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Viga"/>
      <p:regular r:id="rId29"/>
    </p:embeddedFont>
    <p:embeddedFont>
      <p:font typeface="DM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61">
          <p15:clr>
            <a:srgbClr val="9AA0A6"/>
          </p15:clr>
        </p15:guide>
        <p15:guide id="2" pos="2880">
          <p15:clr>
            <a:srgbClr val="9AA0A6"/>
          </p15:clr>
        </p15:guide>
        <p15:guide id="3" pos="456">
          <p15:clr>
            <a:srgbClr val="9AA0A6"/>
          </p15:clr>
        </p15:guide>
        <p15:guide id="4" orient="horz" pos="1732">
          <p15:clr>
            <a:srgbClr val="9AA0A6"/>
          </p15:clr>
        </p15:guide>
        <p15:guide id="5" orient="horz" pos="26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61" orient="horz"/>
        <p:guide pos="2880"/>
        <p:guide pos="456"/>
        <p:guide pos="1732" orient="horz"/>
        <p:guide pos="266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Vig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DMSans-bold.fntdata"/><Relationship Id="rId30" Type="http://schemas.openxmlformats.org/officeDocument/2006/relationships/font" Target="fonts/DMSans-regular.fntdata"/><Relationship Id="rId11" Type="http://schemas.openxmlformats.org/officeDocument/2006/relationships/slide" Target="slides/slide6.xml"/><Relationship Id="rId33" Type="http://schemas.openxmlformats.org/officeDocument/2006/relationships/font" Target="fonts/DMSans-boldItalic.fntdata"/><Relationship Id="rId10" Type="http://schemas.openxmlformats.org/officeDocument/2006/relationships/slide" Target="slides/slide5.xml"/><Relationship Id="rId32" Type="http://schemas.openxmlformats.org/officeDocument/2006/relationships/font" Target="fonts/DM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134c336e89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134c336e89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134c336e899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134c336e899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6bdca54fc3_0_1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6bdca54fc3_0_1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6bdca54fc3_0_260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6bdca54fc3_0_26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134c336e899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134c336e899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134c15bdcc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134c15bdcc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6bdca54fc3_0_26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6bdca54fc3_0_26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134c15bdcc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134c15bdcc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6bdca54fc3_0_26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6bdca54fc3_0_26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6bdca54fc3_0_26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6bdca54fc3_0_26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6bb4ddd667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6bb4ddd667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6bdca54fc3_0_26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6bdca54fc3_0_26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6bf9e59999_3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6bf9e59999_3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g6bdca54fc3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1" name="Google Shape;2541;g6bdca54fc3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8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134c15bdcc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" name="Google Shape;2580;g134c15bdcc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6bb4ddd667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6bb4ddd667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bdca54e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bdca54e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34c336e89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34c336e89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34c336e899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34c336e899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6bdca54ef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6bdca54ef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6bdca54fc3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6bdca54fc3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6bdca54fc3_0_8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6bdca54fc3_0_8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None/>
              <a:defRPr sz="4800">
                <a:solidFill>
                  <a:srgbClr val="1F1C5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type="ctrTitle"/>
          </p:nvPr>
        </p:nvSpPr>
        <p:spPr>
          <a:xfrm>
            <a:off x="5720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idx="1" type="subTitle"/>
          </p:nvPr>
        </p:nvSpPr>
        <p:spPr>
          <a:xfrm>
            <a:off x="5720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2" type="ctrTitle"/>
          </p:nvPr>
        </p:nvSpPr>
        <p:spPr>
          <a:xfrm>
            <a:off x="5720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9" name="Google Shape;49;p13"/>
          <p:cNvSpPr txBox="1"/>
          <p:nvPr>
            <p:ph idx="3" type="subTitle"/>
          </p:nvPr>
        </p:nvSpPr>
        <p:spPr>
          <a:xfrm>
            <a:off x="5720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4" type="ctrTitle"/>
          </p:nvPr>
        </p:nvSpPr>
        <p:spPr>
          <a:xfrm>
            <a:off x="5720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5" type="subTitle"/>
          </p:nvPr>
        </p:nvSpPr>
        <p:spPr>
          <a:xfrm>
            <a:off x="5720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hasCustomPrompt="1" idx="6" type="title"/>
          </p:nvPr>
        </p:nvSpPr>
        <p:spPr>
          <a:xfrm>
            <a:off x="33773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hasCustomPrompt="1" idx="7" type="title"/>
          </p:nvPr>
        </p:nvSpPr>
        <p:spPr>
          <a:xfrm>
            <a:off x="33773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hasCustomPrompt="1" idx="8" type="title"/>
          </p:nvPr>
        </p:nvSpPr>
        <p:spPr>
          <a:xfrm>
            <a:off x="33773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hasCustomPrompt="1" idx="9" type="title"/>
          </p:nvPr>
        </p:nvSpPr>
        <p:spPr>
          <a:xfrm>
            <a:off x="45745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hasCustomPrompt="1" idx="13" type="title"/>
          </p:nvPr>
        </p:nvSpPr>
        <p:spPr>
          <a:xfrm>
            <a:off x="45745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hasCustomPrompt="1" idx="14" type="title"/>
          </p:nvPr>
        </p:nvSpPr>
        <p:spPr>
          <a:xfrm>
            <a:off x="45745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15" type="ctrTitle"/>
          </p:nvPr>
        </p:nvSpPr>
        <p:spPr>
          <a:xfrm>
            <a:off x="58429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6" type="subTitle"/>
          </p:nvPr>
        </p:nvSpPr>
        <p:spPr>
          <a:xfrm>
            <a:off x="58429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7" type="ctrTitle"/>
          </p:nvPr>
        </p:nvSpPr>
        <p:spPr>
          <a:xfrm>
            <a:off x="58429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8" type="subTitle"/>
          </p:nvPr>
        </p:nvSpPr>
        <p:spPr>
          <a:xfrm>
            <a:off x="58429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9" type="ctrTitle"/>
          </p:nvPr>
        </p:nvSpPr>
        <p:spPr>
          <a:xfrm>
            <a:off x="58429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20" type="subTitle"/>
          </p:nvPr>
        </p:nvSpPr>
        <p:spPr>
          <a:xfrm>
            <a:off x="58429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ONE_COLUMN_TEXT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66" name="Google Shape;66;p1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5267775" y="2040625"/>
            <a:ext cx="2785200" cy="17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ONE_COLUMN_TEXT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5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0" name="Google Shape;70;p15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953575" y="3447525"/>
            <a:ext cx="24303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2" type="title"/>
          </p:nvPr>
        </p:nvSpPr>
        <p:spPr>
          <a:xfrm>
            <a:off x="5953575" y="2949674"/>
            <a:ext cx="24303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ONE_COLUMN_TEXT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5" name="Google Shape;75;p1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5316193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2" type="title"/>
          </p:nvPr>
        </p:nvSpPr>
        <p:spPr>
          <a:xfrm>
            <a:off x="5316193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16"/>
          <p:cNvSpPr txBox="1"/>
          <p:nvPr>
            <p:ph idx="3" type="body"/>
          </p:nvPr>
        </p:nvSpPr>
        <p:spPr>
          <a:xfrm>
            <a:off x="1199212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4" type="title"/>
          </p:nvPr>
        </p:nvSpPr>
        <p:spPr>
          <a:xfrm>
            <a:off x="1199212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ONE_COLUMN_TEXT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17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" name="Google Shape;87;p17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ONE_COLUMN_TEXT_1_1_1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p18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91" name="Google Shape;91;p18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933300" y="18799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2" type="title"/>
          </p:nvPr>
        </p:nvSpPr>
        <p:spPr>
          <a:xfrm>
            <a:off x="4933300" y="15085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8"/>
          <p:cNvSpPr txBox="1"/>
          <p:nvPr>
            <p:ph idx="3" type="body"/>
          </p:nvPr>
        </p:nvSpPr>
        <p:spPr>
          <a:xfrm>
            <a:off x="4933300" y="35951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4" type="title"/>
          </p:nvPr>
        </p:nvSpPr>
        <p:spPr>
          <a:xfrm>
            <a:off x="4933300" y="32237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_HEADER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4288151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8" name="Google Shape;98;p19"/>
          <p:cNvSpPr txBox="1"/>
          <p:nvPr>
            <p:ph idx="1" type="subTitle"/>
          </p:nvPr>
        </p:nvSpPr>
        <p:spPr>
          <a:xfrm>
            <a:off x="5277851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hasCustomPrompt="1" idx="2" type="title"/>
          </p:nvPr>
        </p:nvSpPr>
        <p:spPr>
          <a:xfrm>
            <a:off x="5597951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ONLY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0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02" name="Google Shape;102;p20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ONE_COLUMN_TEXT_1_1_1_3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21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05" name="Google Shape;105;p21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1010100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2" type="title"/>
          </p:nvPr>
        </p:nvSpPr>
        <p:spPr>
          <a:xfrm>
            <a:off x="1010088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21"/>
          <p:cNvSpPr txBox="1"/>
          <p:nvPr>
            <p:ph idx="3" type="body"/>
          </p:nvPr>
        </p:nvSpPr>
        <p:spPr>
          <a:xfrm>
            <a:off x="2891901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4" type="title"/>
          </p:nvPr>
        </p:nvSpPr>
        <p:spPr>
          <a:xfrm>
            <a:off x="2891894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21"/>
          <p:cNvSpPr txBox="1"/>
          <p:nvPr>
            <p:ph idx="5" type="body"/>
          </p:nvPr>
        </p:nvSpPr>
        <p:spPr>
          <a:xfrm>
            <a:off x="4773703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6" type="title"/>
          </p:nvPr>
        </p:nvSpPr>
        <p:spPr>
          <a:xfrm>
            <a:off x="4773701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21"/>
          <p:cNvSpPr txBox="1"/>
          <p:nvPr>
            <p:ph idx="7" type="body"/>
          </p:nvPr>
        </p:nvSpPr>
        <p:spPr>
          <a:xfrm>
            <a:off x="6655504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8" type="title"/>
          </p:nvPr>
        </p:nvSpPr>
        <p:spPr>
          <a:xfrm>
            <a:off x="6655507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_HEADER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2588250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17" name="Google Shape;117;p22"/>
          <p:cNvSpPr txBox="1"/>
          <p:nvPr>
            <p:ph hasCustomPrompt="1" idx="2" type="title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ONE_COLUMN_TEXT_1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23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20" name="Google Shape;120;p23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46500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2" type="title"/>
          </p:nvPr>
        </p:nvSpPr>
        <p:spPr>
          <a:xfrm>
            <a:off x="346499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23"/>
          <p:cNvSpPr txBox="1"/>
          <p:nvPr>
            <p:ph idx="3" type="body"/>
          </p:nvPr>
        </p:nvSpPr>
        <p:spPr>
          <a:xfrm>
            <a:off x="83522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4" type="title"/>
          </p:nvPr>
        </p:nvSpPr>
        <p:spPr>
          <a:xfrm>
            <a:off x="835213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" name="Google Shape;125;p23"/>
          <p:cNvSpPr txBox="1"/>
          <p:nvPr>
            <p:ph idx="5" type="body"/>
          </p:nvPr>
        </p:nvSpPr>
        <p:spPr>
          <a:xfrm>
            <a:off x="6094780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6" type="title"/>
          </p:nvPr>
        </p:nvSpPr>
        <p:spPr>
          <a:xfrm>
            <a:off x="609477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23"/>
          <p:cNvSpPr txBox="1"/>
          <p:nvPr>
            <p:ph idx="7" type="body"/>
          </p:nvPr>
        </p:nvSpPr>
        <p:spPr>
          <a:xfrm>
            <a:off x="346500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8" type="title"/>
          </p:nvPr>
        </p:nvSpPr>
        <p:spPr>
          <a:xfrm>
            <a:off x="346499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3"/>
          <p:cNvSpPr txBox="1"/>
          <p:nvPr>
            <p:ph idx="9" type="body"/>
          </p:nvPr>
        </p:nvSpPr>
        <p:spPr>
          <a:xfrm>
            <a:off x="83522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3" type="title"/>
          </p:nvPr>
        </p:nvSpPr>
        <p:spPr>
          <a:xfrm>
            <a:off x="835213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23"/>
          <p:cNvSpPr txBox="1"/>
          <p:nvPr>
            <p:ph idx="14" type="body"/>
          </p:nvPr>
        </p:nvSpPr>
        <p:spPr>
          <a:xfrm>
            <a:off x="6094780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5" type="title"/>
          </p:nvPr>
        </p:nvSpPr>
        <p:spPr>
          <a:xfrm>
            <a:off x="609477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 1">
  <p:cSld name="ONE_COLUMN_TEXT_1_1_1_1_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" name="Google Shape;134;p2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35" name="Google Shape;135;p2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4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0" name="Google Shape;140;p24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&amp; Credits">
  <p:cSld name="SECTION_HEADER_1_1_1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671150" y="-101475"/>
            <a:ext cx="3967500" cy="16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4" name="Google Shape;144;p25"/>
          <p:cNvSpPr txBox="1"/>
          <p:nvPr>
            <p:ph idx="1" type="subTitle"/>
          </p:nvPr>
        </p:nvSpPr>
        <p:spPr>
          <a:xfrm>
            <a:off x="671150" y="1450900"/>
            <a:ext cx="3742800" cy="15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600"/>
              <a:buNone/>
              <a:defRPr sz="16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45" name="Google Shape;145;p25"/>
          <p:cNvSpPr txBox="1"/>
          <p:nvPr/>
        </p:nvSpPr>
        <p:spPr>
          <a:xfrm>
            <a:off x="671150" y="3275775"/>
            <a:ext cx="33876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infographics &amp; images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and illustrations by </a:t>
            </a:r>
            <a:r>
              <a:rPr lang="en" sz="1100">
                <a:solidFill>
                  <a:schemeClr val="hlink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5"/>
              </a:rPr>
              <a:t>Stories</a:t>
            </a:r>
            <a:endParaRPr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TWO_COLUMNS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48" name="Google Shape;148;p26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49" name="Google Shape;149;p26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626625" y="877875"/>
            <a:ext cx="7322400" cy="32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cxnSp>
        <p:nvCxnSpPr>
          <p:cNvPr id="17" name="Google Shape;17;p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8" name="Google Shape;18;p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4807302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2" name="Google Shape;22;p5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3" name="Google Shape;23;p5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6" name="Google Shape;26;p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9" name="Google Shape;29;p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626625" y="1404600"/>
            <a:ext cx="2785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5554975" y="526350"/>
            <a:ext cx="2730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626625" y="1515050"/>
            <a:ext cx="19407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 sz="1400">
                <a:latin typeface="Viga"/>
                <a:ea typeface="Viga"/>
                <a:cs typeface="Viga"/>
                <a:sym typeface="Vig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626625" y="2266850"/>
            <a:ext cx="2925900" cy="23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36" name="Google Shape;36;p9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37" name="Google Shape;37;p9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4979375" y="2028425"/>
            <a:ext cx="3572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4979375" y="2568125"/>
            <a:ext cx="2785200" cy="21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/>
          <p:nvPr/>
        </p:nvSpPr>
        <p:spPr>
          <a:xfrm rot="-7509504">
            <a:off x="5455916" y="207622"/>
            <a:ext cx="5179224" cy="5732711"/>
          </a:xfrm>
          <a:custGeom>
            <a:rect b="b" l="l" r="r" t="t"/>
            <a:pathLst>
              <a:path extrusionOk="0" h="32076" w="26397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7"/>
          <p:cNvSpPr txBox="1"/>
          <p:nvPr>
            <p:ph type="ctrTitle"/>
          </p:nvPr>
        </p:nvSpPr>
        <p:spPr>
          <a:xfrm>
            <a:off x="4313275" y="1616775"/>
            <a:ext cx="5143500" cy="19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2"/>
                </a:solidFill>
              </a:rPr>
              <a:t>ELECTRONIC HEALTH RECORDS USING</a:t>
            </a:r>
            <a:endParaRPr sz="3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lt2"/>
                </a:solidFill>
              </a:rPr>
              <a:t>BLOCKCHAIN</a:t>
            </a:r>
            <a:endParaRPr sz="3800">
              <a:solidFill>
                <a:schemeClr val="lt2"/>
              </a:solidFill>
            </a:endParaRPr>
          </a:p>
        </p:txBody>
      </p:sp>
      <p:sp>
        <p:nvSpPr>
          <p:cNvPr id="156" name="Google Shape;156;p27"/>
          <p:cNvSpPr txBox="1"/>
          <p:nvPr>
            <p:ph idx="1" type="subTitle"/>
          </p:nvPr>
        </p:nvSpPr>
        <p:spPr>
          <a:xfrm>
            <a:off x="4485775" y="3436500"/>
            <a:ext cx="387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Sankalp Chordia (CSD-18)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 no. 12010145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157" name="Google Shape;157;p27"/>
          <p:cNvGrpSpPr/>
          <p:nvPr/>
        </p:nvGrpSpPr>
        <p:grpSpPr>
          <a:xfrm>
            <a:off x="196269" y="-35131"/>
            <a:ext cx="4117010" cy="5284424"/>
            <a:chOff x="196269" y="-35131"/>
            <a:chExt cx="4117010" cy="5284424"/>
          </a:xfrm>
        </p:grpSpPr>
        <p:grpSp>
          <p:nvGrpSpPr>
            <p:cNvPr id="158" name="Google Shape;158;p27"/>
            <p:cNvGrpSpPr/>
            <p:nvPr/>
          </p:nvGrpSpPr>
          <p:grpSpPr>
            <a:xfrm>
              <a:off x="196269" y="-35131"/>
              <a:ext cx="4117010" cy="4393434"/>
              <a:chOff x="43869" y="-35131"/>
              <a:chExt cx="4117010" cy="4393434"/>
            </a:xfrm>
          </p:grpSpPr>
          <p:sp>
            <p:nvSpPr>
              <p:cNvPr id="159" name="Google Shape;159;p27"/>
              <p:cNvSpPr/>
              <p:nvPr/>
            </p:nvSpPr>
            <p:spPr>
              <a:xfrm>
                <a:off x="3778000" y="1055743"/>
                <a:ext cx="227152" cy="225698"/>
              </a:xfrm>
              <a:custGeom>
                <a:rect b="b" l="l" r="r" t="t"/>
                <a:pathLst>
                  <a:path extrusionOk="0" h="2336" w="2428">
                    <a:moveTo>
                      <a:pt x="1260" y="1"/>
                    </a:moveTo>
                    <a:cubicBezTo>
                      <a:pt x="788" y="1"/>
                      <a:pt x="361" y="285"/>
                      <a:pt x="181" y="723"/>
                    </a:cubicBezTo>
                    <a:cubicBezTo>
                      <a:pt x="0" y="1158"/>
                      <a:pt x="100" y="1661"/>
                      <a:pt x="434" y="1994"/>
                    </a:cubicBezTo>
                    <a:cubicBezTo>
                      <a:pt x="657" y="2217"/>
                      <a:pt x="956" y="2336"/>
                      <a:pt x="1259" y="2336"/>
                    </a:cubicBezTo>
                    <a:cubicBezTo>
                      <a:pt x="1410" y="2336"/>
                      <a:pt x="1562" y="2307"/>
                      <a:pt x="1707" y="2247"/>
                    </a:cubicBezTo>
                    <a:cubicBezTo>
                      <a:pt x="2143" y="2067"/>
                      <a:pt x="2427" y="1640"/>
                      <a:pt x="2427" y="1168"/>
                    </a:cubicBezTo>
                    <a:cubicBezTo>
                      <a:pt x="2427" y="524"/>
                      <a:pt x="1904" y="1"/>
                      <a:pt x="126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0" name="Google Shape;160;p27"/>
              <p:cNvGrpSpPr/>
              <p:nvPr/>
            </p:nvGrpSpPr>
            <p:grpSpPr>
              <a:xfrm>
                <a:off x="43869" y="-35131"/>
                <a:ext cx="4117010" cy="4393434"/>
                <a:chOff x="-6861500" y="-774675"/>
                <a:chExt cx="4221275" cy="4504700"/>
              </a:xfrm>
            </p:grpSpPr>
            <p:sp>
              <p:nvSpPr>
                <p:cNvPr id="161" name="Google Shape;161;p27"/>
                <p:cNvSpPr/>
                <p:nvPr/>
              </p:nvSpPr>
              <p:spPr>
                <a:xfrm>
                  <a:off x="-5567850" y="2977775"/>
                  <a:ext cx="2509100" cy="191100"/>
                </a:xfrm>
                <a:custGeom>
                  <a:rect b="b" l="l" r="r" t="t"/>
                  <a:pathLst>
                    <a:path extrusionOk="0" h="7644" w="100364">
                      <a:moveTo>
                        <a:pt x="7924" y="0"/>
                      </a:moveTo>
                      <a:lnTo>
                        <a:pt x="1" y="7643"/>
                      </a:lnTo>
                      <a:lnTo>
                        <a:pt x="100364" y="7643"/>
                      </a:lnTo>
                      <a:lnTo>
                        <a:pt x="9244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27"/>
                <p:cNvSpPr/>
                <p:nvPr/>
              </p:nvSpPr>
              <p:spPr>
                <a:xfrm>
                  <a:off x="-5576575" y="2971225"/>
                  <a:ext cx="2526575" cy="204150"/>
                </a:xfrm>
                <a:custGeom>
                  <a:rect b="b" l="l" r="r" t="t"/>
                  <a:pathLst>
                    <a:path extrusionOk="0" h="8166" w="101063">
                      <a:moveTo>
                        <a:pt x="92685" y="523"/>
                      </a:moveTo>
                      <a:lnTo>
                        <a:pt x="100069" y="7645"/>
                      </a:lnTo>
                      <a:lnTo>
                        <a:pt x="994" y="7645"/>
                      </a:lnTo>
                      <a:lnTo>
                        <a:pt x="8378" y="523"/>
                      </a:lnTo>
                      <a:close/>
                      <a:moveTo>
                        <a:pt x="8273" y="1"/>
                      </a:moveTo>
                      <a:cubicBezTo>
                        <a:pt x="8206" y="1"/>
                        <a:pt x="8141" y="27"/>
                        <a:pt x="8092" y="75"/>
                      </a:cubicBezTo>
                      <a:lnTo>
                        <a:pt x="170" y="7718"/>
                      </a:lnTo>
                      <a:cubicBezTo>
                        <a:pt x="0" y="7881"/>
                        <a:pt x="115" y="8166"/>
                        <a:pt x="350" y="8166"/>
                      </a:cubicBezTo>
                      <a:lnTo>
                        <a:pt x="100713" y="8166"/>
                      </a:lnTo>
                      <a:cubicBezTo>
                        <a:pt x="100948" y="8166"/>
                        <a:pt x="101063" y="7880"/>
                        <a:pt x="100893" y="7718"/>
                      </a:cubicBezTo>
                      <a:lnTo>
                        <a:pt x="92971" y="75"/>
                      </a:lnTo>
                      <a:cubicBezTo>
                        <a:pt x="92922" y="27"/>
                        <a:pt x="92857" y="1"/>
                        <a:pt x="9279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27"/>
                <p:cNvSpPr/>
                <p:nvPr/>
              </p:nvSpPr>
              <p:spPr>
                <a:xfrm>
                  <a:off x="-5367125" y="2980250"/>
                  <a:ext cx="2029575" cy="142450"/>
                </a:xfrm>
                <a:custGeom>
                  <a:rect b="b" l="l" r="r" t="t"/>
                  <a:pathLst>
                    <a:path extrusionOk="0" h="5698" w="81183">
                      <a:moveTo>
                        <a:pt x="40592" y="0"/>
                      </a:moveTo>
                      <a:cubicBezTo>
                        <a:pt x="18173" y="0"/>
                        <a:pt x="0" y="1276"/>
                        <a:pt x="0" y="2849"/>
                      </a:cubicBezTo>
                      <a:cubicBezTo>
                        <a:pt x="0" y="4421"/>
                        <a:pt x="18173" y="5698"/>
                        <a:pt x="40592" y="5698"/>
                      </a:cubicBezTo>
                      <a:cubicBezTo>
                        <a:pt x="63009" y="5698"/>
                        <a:pt x="81183" y="4423"/>
                        <a:pt x="81183" y="2849"/>
                      </a:cubicBezTo>
                      <a:cubicBezTo>
                        <a:pt x="81183" y="1276"/>
                        <a:pt x="63009" y="0"/>
                        <a:pt x="4059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27"/>
                <p:cNvSpPr/>
                <p:nvPr/>
              </p:nvSpPr>
              <p:spPr>
                <a:xfrm>
                  <a:off x="-5567850" y="3168850"/>
                  <a:ext cx="2509100" cy="177150"/>
                </a:xfrm>
                <a:custGeom>
                  <a:rect b="b" l="l" r="r" t="t"/>
                  <a:pathLst>
                    <a:path extrusionOk="0" h="7086" w="100364">
                      <a:moveTo>
                        <a:pt x="1" y="0"/>
                      </a:moveTo>
                      <a:lnTo>
                        <a:pt x="1" y="7085"/>
                      </a:lnTo>
                      <a:lnTo>
                        <a:pt x="100364" y="7085"/>
                      </a:lnTo>
                      <a:lnTo>
                        <a:pt x="100364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27"/>
                <p:cNvSpPr/>
                <p:nvPr/>
              </p:nvSpPr>
              <p:spPr>
                <a:xfrm>
                  <a:off x="-5574350" y="3162350"/>
                  <a:ext cx="2522125" cy="190150"/>
                </a:xfrm>
                <a:custGeom>
                  <a:rect b="b" l="l" r="r" t="t"/>
                  <a:pathLst>
                    <a:path extrusionOk="0" h="7606" w="100885">
                      <a:moveTo>
                        <a:pt x="100364" y="521"/>
                      </a:moveTo>
                      <a:lnTo>
                        <a:pt x="100364" y="7085"/>
                      </a:lnTo>
                      <a:lnTo>
                        <a:pt x="521" y="7085"/>
                      </a:lnTo>
                      <a:lnTo>
                        <a:pt x="521" y="521"/>
                      </a:lnTo>
                      <a:close/>
                      <a:moveTo>
                        <a:pt x="261" y="0"/>
                      </a:moveTo>
                      <a:cubicBezTo>
                        <a:pt x="117" y="0"/>
                        <a:pt x="1" y="116"/>
                        <a:pt x="1" y="260"/>
                      </a:cubicBezTo>
                      <a:lnTo>
                        <a:pt x="1" y="7345"/>
                      </a:lnTo>
                      <a:cubicBezTo>
                        <a:pt x="1" y="7488"/>
                        <a:pt x="117" y="7606"/>
                        <a:pt x="261" y="7606"/>
                      </a:cubicBezTo>
                      <a:lnTo>
                        <a:pt x="100624" y="7606"/>
                      </a:lnTo>
                      <a:cubicBezTo>
                        <a:pt x="100768" y="7606"/>
                        <a:pt x="100884" y="7488"/>
                        <a:pt x="100884" y="7345"/>
                      </a:cubicBezTo>
                      <a:lnTo>
                        <a:pt x="100884" y="260"/>
                      </a:lnTo>
                      <a:cubicBezTo>
                        <a:pt x="100884" y="116"/>
                        <a:pt x="100768" y="0"/>
                        <a:pt x="10062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27"/>
                <p:cNvSpPr/>
                <p:nvPr/>
              </p:nvSpPr>
              <p:spPr>
                <a:xfrm>
                  <a:off x="-5745350" y="3345975"/>
                  <a:ext cx="2864125" cy="191100"/>
                </a:xfrm>
                <a:custGeom>
                  <a:rect b="b" l="l" r="r" t="t"/>
                  <a:pathLst>
                    <a:path extrusionOk="0" h="7644" w="114565">
                      <a:moveTo>
                        <a:pt x="7101" y="0"/>
                      </a:moveTo>
                      <a:lnTo>
                        <a:pt x="0" y="7644"/>
                      </a:lnTo>
                      <a:lnTo>
                        <a:pt x="114565" y="7644"/>
                      </a:lnTo>
                      <a:lnTo>
                        <a:pt x="10746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27"/>
                <p:cNvSpPr/>
                <p:nvPr/>
              </p:nvSpPr>
              <p:spPr>
                <a:xfrm>
                  <a:off x="-5753975" y="3339475"/>
                  <a:ext cx="2881375" cy="204100"/>
                </a:xfrm>
                <a:custGeom>
                  <a:rect b="b" l="l" r="r" t="t"/>
                  <a:pathLst>
                    <a:path extrusionOk="0" h="8164" w="115255">
                      <a:moveTo>
                        <a:pt x="107696" y="521"/>
                      </a:moveTo>
                      <a:lnTo>
                        <a:pt x="114313" y="7643"/>
                      </a:lnTo>
                      <a:lnTo>
                        <a:pt x="943" y="7643"/>
                      </a:lnTo>
                      <a:lnTo>
                        <a:pt x="7559" y="521"/>
                      </a:lnTo>
                      <a:close/>
                      <a:moveTo>
                        <a:pt x="7446" y="0"/>
                      </a:moveTo>
                      <a:cubicBezTo>
                        <a:pt x="7373" y="0"/>
                        <a:pt x="7304" y="30"/>
                        <a:pt x="7255" y="84"/>
                      </a:cubicBezTo>
                      <a:lnTo>
                        <a:pt x="155" y="7727"/>
                      </a:lnTo>
                      <a:cubicBezTo>
                        <a:pt x="0" y="7893"/>
                        <a:pt x="119" y="8164"/>
                        <a:pt x="345" y="8164"/>
                      </a:cubicBezTo>
                      <a:lnTo>
                        <a:pt x="114910" y="8164"/>
                      </a:lnTo>
                      <a:cubicBezTo>
                        <a:pt x="115136" y="8164"/>
                        <a:pt x="115255" y="7894"/>
                        <a:pt x="115100" y="7727"/>
                      </a:cubicBezTo>
                      <a:lnTo>
                        <a:pt x="108000" y="84"/>
                      </a:lnTo>
                      <a:cubicBezTo>
                        <a:pt x="107951" y="30"/>
                        <a:pt x="107882" y="0"/>
                        <a:pt x="10780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27"/>
                <p:cNvSpPr/>
                <p:nvPr/>
              </p:nvSpPr>
              <p:spPr>
                <a:xfrm>
                  <a:off x="-5744850" y="3537050"/>
                  <a:ext cx="2863125" cy="186475"/>
                </a:xfrm>
                <a:custGeom>
                  <a:rect b="b" l="l" r="r" t="t"/>
                  <a:pathLst>
                    <a:path extrusionOk="0" h="7459" w="114525">
                      <a:moveTo>
                        <a:pt x="1" y="1"/>
                      </a:moveTo>
                      <a:lnTo>
                        <a:pt x="1" y="7459"/>
                      </a:lnTo>
                      <a:lnTo>
                        <a:pt x="114524" y="7459"/>
                      </a:lnTo>
                      <a:lnTo>
                        <a:pt x="114524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27"/>
                <p:cNvSpPr/>
                <p:nvPr/>
              </p:nvSpPr>
              <p:spPr>
                <a:xfrm>
                  <a:off x="-5751350" y="3530550"/>
                  <a:ext cx="2876125" cy="199475"/>
                </a:xfrm>
                <a:custGeom>
                  <a:rect b="b" l="l" r="r" t="t"/>
                  <a:pathLst>
                    <a:path extrusionOk="0" h="7979" w="115045">
                      <a:moveTo>
                        <a:pt x="114524" y="521"/>
                      </a:moveTo>
                      <a:lnTo>
                        <a:pt x="114524" y="7458"/>
                      </a:lnTo>
                      <a:lnTo>
                        <a:pt x="521" y="7458"/>
                      </a:lnTo>
                      <a:lnTo>
                        <a:pt x="521" y="521"/>
                      </a:lnTo>
                      <a:close/>
                      <a:moveTo>
                        <a:pt x="261" y="0"/>
                      </a:moveTo>
                      <a:cubicBezTo>
                        <a:pt x="117" y="0"/>
                        <a:pt x="1" y="116"/>
                        <a:pt x="1" y="261"/>
                      </a:cubicBezTo>
                      <a:lnTo>
                        <a:pt x="1" y="7719"/>
                      </a:lnTo>
                      <a:cubicBezTo>
                        <a:pt x="1" y="7861"/>
                        <a:pt x="117" y="7979"/>
                        <a:pt x="261" y="7979"/>
                      </a:cubicBezTo>
                      <a:lnTo>
                        <a:pt x="114784" y="7979"/>
                      </a:lnTo>
                      <a:cubicBezTo>
                        <a:pt x="114928" y="7979"/>
                        <a:pt x="115044" y="7861"/>
                        <a:pt x="115044" y="7719"/>
                      </a:cubicBezTo>
                      <a:lnTo>
                        <a:pt x="115044" y="261"/>
                      </a:lnTo>
                      <a:cubicBezTo>
                        <a:pt x="115044" y="116"/>
                        <a:pt x="114928" y="0"/>
                        <a:pt x="11478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27"/>
                <p:cNvSpPr/>
                <p:nvPr/>
              </p:nvSpPr>
              <p:spPr>
                <a:xfrm>
                  <a:off x="-4347575" y="-413325"/>
                  <a:ext cx="466400" cy="1692575"/>
                </a:xfrm>
                <a:custGeom>
                  <a:rect b="b" l="l" r="r" t="t"/>
                  <a:pathLst>
                    <a:path extrusionOk="0" h="67703" w="18656">
                      <a:moveTo>
                        <a:pt x="18135" y="0"/>
                      </a:moveTo>
                      <a:lnTo>
                        <a:pt x="18135" y="19792"/>
                      </a:lnTo>
                      <a:lnTo>
                        <a:pt x="0" y="19792"/>
                      </a:lnTo>
                      <a:lnTo>
                        <a:pt x="0" y="67703"/>
                      </a:lnTo>
                      <a:lnTo>
                        <a:pt x="521" y="67703"/>
                      </a:lnTo>
                      <a:lnTo>
                        <a:pt x="521" y="20313"/>
                      </a:lnTo>
                      <a:lnTo>
                        <a:pt x="18655" y="20313"/>
                      </a:lnTo>
                      <a:lnTo>
                        <a:pt x="18655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27"/>
                <p:cNvSpPr/>
                <p:nvPr/>
              </p:nvSpPr>
              <p:spPr>
                <a:xfrm>
                  <a:off x="-4170425" y="-413325"/>
                  <a:ext cx="13050" cy="495700"/>
                </a:xfrm>
                <a:custGeom>
                  <a:rect b="b" l="l" r="r" t="t"/>
                  <a:pathLst>
                    <a:path extrusionOk="0" h="19828" w="522">
                      <a:moveTo>
                        <a:pt x="0" y="0"/>
                      </a:moveTo>
                      <a:lnTo>
                        <a:pt x="0" y="19828"/>
                      </a:lnTo>
                      <a:lnTo>
                        <a:pt x="521" y="19828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27"/>
                <p:cNvSpPr/>
                <p:nvPr/>
              </p:nvSpPr>
              <p:spPr>
                <a:xfrm>
                  <a:off x="-6823850" y="1135200"/>
                  <a:ext cx="2414425" cy="330175"/>
                </a:xfrm>
                <a:custGeom>
                  <a:rect b="b" l="l" r="r" t="t"/>
                  <a:pathLst>
                    <a:path extrusionOk="0" h="13207" w="96577">
                      <a:moveTo>
                        <a:pt x="1" y="1"/>
                      </a:moveTo>
                      <a:lnTo>
                        <a:pt x="1" y="521"/>
                      </a:lnTo>
                      <a:lnTo>
                        <a:pt x="16928" y="521"/>
                      </a:lnTo>
                      <a:lnTo>
                        <a:pt x="16928" y="13207"/>
                      </a:lnTo>
                      <a:lnTo>
                        <a:pt x="96576" y="13207"/>
                      </a:lnTo>
                      <a:lnTo>
                        <a:pt x="96576" y="12686"/>
                      </a:lnTo>
                      <a:lnTo>
                        <a:pt x="17449" y="12686"/>
                      </a:lnTo>
                      <a:lnTo>
                        <a:pt x="17449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27"/>
                <p:cNvSpPr/>
                <p:nvPr/>
              </p:nvSpPr>
              <p:spPr>
                <a:xfrm>
                  <a:off x="-5009350" y="-730475"/>
                  <a:ext cx="330175" cy="1698300"/>
                </a:xfrm>
                <a:custGeom>
                  <a:rect b="b" l="l" r="r" t="t"/>
                  <a:pathLst>
                    <a:path extrusionOk="0" h="67932" w="13207">
                      <a:moveTo>
                        <a:pt x="10232" y="1"/>
                      </a:moveTo>
                      <a:lnTo>
                        <a:pt x="10232" y="17747"/>
                      </a:lnTo>
                      <a:lnTo>
                        <a:pt x="1" y="17747"/>
                      </a:lnTo>
                      <a:lnTo>
                        <a:pt x="1" y="29725"/>
                      </a:lnTo>
                      <a:lnTo>
                        <a:pt x="12686" y="29725"/>
                      </a:lnTo>
                      <a:lnTo>
                        <a:pt x="12686" y="67931"/>
                      </a:lnTo>
                      <a:lnTo>
                        <a:pt x="13207" y="67931"/>
                      </a:lnTo>
                      <a:lnTo>
                        <a:pt x="13207" y="29204"/>
                      </a:lnTo>
                      <a:lnTo>
                        <a:pt x="522" y="29204"/>
                      </a:lnTo>
                      <a:lnTo>
                        <a:pt x="522" y="18267"/>
                      </a:lnTo>
                      <a:lnTo>
                        <a:pt x="10752" y="18267"/>
                      </a:lnTo>
                      <a:lnTo>
                        <a:pt x="10752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27"/>
                <p:cNvSpPr/>
                <p:nvPr/>
              </p:nvSpPr>
              <p:spPr>
                <a:xfrm>
                  <a:off x="-3352000" y="-327750"/>
                  <a:ext cx="323675" cy="927275"/>
                </a:xfrm>
                <a:custGeom>
                  <a:rect b="b" l="l" r="r" t="t"/>
                  <a:pathLst>
                    <a:path extrusionOk="0" h="37091" w="12947">
                      <a:moveTo>
                        <a:pt x="6957" y="1"/>
                      </a:moveTo>
                      <a:lnTo>
                        <a:pt x="6957" y="11049"/>
                      </a:lnTo>
                      <a:lnTo>
                        <a:pt x="0" y="11049"/>
                      </a:lnTo>
                      <a:lnTo>
                        <a:pt x="0" y="37090"/>
                      </a:lnTo>
                      <a:lnTo>
                        <a:pt x="521" y="37090"/>
                      </a:lnTo>
                      <a:lnTo>
                        <a:pt x="521" y="11569"/>
                      </a:lnTo>
                      <a:lnTo>
                        <a:pt x="7477" y="11569"/>
                      </a:lnTo>
                      <a:lnTo>
                        <a:pt x="7477" y="521"/>
                      </a:lnTo>
                      <a:lnTo>
                        <a:pt x="12947" y="521"/>
                      </a:lnTo>
                      <a:lnTo>
                        <a:pt x="12947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27"/>
                <p:cNvSpPr/>
                <p:nvPr/>
              </p:nvSpPr>
              <p:spPr>
                <a:xfrm>
                  <a:off x="-5602700" y="-454250"/>
                  <a:ext cx="156250" cy="992375"/>
                </a:xfrm>
                <a:custGeom>
                  <a:rect b="b" l="l" r="r" t="t"/>
                  <a:pathLst>
                    <a:path extrusionOk="0" h="39695" w="6250">
                      <a:moveTo>
                        <a:pt x="0" y="0"/>
                      </a:moveTo>
                      <a:lnTo>
                        <a:pt x="0" y="14432"/>
                      </a:lnTo>
                      <a:lnTo>
                        <a:pt x="5730" y="20160"/>
                      </a:lnTo>
                      <a:lnTo>
                        <a:pt x="5730" y="39695"/>
                      </a:lnTo>
                      <a:lnTo>
                        <a:pt x="6249" y="39695"/>
                      </a:lnTo>
                      <a:lnTo>
                        <a:pt x="6249" y="19945"/>
                      </a:lnTo>
                      <a:lnTo>
                        <a:pt x="521" y="14216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27"/>
                <p:cNvSpPr/>
                <p:nvPr/>
              </p:nvSpPr>
              <p:spPr>
                <a:xfrm>
                  <a:off x="-6721550" y="603225"/>
                  <a:ext cx="910525" cy="309700"/>
                </a:xfrm>
                <a:custGeom>
                  <a:rect b="b" l="l" r="r" t="t"/>
                  <a:pathLst>
                    <a:path extrusionOk="0" h="12388" w="36421">
                      <a:moveTo>
                        <a:pt x="0" y="0"/>
                      </a:moveTo>
                      <a:lnTo>
                        <a:pt x="0" y="521"/>
                      </a:lnTo>
                      <a:lnTo>
                        <a:pt x="21020" y="521"/>
                      </a:lnTo>
                      <a:lnTo>
                        <a:pt x="21020" y="12388"/>
                      </a:lnTo>
                      <a:lnTo>
                        <a:pt x="36421" y="12388"/>
                      </a:lnTo>
                      <a:lnTo>
                        <a:pt x="36421" y="11867"/>
                      </a:lnTo>
                      <a:lnTo>
                        <a:pt x="21540" y="11867"/>
                      </a:lnTo>
                      <a:lnTo>
                        <a:pt x="21540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27"/>
                <p:cNvSpPr/>
                <p:nvPr/>
              </p:nvSpPr>
              <p:spPr>
                <a:xfrm>
                  <a:off x="-6138425" y="2512600"/>
                  <a:ext cx="681750" cy="569200"/>
                </a:xfrm>
                <a:custGeom>
                  <a:rect b="b" l="l" r="r" t="t"/>
                  <a:pathLst>
                    <a:path extrusionOk="0" h="22768" w="27270">
                      <a:moveTo>
                        <a:pt x="26750" y="1"/>
                      </a:moveTo>
                      <a:lnTo>
                        <a:pt x="26750" y="10379"/>
                      </a:lnTo>
                      <a:lnTo>
                        <a:pt x="19792" y="10379"/>
                      </a:lnTo>
                      <a:lnTo>
                        <a:pt x="19792" y="22247"/>
                      </a:lnTo>
                      <a:lnTo>
                        <a:pt x="1" y="22247"/>
                      </a:lnTo>
                      <a:lnTo>
                        <a:pt x="1" y="22768"/>
                      </a:lnTo>
                      <a:lnTo>
                        <a:pt x="20313" y="22768"/>
                      </a:lnTo>
                      <a:lnTo>
                        <a:pt x="20313" y="10900"/>
                      </a:lnTo>
                      <a:lnTo>
                        <a:pt x="27269" y="10900"/>
                      </a:lnTo>
                      <a:lnTo>
                        <a:pt x="27269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27"/>
                <p:cNvSpPr/>
                <p:nvPr/>
              </p:nvSpPr>
              <p:spPr>
                <a:xfrm>
                  <a:off x="-3556625" y="2553500"/>
                  <a:ext cx="865900" cy="405525"/>
                </a:xfrm>
                <a:custGeom>
                  <a:rect b="b" l="l" r="r" t="t"/>
                  <a:pathLst>
                    <a:path extrusionOk="0" h="16221" w="34636">
                      <a:moveTo>
                        <a:pt x="1" y="0"/>
                      </a:moveTo>
                      <a:lnTo>
                        <a:pt x="1" y="11310"/>
                      </a:lnTo>
                      <a:lnTo>
                        <a:pt x="16481" y="11310"/>
                      </a:lnTo>
                      <a:lnTo>
                        <a:pt x="16481" y="6809"/>
                      </a:lnTo>
                      <a:lnTo>
                        <a:pt x="20462" y="6809"/>
                      </a:lnTo>
                      <a:lnTo>
                        <a:pt x="20462" y="16220"/>
                      </a:lnTo>
                      <a:lnTo>
                        <a:pt x="34636" y="16220"/>
                      </a:lnTo>
                      <a:lnTo>
                        <a:pt x="34636" y="15700"/>
                      </a:lnTo>
                      <a:lnTo>
                        <a:pt x="20983" y="15700"/>
                      </a:lnTo>
                      <a:lnTo>
                        <a:pt x="20983" y="6289"/>
                      </a:lnTo>
                      <a:lnTo>
                        <a:pt x="15960" y="6289"/>
                      </a:lnTo>
                      <a:lnTo>
                        <a:pt x="15960" y="10790"/>
                      </a:lnTo>
                      <a:lnTo>
                        <a:pt x="521" y="10790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27"/>
                <p:cNvSpPr/>
                <p:nvPr/>
              </p:nvSpPr>
              <p:spPr>
                <a:xfrm>
                  <a:off x="-3919200" y="-44250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0"/>
                      </a:moveTo>
                      <a:cubicBezTo>
                        <a:pt x="788" y="0"/>
                        <a:pt x="363" y="285"/>
                        <a:pt x="181" y="720"/>
                      </a:cubicBezTo>
                      <a:cubicBezTo>
                        <a:pt x="1" y="1156"/>
                        <a:pt x="101" y="1659"/>
                        <a:pt x="434" y="1993"/>
                      </a:cubicBezTo>
                      <a:cubicBezTo>
                        <a:pt x="658" y="2217"/>
                        <a:pt x="956" y="2335"/>
                        <a:pt x="1260" y="2335"/>
                      </a:cubicBezTo>
                      <a:cubicBezTo>
                        <a:pt x="1411" y="2335"/>
                        <a:pt x="1562" y="2306"/>
                        <a:pt x="1707" y="2246"/>
                      </a:cubicBezTo>
                      <a:cubicBezTo>
                        <a:pt x="2143" y="2066"/>
                        <a:pt x="2427" y="1640"/>
                        <a:pt x="2427" y="1167"/>
                      </a:cubicBezTo>
                      <a:cubicBezTo>
                        <a:pt x="2427" y="523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27"/>
                <p:cNvSpPr/>
                <p:nvPr/>
              </p:nvSpPr>
              <p:spPr>
                <a:xfrm>
                  <a:off x="-3926225" y="-4490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1" y="521"/>
                      </a:moveTo>
                      <a:lnTo>
                        <a:pt x="1541" y="523"/>
                      </a:lnTo>
                      <a:cubicBezTo>
                        <a:pt x="2042" y="523"/>
                        <a:pt x="2448" y="928"/>
                        <a:pt x="2448" y="1428"/>
                      </a:cubicBezTo>
                      <a:cubicBezTo>
                        <a:pt x="2448" y="1795"/>
                        <a:pt x="2228" y="2126"/>
                        <a:pt x="1888" y="2266"/>
                      </a:cubicBezTo>
                      <a:cubicBezTo>
                        <a:pt x="1776" y="2313"/>
                        <a:pt x="1658" y="2335"/>
                        <a:pt x="1541" y="2335"/>
                      </a:cubicBezTo>
                      <a:cubicBezTo>
                        <a:pt x="1305" y="2335"/>
                        <a:pt x="1072" y="2243"/>
                        <a:pt x="899" y="2070"/>
                      </a:cubicBezTo>
                      <a:cubicBezTo>
                        <a:pt x="640" y="1811"/>
                        <a:pt x="563" y="1420"/>
                        <a:pt x="703" y="1081"/>
                      </a:cubicBezTo>
                      <a:cubicBezTo>
                        <a:pt x="843" y="743"/>
                        <a:pt x="1174" y="521"/>
                        <a:pt x="1541" y="521"/>
                      </a:cubicBezTo>
                      <a:close/>
                      <a:moveTo>
                        <a:pt x="1541" y="1"/>
                      </a:moveTo>
                      <a:cubicBezTo>
                        <a:pt x="1169" y="1"/>
                        <a:pt x="804" y="146"/>
                        <a:pt x="531" y="418"/>
                      </a:cubicBezTo>
                      <a:cubicBezTo>
                        <a:pt x="123" y="828"/>
                        <a:pt x="1" y="1442"/>
                        <a:pt x="222" y="1974"/>
                      </a:cubicBezTo>
                      <a:cubicBezTo>
                        <a:pt x="443" y="2508"/>
                        <a:pt x="963" y="2856"/>
                        <a:pt x="1541" y="2856"/>
                      </a:cubicBezTo>
                      <a:cubicBezTo>
                        <a:pt x="2329" y="2855"/>
                        <a:pt x="2967" y="2217"/>
                        <a:pt x="2969" y="1428"/>
                      </a:cubicBezTo>
                      <a:cubicBezTo>
                        <a:pt x="2969" y="851"/>
                        <a:pt x="2621" y="330"/>
                        <a:pt x="2087" y="110"/>
                      </a:cubicBezTo>
                      <a:cubicBezTo>
                        <a:pt x="1910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27"/>
                <p:cNvSpPr/>
                <p:nvPr/>
              </p:nvSpPr>
              <p:spPr>
                <a:xfrm>
                  <a:off x="-4194325" y="-44250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0"/>
                      </a:moveTo>
                      <a:cubicBezTo>
                        <a:pt x="788" y="0"/>
                        <a:pt x="363" y="285"/>
                        <a:pt x="181" y="720"/>
                      </a:cubicBezTo>
                      <a:cubicBezTo>
                        <a:pt x="1" y="1156"/>
                        <a:pt x="101" y="1659"/>
                        <a:pt x="434" y="1993"/>
                      </a:cubicBezTo>
                      <a:cubicBezTo>
                        <a:pt x="658" y="2217"/>
                        <a:pt x="957" y="2335"/>
                        <a:pt x="1260" y="2335"/>
                      </a:cubicBezTo>
                      <a:cubicBezTo>
                        <a:pt x="1411" y="2335"/>
                        <a:pt x="1563" y="2306"/>
                        <a:pt x="1707" y="2246"/>
                      </a:cubicBezTo>
                      <a:cubicBezTo>
                        <a:pt x="2143" y="2066"/>
                        <a:pt x="2428" y="1640"/>
                        <a:pt x="2428" y="1167"/>
                      </a:cubicBezTo>
                      <a:cubicBezTo>
                        <a:pt x="2428" y="523"/>
                        <a:pt x="1906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27"/>
                <p:cNvSpPr/>
                <p:nvPr/>
              </p:nvSpPr>
              <p:spPr>
                <a:xfrm>
                  <a:off x="-4201325" y="-449025"/>
                  <a:ext cx="74200" cy="71400"/>
                </a:xfrm>
                <a:custGeom>
                  <a:rect b="b" l="l" r="r" t="t"/>
                  <a:pathLst>
                    <a:path extrusionOk="0" h="2856" w="2968">
                      <a:moveTo>
                        <a:pt x="1540" y="521"/>
                      </a:moveTo>
                      <a:lnTo>
                        <a:pt x="1540" y="523"/>
                      </a:lnTo>
                      <a:cubicBezTo>
                        <a:pt x="2042" y="523"/>
                        <a:pt x="2447" y="928"/>
                        <a:pt x="2447" y="1428"/>
                      </a:cubicBezTo>
                      <a:cubicBezTo>
                        <a:pt x="2447" y="1795"/>
                        <a:pt x="2227" y="2126"/>
                        <a:pt x="1888" y="2266"/>
                      </a:cubicBezTo>
                      <a:cubicBezTo>
                        <a:pt x="1775" y="2313"/>
                        <a:pt x="1658" y="2335"/>
                        <a:pt x="1541" y="2335"/>
                      </a:cubicBezTo>
                      <a:cubicBezTo>
                        <a:pt x="1305" y="2335"/>
                        <a:pt x="1073" y="2243"/>
                        <a:pt x="898" y="2070"/>
                      </a:cubicBezTo>
                      <a:cubicBezTo>
                        <a:pt x="639" y="1811"/>
                        <a:pt x="562" y="1420"/>
                        <a:pt x="702" y="1081"/>
                      </a:cubicBezTo>
                      <a:cubicBezTo>
                        <a:pt x="843" y="743"/>
                        <a:pt x="1173" y="521"/>
                        <a:pt x="1540" y="521"/>
                      </a:cubicBezTo>
                      <a:close/>
                      <a:moveTo>
                        <a:pt x="1541" y="1"/>
                      </a:moveTo>
                      <a:cubicBezTo>
                        <a:pt x="1169" y="1"/>
                        <a:pt x="804" y="146"/>
                        <a:pt x="530" y="418"/>
                      </a:cubicBezTo>
                      <a:cubicBezTo>
                        <a:pt x="122" y="828"/>
                        <a:pt x="0" y="1442"/>
                        <a:pt x="222" y="1974"/>
                      </a:cubicBezTo>
                      <a:cubicBezTo>
                        <a:pt x="442" y="2508"/>
                        <a:pt x="963" y="2856"/>
                        <a:pt x="1540" y="2856"/>
                      </a:cubicBezTo>
                      <a:cubicBezTo>
                        <a:pt x="2329" y="2855"/>
                        <a:pt x="2967" y="2217"/>
                        <a:pt x="2968" y="1428"/>
                      </a:cubicBezTo>
                      <a:cubicBezTo>
                        <a:pt x="2968" y="851"/>
                        <a:pt x="2620" y="330"/>
                        <a:pt x="2088" y="110"/>
                      </a:cubicBezTo>
                      <a:cubicBezTo>
                        <a:pt x="1911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27"/>
                <p:cNvSpPr/>
                <p:nvPr/>
              </p:nvSpPr>
              <p:spPr>
                <a:xfrm>
                  <a:off x="-4778350" y="-76815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59" y="0"/>
                      </a:moveTo>
                      <a:cubicBezTo>
                        <a:pt x="787" y="0"/>
                        <a:pt x="361" y="285"/>
                        <a:pt x="180" y="721"/>
                      </a:cubicBezTo>
                      <a:cubicBezTo>
                        <a:pt x="0" y="1157"/>
                        <a:pt x="99" y="1659"/>
                        <a:pt x="434" y="1993"/>
                      </a:cubicBezTo>
                      <a:cubicBezTo>
                        <a:pt x="657" y="2217"/>
                        <a:pt x="955" y="2335"/>
                        <a:pt x="1259" y="2335"/>
                      </a:cubicBezTo>
                      <a:cubicBezTo>
                        <a:pt x="1410" y="2335"/>
                        <a:pt x="1561" y="2306"/>
                        <a:pt x="1706" y="2247"/>
                      </a:cubicBezTo>
                      <a:cubicBezTo>
                        <a:pt x="2142" y="2066"/>
                        <a:pt x="2427" y="1640"/>
                        <a:pt x="2427" y="1168"/>
                      </a:cubicBezTo>
                      <a:cubicBezTo>
                        <a:pt x="2427" y="523"/>
                        <a:pt x="1904" y="0"/>
                        <a:pt x="12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27"/>
                <p:cNvSpPr/>
                <p:nvPr/>
              </p:nvSpPr>
              <p:spPr>
                <a:xfrm>
                  <a:off x="-4785375" y="-774675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0" y="522"/>
                      </a:moveTo>
                      <a:cubicBezTo>
                        <a:pt x="2040" y="522"/>
                        <a:pt x="2447" y="927"/>
                        <a:pt x="2447" y="1429"/>
                      </a:cubicBezTo>
                      <a:cubicBezTo>
                        <a:pt x="2447" y="1796"/>
                        <a:pt x="2226" y="2126"/>
                        <a:pt x="1887" y="2267"/>
                      </a:cubicBezTo>
                      <a:cubicBezTo>
                        <a:pt x="1775" y="2313"/>
                        <a:pt x="1657" y="2336"/>
                        <a:pt x="1540" y="2336"/>
                      </a:cubicBezTo>
                      <a:cubicBezTo>
                        <a:pt x="1304" y="2336"/>
                        <a:pt x="1072" y="2244"/>
                        <a:pt x="899" y="2070"/>
                      </a:cubicBezTo>
                      <a:cubicBezTo>
                        <a:pt x="639" y="1811"/>
                        <a:pt x="562" y="1420"/>
                        <a:pt x="702" y="1081"/>
                      </a:cubicBezTo>
                      <a:cubicBezTo>
                        <a:pt x="843" y="742"/>
                        <a:pt x="1173" y="522"/>
                        <a:pt x="1540" y="522"/>
                      </a:cubicBezTo>
                      <a:close/>
                      <a:moveTo>
                        <a:pt x="1540" y="1"/>
                      </a:moveTo>
                      <a:cubicBezTo>
                        <a:pt x="1168" y="1"/>
                        <a:pt x="803" y="146"/>
                        <a:pt x="530" y="419"/>
                      </a:cubicBezTo>
                      <a:cubicBezTo>
                        <a:pt x="122" y="827"/>
                        <a:pt x="0" y="1442"/>
                        <a:pt x="220" y="1975"/>
                      </a:cubicBezTo>
                      <a:cubicBezTo>
                        <a:pt x="442" y="2509"/>
                        <a:pt x="963" y="2856"/>
                        <a:pt x="1540" y="2856"/>
                      </a:cubicBezTo>
                      <a:cubicBezTo>
                        <a:pt x="2329" y="2856"/>
                        <a:pt x="2967" y="2217"/>
                        <a:pt x="2968" y="1429"/>
                      </a:cubicBezTo>
                      <a:cubicBezTo>
                        <a:pt x="2968" y="851"/>
                        <a:pt x="2621" y="330"/>
                        <a:pt x="2086" y="110"/>
                      </a:cubicBezTo>
                      <a:cubicBezTo>
                        <a:pt x="1909" y="37"/>
                        <a:pt x="1724" y="1"/>
                        <a:pt x="15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27"/>
                <p:cNvSpPr/>
                <p:nvPr/>
              </p:nvSpPr>
              <p:spPr>
                <a:xfrm>
                  <a:off x="-5627475" y="-498225"/>
                  <a:ext cx="60700" cy="58425"/>
                </a:xfrm>
                <a:custGeom>
                  <a:rect b="b" l="l" r="r" t="t"/>
                  <a:pathLst>
                    <a:path extrusionOk="0" h="2337" w="2428">
                      <a:moveTo>
                        <a:pt x="1260" y="1"/>
                      </a:moveTo>
                      <a:cubicBezTo>
                        <a:pt x="788" y="1"/>
                        <a:pt x="361" y="286"/>
                        <a:pt x="181" y="721"/>
                      </a:cubicBezTo>
                      <a:cubicBezTo>
                        <a:pt x="1" y="1157"/>
                        <a:pt x="100" y="1660"/>
                        <a:pt x="434" y="1994"/>
                      </a:cubicBezTo>
                      <a:cubicBezTo>
                        <a:pt x="657" y="2218"/>
                        <a:pt x="956" y="2336"/>
                        <a:pt x="1260" y="2336"/>
                      </a:cubicBezTo>
                      <a:cubicBezTo>
                        <a:pt x="1411" y="2336"/>
                        <a:pt x="1562" y="2307"/>
                        <a:pt x="1707" y="2247"/>
                      </a:cubicBezTo>
                      <a:cubicBezTo>
                        <a:pt x="2143" y="2067"/>
                        <a:pt x="2427" y="1641"/>
                        <a:pt x="2427" y="1168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27"/>
                <p:cNvSpPr/>
                <p:nvPr/>
              </p:nvSpPr>
              <p:spPr>
                <a:xfrm>
                  <a:off x="-5634475" y="-5047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0" y="521"/>
                      </a:moveTo>
                      <a:cubicBezTo>
                        <a:pt x="2041" y="523"/>
                        <a:pt x="2447" y="928"/>
                        <a:pt x="2448" y="1428"/>
                      </a:cubicBezTo>
                      <a:cubicBezTo>
                        <a:pt x="2448" y="1795"/>
                        <a:pt x="2226" y="2126"/>
                        <a:pt x="1887" y="2266"/>
                      </a:cubicBezTo>
                      <a:cubicBezTo>
                        <a:pt x="1775" y="2313"/>
                        <a:pt x="1657" y="2335"/>
                        <a:pt x="1540" y="2335"/>
                      </a:cubicBezTo>
                      <a:cubicBezTo>
                        <a:pt x="1304" y="2335"/>
                        <a:pt x="1073" y="2243"/>
                        <a:pt x="899" y="2070"/>
                      </a:cubicBezTo>
                      <a:cubicBezTo>
                        <a:pt x="640" y="1810"/>
                        <a:pt x="561" y="1420"/>
                        <a:pt x="702" y="1081"/>
                      </a:cubicBezTo>
                      <a:cubicBezTo>
                        <a:pt x="842" y="742"/>
                        <a:pt x="1173" y="521"/>
                        <a:pt x="1540" y="521"/>
                      </a:cubicBezTo>
                      <a:close/>
                      <a:moveTo>
                        <a:pt x="1540" y="0"/>
                      </a:moveTo>
                      <a:cubicBezTo>
                        <a:pt x="1169" y="0"/>
                        <a:pt x="804" y="146"/>
                        <a:pt x="531" y="418"/>
                      </a:cubicBezTo>
                      <a:cubicBezTo>
                        <a:pt x="122" y="826"/>
                        <a:pt x="1" y="1440"/>
                        <a:pt x="221" y="1974"/>
                      </a:cubicBezTo>
                      <a:cubicBezTo>
                        <a:pt x="442" y="2508"/>
                        <a:pt x="962" y="2856"/>
                        <a:pt x="1540" y="2856"/>
                      </a:cubicBezTo>
                      <a:cubicBezTo>
                        <a:pt x="2328" y="2855"/>
                        <a:pt x="2967" y="2217"/>
                        <a:pt x="2969" y="1428"/>
                      </a:cubicBezTo>
                      <a:cubicBezTo>
                        <a:pt x="2969" y="851"/>
                        <a:pt x="2620" y="330"/>
                        <a:pt x="2087" y="110"/>
                      </a:cubicBezTo>
                      <a:cubicBezTo>
                        <a:pt x="1910" y="36"/>
                        <a:pt x="1724" y="0"/>
                        <a:pt x="154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27"/>
                <p:cNvSpPr/>
                <p:nvPr/>
              </p:nvSpPr>
              <p:spPr>
                <a:xfrm>
                  <a:off x="-6753025" y="580550"/>
                  <a:ext cx="60675" cy="58375"/>
                </a:xfrm>
                <a:custGeom>
                  <a:rect b="b" l="l" r="r" t="t"/>
                  <a:pathLst>
                    <a:path extrusionOk="0" h="2335" w="2427">
                      <a:moveTo>
                        <a:pt x="1259" y="0"/>
                      </a:moveTo>
                      <a:cubicBezTo>
                        <a:pt x="787" y="0"/>
                        <a:pt x="362" y="285"/>
                        <a:pt x="182" y="721"/>
                      </a:cubicBezTo>
                      <a:cubicBezTo>
                        <a:pt x="0" y="1157"/>
                        <a:pt x="101" y="1659"/>
                        <a:pt x="435" y="1992"/>
                      </a:cubicBezTo>
                      <a:cubicBezTo>
                        <a:pt x="657" y="2216"/>
                        <a:pt x="956" y="2335"/>
                        <a:pt x="1260" y="2335"/>
                      </a:cubicBezTo>
                      <a:cubicBezTo>
                        <a:pt x="1410" y="2335"/>
                        <a:pt x="1562" y="2306"/>
                        <a:pt x="1706" y="2245"/>
                      </a:cubicBezTo>
                      <a:cubicBezTo>
                        <a:pt x="2142" y="2065"/>
                        <a:pt x="2427" y="1640"/>
                        <a:pt x="2427" y="1168"/>
                      </a:cubicBezTo>
                      <a:cubicBezTo>
                        <a:pt x="2427" y="522"/>
                        <a:pt x="1905" y="0"/>
                        <a:pt x="12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27"/>
                <p:cNvSpPr/>
                <p:nvPr/>
              </p:nvSpPr>
              <p:spPr>
                <a:xfrm>
                  <a:off x="-6760050" y="574025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0" y="522"/>
                      </a:moveTo>
                      <a:cubicBezTo>
                        <a:pt x="2042" y="522"/>
                        <a:pt x="2447" y="927"/>
                        <a:pt x="2447" y="1429"/>
                      </a:cubicBezTo>
                      <a:cubicBezTo>
                        <a:pt x="2447" y="1796"/>
                        <a:pt x="2227" y="2126"/>
                        <a:pt x="1888" y="2267"/>
                      </a:cubicBezTo>
                      <a:cubicBezTo>
                        <a:pt x="1776" y="2313"/>
                        <a:pt x="1658" y="2336"/>
                        <a:pt x="1541" y="2336"/>
                      </a:cubicBezTo>
                      <a:cubicBezTo>
                        <a:pt x="1305" y="2336"/>
                        <a:pt x="1073" y="2243"/>
                        <a:pt x="899" y="2069"/>
                      </a:cubicBezTo>
                      <a:cubicBezTo>
                        <a:pt x="639" y="1810"/>
                        <a:pt x="562" y="1420"/>
                        <a:pt x="702" y="1081"/>
                      </a:cubicBezTo>
                      <a:cubicBezTo>
                        <a:pt x="843" y="742"/>
                        <a:pt x="1173" y="522"/>
                        <a:pt x="1540" y="522"/>
                      </a:cubicBezTo>
                      <a:close/>
                      <a:moveTo>
                        <a:pt x="1542" y="1"/>
                      </a:moveTo>
                      <a:cubicBezTo>
                        <a:pt x="1170" y="1"/>
                        <a:pt x="804" y="146"/>
                        <a:pt x="530" y="419"/>
                      </a:cubicBezTo>
                      <a:cubicBezTo>
                        <a:pt x="122" y="827"/>
                        <a:pt x="0" y="1441"/>
                        <a:pt x="222" y="1975"/>
                      </a:cubicBezTo>
                      <a:cubicBezTo>
                        <a:pt x="442" y="2509"/>
                        <a:pt x="963" y="2856"/>
                        <a:pt x="1540" y="2856"/>
                      </a:cubicBezTo>
                      <a:cubicBezTo>
                        <a:pt x="2329" y="2855"/>
                        <a:pt x="2967" y="2217"/>
                        <a:pt x="2968" y="1429"/>
                      </a:cubicBezTo>
                      <a:cubicBezTo>
                        <a:pt x="2968" y="851"/>
                        <a:pt x="2621" y="330"/>
                        <a:pt x="2086" y="109"/>
                      </a:cubicBezTo>
                      <a:cubicBezTo>
                        <a:pt x="1910" y="36"/>
                        <a:pt x="1725" y="1"/>
                        <a:pt x="15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27"/>
                <p:cNvSpPr/>
                <p:nvPr/>
              </p:nvSpPr>
              <p:spPr>
                <a:xfrm>
                  <a:off x="-6854475" y="111165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60" y="0"/>
                      </a:moveTo>
                      <a:cubicBezTo>
                        <a:pt x="787" y="0"/>
                        <a:pt x="362" y="285"/>
                        <a:pt x="181" y="721"/>
                      </a:cubicBezTo>
                      <a:cubicBezTo>
                        <a:pt x="0" y="1157"/>
                        <a:pt x="101" y="1659"/>
                        <a:pt x="434" y="1994"/>
                      </a:cubicBezTo>
                      <a:cubicBezTo>
                        <a:pt x="658" y="2217"/>
                        <a:pt x="957" y="2335"/>
                        <a:pt x="1261" y="2335"/>
                      </a:cubicBezTo>
                      <a:cubicBezTo>
                        <a:pt x="1411" y="2335"/>
                        <a:pt x="1562" y="2306"/>
                        <a:pt x="1706" y="2247"/>
                      </a:cubicBezTo>
                      <a:cubicBezTo>
                        <a:pt x="2142" y="2066"/>
                        <a:pt x="2427" y="1640"/>
                        <a:pt x="2427" y="1168"/>
                      </a:cubicBezTo>
                      <a:cubicBezTo>
                        <a:pt x="2427" y="522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27"/>
                <p:cNvSpPr/>
                <p:nvPr/>
              </p:nvSpPr>
              <p:spPr>
                <a:xfrm>
                  <a:off x="-6861500" y="1105125"/>
                  <a:ext cx="74250" cy="71425"/>
                </a:xfrm>
                <a:custGeom>
                  <a:rect b="b" l="l" r="r" t="t"/>
                  <a:pathLst>
                    <a:path extrusionOk="0" h="2857" w="2970">
                      <a:moveTo>
                        <a:pt x="1541" y="521"/>
                      </a:moveTo>
                      <a:cubicBezTo>
                        <a:pt x="2042" y="521"/>
                        <a:pt x="2448" y="927"/>
                        <a:pt x="2448" y="1429"/>
                      </a:cubicBezTo>
                      <a:cubicBezTo>
                        <a:pt x="2448" y="1796"/>
                        <a:pt x="2227" y="2126"/>
                        <a:pt x="1888" y="2267"/>
                      </a:cubicBezTo>
                      <a:cubicBezTo>
                        <a:pt x="1776" y="2313"/>
                        <a:pt x="1659" y="2336"/>
                        <a:pt x="1542" y="2336"/>
                      </a:cubicBezTo>
                      <a:cubicBezTo>
                        <a:pt x="1306" y="2336"/>
                        <a:pt x="1073" y="2243"/>
                        <a:pt x="899" y="2069"/>
                      </a:cubicBezTo>
                      <a:cubicBezTo>
                        <a:pt x="640" y="1810"/>
                        <a:pt x="562" y="1420"/>
                        <a:pt x="703" y="1081"/>
                      </a:cubicBezTo>
                      <a:cubicBezTo>
                        <a:pt x="843" y="742"/>
                        <a:pt x="1174" y="521"/>
                        <a:pt x="1541" y="521"/>
                      </a:cubicBezTo>
                      <a:close/>
                      <a:moveTo>
                        <a:pt x="1541" y="0"/>
                      </a:moveTo>
                      <a:cubicBezTo>
                        <a:pt x="1170" y="0"/>
                        <a:pt x="805" y="145"/>
                        <a:pt x="532" y="419"/>
                      </a:cubicBezTo>
                      <a:cubicBezTo>
                        <a:pt x="123" y="827"/>
                        <a:pt x="0" y="1441"/>
                        <a:pt x="222" y="1975"/>
                      </a:cubicBezTo>
                      <a:cubicBezTo>
                        <a:pt x="442" y="2508"/>
                        <a:pt x="963" y="2856"/>
                        <a:pt x="1541" y="2856"/>
                      </a:cubicBezTo>
                      <a:cubicBezTo>
                        <a:pt x="2329" y="2855"/>
                        <a:pt x="2967" y="2217"/>
                        <a:pt x="2968" y="1429"/>
                      </a:cubicBezTo>
                      <a:cubicBezTo>
                        <a:pt x="2970" y="851"/>
                        <a:pt x="2621" y="330"/>
                        <a:pt x="2088" y="109"/>
                      </a:cubicBezTo>
                      <a:cubicBezTo>
                        <a:pt x="1911" y="36"/>
                        <a:pt x="1725" y="0"/>
                        <a:pt x="154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27"/>
                <p:cNvSpPr/>
                <p:nvPr/>
              </p:nvSpPr>
              <p:spPr>
                <a:xfrm>
                  <a:off x="-6167350" y="304050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60" y="0"/>
                      </a:moveTo>
                      <a:cubicBezTo>
                        <a:pt x="787" y="0"/>
                        <a:pt x="362" y="285"/>
                        <a:pt x="182" y="721"/>
                      </a:cubicBezTo>
                      <a:cubicBezTo>
                        <a:pt x="0" y="1158"/>
                        <a:pt x="101" y="1659"/>
                        <a:pt x="435" y="1993"/>
                      </a:cubicBezTo>
                      <a:cubicBezTo>
                        <a:pt x="658" y="2217"/>
                        <a:pt x="956" y="2335"/>
                        <a:pt x="1260" y="2335"/>
                      </a:cubicBezTo>
                      <a:cubicBezTo>
                        <a:pt x="1410" y="2335"/>
                        <a:pt x="1562" y="2306"/>
                        <a:pt x="1706" y="2246"/>
                      </a:cubicBezTo>
                      <a:cubicBezTo>
                        <a:pt x="2142" y="2066"/>
                        <a:pt x="2427" y="1640"/>
                        <a:pt x="2427" y="1167"/>
                      </a:cubicBezTo>
                      <a:cubicBezTo>
                        <a:pt x="2427" y="523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27"/>
                <p:cNvSpPr/>
                <p:nvPr/>
              </p:nvSpPr>
              <p:spPr>
                <a:xfrm>
                  <a:off x="-6174375" y="3034000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1" y="521"/>
                      </a:moveTo>
                      <a:cubicBezTo>
                        <a:pt x="2042" y="522"/>
                        <a:pt x="2448" y="927"/>
                        <a:pt x="2448" y="1427"/>
                      </a:cubicBezTo>
                      <a:cubicBezTo>
                        <a:pt x="2448" y="1794"/>
                        <a:pt x="2227" y="2125"/>
                        <a:pt x="1888" y="2267"/>
                      </a:cubicBezTo>
                      <a:cubicBezTo>
                        <a:pt x="1776" y="2313"/>
                        <a:pt x="1659" y="2336"/>
                        <a:pt x="1542" y="2336"/>
                      </a:cubicBezTo>
                      <a:cubicBezTo>
                        <a:pt x="1306" y="2336"/>
                        <a:pt x="1073" y="2243"/>
                        <a:pt x="899" y="2069"/>
                      </a:cubicBezTo>
                      <a:cubicBezTo>
                        <a:pt x="640" y="1810"/>
                        <a:pt x="562" y="1420"/>
                        <a:pt x="703" y="1081"/>
                      </a:cubicBezTo>
                      <a:cubicBezTo>
                        <a:pt x="843" y="742"/>
                        <a:pt x="1174" y="521"/>
                        <a:pt x="1541" y="521"/>
                      </a:cubicBezTo>
                      <a:close/>
                      <a:moveTo>
                        <a:pt x="1542" y="1"/>
                      </a:moveTo>
                      <a:cubicBezTo>
                        <a:pt x="1170" y="1"/>
                        <a:pt x="804" y="146"/>
                        <a:pt x="531" y="419"/>
                      </a:cubicBezTo>
                      <a:cubicBezTo>
                        <a:pt x="123" y="827"/>
                        <a:pt x="0" y="1441"/>
                        <a:pt x="222" y="1975"/>
                      </a:cubicBezTo>
                      <a:cubicBezTo>
                        <a:pt x="442" y="2508"/>
                        <a:pt x="963" y="2856"/>
                        <a:pt x="1541" y="2856"/>
                      </a:cubicBezTo>
                      <a:cubicBezTo>
                        <a:pt x="2329" y="2855"/>
                        <a:pt x="2968" y="2216"/>
                        <a:pt x="2968" y="1427"/>
                      </a:cubicBezTo>
                      <a:cubicBezTo>
                        <a:pt x="2968" y="850"/>
                        <a:pt x="2621" y="329"/>
                        <a:pt x="2087" y="109"/>
                      </a:cubicBezTo>
                      <a:cubicBezTo>
                        <a:pt x="1911" y="36"/>
                        <a:pt x="1725" y="1"/>
                        <a:pt x="15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27"/>
                <p:cNvSpPr/>
                <p:nvPr/>
              </p:nvSpPr>
              <p:spPr>
                <a:xfrm>
                  <a:off x="-2707425" y="2917525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1"/>
                      </a:moveTo>
                      <a:cubicBezTo>
                        <a:pt x="788" y="1"/>
                        <a:pt x="362" y="285"/>
                        <a:pt x="181" y="722"/>
                      </a:cubicBezTo>
                      <a:cubicBezTo>
                        <a:pt x="1" y="1158"/>
                        <a:pt x="100" y="1659"/>
                        <a:pt x="434" y="1994"/>
                      </a:cubicBezTo>
                      <a:cubicBezTo>
                        <a:pt x="658" y="2217"/>
                        <a:pt x="956" y="2336"/>
                        <a:pt x="1260" y="2336"/>
                      </a:cubicBezTo>
                      <a:cubicBezTo>
                        <a:pt x="1410" y="2336"/>
                        <a:pt x="1562" y="2307"/>
                        <a:pt x="1707" y="2247"/>
                      </a:cubicBezTo>
                      <a:cubicBezTo>
                        <a:pt x="2143" y="2066"/>
                        <a:pt x="2427" y="1640"/>
                        <a:pt x="2427" y="1169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27"/>
                <p:cNvSpPr/>
                <p:nvPr/>
              </p:nvSpPr>
              <p:spPr>
                <a:xfrm>
                  <a:off x="-2714450" y="29110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3" y="522"/>
                      </a:moveTo>
                      <a:cubicBezTo>
                        <a:pt x="2042" y="522"/>
                        <a:pt x="2448" y="928"/>
                        <a:pt x="2449" y="1429"/>
                      </a:cubicBezTo>
                      <a:cubicBezTo>
                        <a:pt x="2448" y="1795"/>
                        <a:pt x="2228" y="2125"/>
                        <a:pt x="1889" y="2266"/>
                      </a:cubicBezTo>
                      <a:cubicBezTo>
                        <a:pt x="1777" y="2312"/>
                        <a:pt x="1659" y="2335"/>
                        <a:pt x="1542" y="2335"/>
                      </a:cubicBezTo>
                      <a:cubicBezTo>
                        <a:pt x="1307" y="2335"/>
                        <a:pt x="1075" y="2243"/>
                        <a:pt x="900" y="2070"/>
                      </a:cubicBezTo>
                      <a:cubicBezTo>
                        <a:pt x="641" y="1810"/>
                        <a:pt x="564" y="1421"/>
                        <a:pt x="703" y="1083"/>
                      </a:cubicBezTo>
                      <a:cubicBezTo>
                        <a:pt x="844" y="744"/>
                        <a:pt x="1174" y="522"/>
                        <a:pt x="1541" y="522"/>
                      </a:cubicBezTo>
                      <a:cubicBezTo>
                        <a:pt x="1542" y="522"/>
                        <a:pt x="1543" y="522"/>
                        <a:pt x="1543" y="522"/>
                      </a:cubicBezTo>
                      <a:close/>
                      <a:moveTo>
                        <a:pt x="1541" y="1"/>
                      </a:moveTo>
                      <a:cubicBezTo>
                        <a:pt x="1170" y="1"/>
                        <a:pt x="805" y="145"/>
                        <a:pt x="531" y="419"/>
                      </a:cubicBezTo>
                      <a:cubicBezTo>
                        <a:pt x="123" y="827"/>
                        <a:pt x="1" y="1441"/>
                        <a:pt x="222" y="1974"/>
                      </a:cubicBezTo>
                      <a:cubicBezTo>
                        <a:pt x="443" y="2508"/>
                        <a:pt x="963" y="2855"/>
                        <a:pt x="1541" y="2855"/>
                      </a:cubicBezTo>
                      <a:cubicBezTo>
                        <a:pt x="2328" y="2855"/>
                        <a:pt x="2967" y="2216"/>
                        <a:pt x="2969" y="1429"/>
                      </a:cubicBezTo>
                      <a:cubicBezTo>
                        <a:pt x="2969" y="851"/>
                        <a:pt x="2621" y="331"/>
                        <a:pt x="2087" y="109"/>
                      </a:cubicBezTo>
                      <a:cubicBezTo>
                        <a:pt x="1911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27"/>
                <p:cNvSpPr/>
                <p:nvPr/>
              </p:nvSpPr>
              <p:spPr>
                <a:xfrm>
                  <a:off x="-3040900" y="-35125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1"/>
                      </a:moveTo>
                      <a:cubicBezTo>
                        <a:pt x="788" y="1"/>
                        <a:pt x="361" y="285"/>
                        <a:pt x="181" y="723"/>
                      </a:cubicBezTo>
                      <a:cubicBezTo>
                        <a:pt x="0" y="1158"/>
                        <a:pt x="100" y="1661"/>
                        <a:pt x="434" y="1994"/>
                      </a:cubicBezTo>
                      <a:cubicBezTo>
                        <a:pt x="657" y="2217"/>
                        <a:pt x="956" y="2336"/>
                        <a:pt x="1259" y="2336"/>
                      </a:cubicBezTo>
                      <a:cubicBezTo>
                        <a:pt x="1410" y="2336"/>
                        <a:pt x="1562" y="2307"/>
                        <a:pt x="1707" y="2247"/>
                      </a:cubicBezTo>
                      <a:cubicBezTo>
                        <a:pt x="2143" y="2067"/>
                        <a:pt x="2427" y="1640"/>
                        <a:pt x="2427" y="1168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27"/>
                <p:cNvSpPr/>
                <p:nvPr/>
              </p:nvSpPr>
              <p:spPr>
                <a:xfrm>
                  <a:off x="-3047925" y="-357750"/>
                  <a:ext cx="74225" cy="71450"/>
                </a:xfrm>
                <a:custGeom>
                  <a:rect b="b" l="l" r="r" t="t"/>
                  <a:pathLst>
                    <a:path extrusionOk="0" h="2858" w="2969">
                      <a:moveTo>
                        <a:pt x="1541" y="521"/>
                      </a:moveTo>
                      <a:cubicBezTo>
                        <a:pt x="2041" y="522"/>
                        <a:pt x="2447" y="928"/>
                        <a:pt x="2448" y="1428"/>
                      </a:cubicBezTo>
                      <a:cubicBezTo>
                        <a:pt x="2448" y="1795"/>
                        <a:pt x="2226" y="2127"/>
                        <a:pt x="1887" y="2267"/>
                      </a:cubicBezTo>
                      <a:cubicBezTo>
                        <a:pt x="1775" y="2314"/>
                        <a:pt x="1658" y="2336"/>
                        <a:pt x="1541" y="2336"/>
                      </a:cubicBezTo>
                      <a:cubicBezTo>
                        <a:pt x="1305" y="2336"/>
                        <a:pt x="1073" y="2244"/>
                        <a:pt x="899" y="2070"/>
                      </a:cubicBezTo>
                      <a:cubicBezTo>
                        <a:pt x="640" y="1811"/>
                        <a:pt x="562" y="1421"/>
                        <a:pt x="703" y="1082"/>
                      </a:cubicBezTo>
                      <a:cubicBezTo>
                        <a:pt x="842" y="743"/>
                        <a:pt x="1174" y="521"/>
                        <a:pt x="1541" y="521"/>
                      </a:cubicBezTo>
                      <a:close/>
                      <a:moveTo>
                        <a:pt x="1540" y="1"/>
                      </a:moveTo>
                      <a:cubicBezTo>
                        <a:pt x="1169" y="1"/>
                        <a:pt x="804" y="146"/>
                        <a:pt x="531" y="419"/>
                      </a:cubicBezTo>
                      <a:cubicBezTo>
                        <a:pt x="123" y="828"/>
                        <a:pt x="1" y="1441"/>
                        <a:pt x="221" y="1976"/>
                      </a:cubicBezTo>
                      <a:cubicBezTo>
                        <a:pt x="442" y="2508"/>
                        <a:pt x="963" y="2857"/>
                        <a:pt x="1541" y="2857"/>
                      </a:cubicBezTo>
                      <a:cubicBezTo>
                        <a:pt x="2328" y="2856"/>
                        <a:pt x="2967" y="2216"/>
                        <a:pt x="2968" y="1428"/>
                      </a:cubicBezTo>
                      <a:cubicBezTo>
                        <a:pt x="2968" y="851"/>
                        <a:pt x="2620" y="330"/>
                        <a:pt x="2087" y="110"/>
                      </a:cubicBezTo>
                      <a:cubicBezTo>
                        <a:pt x="1910" y="37"/>
                        <a:pt x="1724" y="1"/>
                        <a:pt x="15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27"/>
                <p:cNvSpPr/>
                <p:nvPr/>
              </p:nvSpPr>
              <p:spPr>
                <a:xfrm>
                  <a:off x="-4837450" y="2516525"/>
                  <a:ext cx="992800" cy="523425"/>
                </a:xfrm>
                <a:custGeom>
                  <a:rect b="b" l="l" r="r" t="t"/>
                  <a:pathLst>
                    <a:path extrusionOk="0" h="20937" w="39712">
                      <a:moveTo>
                        <a:pt x="4582" y="1"/>
                      </a:moveTo>
                      <a:lnTo>
                        <a:pt x="4582" y="10156"/>
                      </a:lnTo>
                      <a:cubicBezTo>
                        <a:pt x="4582" y="13469"/>
                        <a:pt x="3439" y="16685"/>
                        <a:pt x="1338" y="19282"/>
                      </a:cubicBezTo>
                      <a:lnTo>
                        <a:pt x="0" y="20936"/>
                      </a:lnTo>
                      <a:lnTo>
                        <a:pt x="39712" y="20936"/>
                      </a:lnTo>
                      <a:lnTo>
                        <a:pt x="38374" y="19282"/>
                      </a:lnTo>
                      <a:cubicBezTo>
                        <a:pt x="36273" y="16685"/>
                        <a:pt x="35130" y="13469"/>
                        <a:pt x="35130" y="10156"/>
                      </a:cubicBezTo>
                      <a:lnTo>
                        <a:pt x="3513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27"/>
                <p:cNvSpPr/>
                <p:nvPr/>
              </p:nvSpPr>
              <p:spPr>
                <a:xfrm>
                  <a:off x="-4845950" y="2510025"/>
                  <a:ext cx="1009825" cy="536425"/>
                </a:xfrm>
                <a:custGeom>
                  <a:rect b="b" l="l" r="r" t="t"/>
                  <a:pathLst>
                    <a:path extrusionOk="0" h="21457" w="40393">
                      <a:moveTo>
                        <a:pt x="35209" y="521"/>
                      </a:moveTo>
                      <a:lnTo>
                        <a:pt x="35209" y="10414"/>
                      </a:lnTo>
                      <a:cubicBezTo>
                        <a:pt x="35209" y="13773"/>
                        <a:pt x="36383" y="17073"/>
                        <a:pt x="38512" y="19707"/>
                      </a:cubicBezTo>
                      <a:lnTo>
                        <a:pt x="39507" y="20936"/>
                      </a:lnTo>
                      <a:lnTo>
                        <a:pt x="885" y="20936"/>
                      </a:lnTo>
                      <a:lnTo>
                        <a:pt x="1881" y="19707"/>
                      </a:lnTo>
                      <a:cubicBezTo>
                        <a:pt x="4009" y="17073"/>
                        <a:pt x="5183" y="13773"/>
                        <a:pt x="5183" y="10414"/>
                      </a:cubicBezTo>
                      <a:lnTo>
                        <a:pt x="5183" y="521"/>
                      </a:lnTo>
                      <a:close/>
                      <a:moveTo>
                        <a:pt x="4922" y="1"/>
                      </a:moveTo>
                      <a:cubicBezTo>
                        <a:pt x="4780" y="1"/>
                        <a:pt x="4662" y="117"/>
                        <a:pt x="4663" y="261"/>
                      </a:cubicBezTo>
                      <a:lnTo>
                        <a:pt x="4663" y="10414"/>
                      </a:lnTo>
                      <a:cubicBezTo>
                        <a:pt x="4663" y="13655"/>
                        <a:pt x="3531" y="16838"/>
                        <a:pt x="1476" y="19379"/>
                      </a:cubicBezTo>
                      <a:lnTo>
                        <a:pt x="138" y="21033"/>
                      </a:lnTo>
                      <a:cubicBezTo>
                        <a:pt x="0" y="21203"/>
                        <a:pt x="121" y="21457"/>
                        <a:pt x="340" y="21457"/>
                      </a:cubicBezTo>
                      <a:lnTo>
                        <a:pt x="40052" y="21457"/>
                      </a:lnTo>
                      <a:cubicBezTo>
                        <a:pt x="40270" y="21457"/>
                        <a:pt x="40392" y="21203"/>
                        <a:pt x="40254" y="21033"/>
                      </a:cubicBezTo>
                      <a:lnTo>
                        <a:pt x="38916" y="19379"/>
                      </a:lnTo>
                      <a:cubicBezTo>
                        <a:pt x="36861" y="16838"/>
                        <a:pt x="35730" y="13655"/>
                        <a:pt x="35730" y="10414"/>
                      </a:cubicBezTo>
                      <a:lnTo>
                        <a:pt x="35730" y="261"/>
                      </a:lnTo>
                      <a:cubicBezTo>
                        <a:pt x="35730" y="117"/>
                        <a:pt x="35613" y="1"/>
                        <a:pt x="3547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27"/>
                <p:cNvSpPr/>
                <p:nvPr/>
              </p:nvSpPr>
              <p:spPr>
                <a:xfrm>
                  <a:off x="-4769800" y="2248925"/>
                  <a:ext cx="857475" cy="431675"/>
                </a:xfrm>
                <a:custGeom>
                  <a:rect b="b" l="l" r="r" t="t"/>
                  <a:pathLst>
                    <a:path extrusionOk="0" h="17267" w="34299">
                      <a:moveTo>
                        <a:pt x="1876" y="1"/>
                      </a:moveTo>
                      <a:lnTo>
                        <a:pt x="1876" y="10155"/>
                      </a:lnTo>
                      <a:cubicBezTo>
                        <a:pt x="1875" y="12647"/>
                        <a:pt x="1229" y="15097"/>
                        <a:pt x="1" y="17267"/>
                      </a:cubicBezTo>
                      <a:lnTo>
                        <a:pt x="34298" y="17267"/>
                      </a:lnTo>
                      <a:cubicBezTo>
                        <a:pt x="33072" y="15097"/>
                        <a:pt x="32425" y="12647"/>
                        <a:pt x="32424" y="10155"/>
                      </a:cubicBezTo>
                      <a:lnTo>
                        <a:pt x="32424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27"/>
                <p:cNvSpPr/>
                <p:nvPr/>
              </p:nvSpPr>
              <p:spPr>
                <a:xfrm>
                  <a:off x="-5875675" y="342950"/>
                  <a:ext cx="3069250" cy="2253650"/>
                </a:xfrm>
                <a:custGeom>
                  <a:rect b="b" l="l" r="r" t="t"/>
                  <a:pathLst>
                    <a:path extrusionOk="0" h="90146" w="122770">
                      <a:moveTo>
                        <a:pt x="4815" y="0"/>
                      </a:moveTo>
                      <a:cubicBezTo>
                        <a:pt x="2156" y="0"/>
                        <a:pt x="0" y="2155"/>
                        <a:pt x="0" y="4815"/>
                      </a:cubicBezTo>
                      <a:lnTo>
                        <a:pt x="0" y="86110"/>
                      </a:lnTo>
                      <a:cubicBezTo>
                        <a:pt x="0" y="88339"/>
                        <a:pt x="1808" y="90146"/>
                        <a:pt x="4037" y="90146"/>
                      </a:cubicBezTo>
                      <a:lnTo>
                        <a:pt x="118369" y="90146"/>
                      </a:lnTo>
                      <a:cubicBezTo>
                        <a:pt x="120800" y="90146"/>
                        <a:pt x="122770" y="88177"/>
                        <a:pt x="122770" y="85746"/>
                      </a:cubicBezTo>
                      <a:lnTo>
                        <a:pt x="122770" y="5831"/>
                      </a:lnTo>
                      <a:cubicBezTo>
                        <a:pt x="122770" y="4284"/>
                        <a:pt x="122155" y="2801"/>
                        <a:pt x="121061" y="1707"/>
                      </a:cubicBezTo>
                      <a:cubicBezTo>
                        <a:pt x="119968" y="614"/>
                        <a:pt x="118486" y="0"/>
                        <a:pt x="11693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27"/>
                <p:cNvSpPr/>
                <p:nvPr/>
              </p:nvSpPr>
              <p:spPr>
                <a:xfrm>
                  <a:off x="-5882175" y="336425"/>
                  <a:ext cx="3082275" cy="2266675"/>
                </a:xfrm>
                <a:custGeom>
                  <a:rect b="b" l="l" r="r" t="t"/>
                  <a:pathLst>
                    <a:path extrusionOk="0" h="90667" w="123291">
                      <a:moveTo>
                        <a:pt x="118612" y="521"/>
                      </a:moveTo>
                      <a:cubicBezTo>
                        <a:pt x="120905" y="521"/>
                        <a:pt x="122770" y="2386"/>
                        <a:pt x="122770" y="4678"/>
                      </a:cubicBezTo>
                      <a:lnTo>
                        <a:pt x="122770" y="85990"/>
                      </a:lnTo>
                      <a:cubicBezTo>
                        <a:pt x="122770" y="88283"/>
                        <a:pt x="120905" y="90147"/>
                        <a:pt x="118612" y="90147"/>
                      </a:cubicBezTo>
                      <a:lnTo>
                        <a:pt x="4678" y="90147"/>
                      </a:lnTo>
                      <a:cubicBezTo>
                        <a:pt x="2385" y="90147"/>
                        <a:pt x="521" y="88283"/>
                        <a:pt x="521" y="85990"/>
                      </a:cubicBezTo>
                      <a:lnTo>
                        <a:pt x="521" y="4678"/>
                      </a:lnTo>
                      <a:cubicBezTo>
                        <a:pt x="521" y="2386"/>
                        <a:pt x="2385" y="521"/>
                        <a:pt x="4678" y="521"/>
                      </a:cubicBezTo>
                      <a:close/>
                      <a:moveTo>
                        <a:pt x="4678" y="1"/>
                      </a:moveTo>
                      <a:cubicBezTo>
                        <a:pt x="2098" y="1"/>
                        <a:pt x="0" y="2099"/>
                        <a:pt x="0" y="4678"/>
                      </a:cubicBezTo>
                      <a:lnTo>
                        <a:pt x="0" y="85990"/>
                      </a:lnTo>
                      <a:cubicBezTo>
                        <a:pt x="0" y="88570"/>
                        <a:pt x="2098" y="90667"/>
                        <a:pt x="4678" y="90667"/>
                      </a:cubicBezTo>
                      <a:lnTo>
                        <a:pt x="118612" y="90667"/>
                      </a:lnTo>
                      <a:cubicBezTo>
                        <a:pt x="121192" y="90667"/>
                        <a:pt x="123290" y="88570"/>
                        <a:pt x="123290" y="85990"/>
                      </a:cubicBezTo>
                      <a:lnTo>
                        <a:pt x="123290" y="4678"/>
                      </a:lnTo>
                      <a:cubicBezTo>
                        <a:pt x="123290" y="2099"/>
                        <a:pt x="121192" y="1"/>
                        <a:pt x="11861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27"/>
                <p:cNvSpPr/>
                <p:nvPr/>
              </p:nvSpPr>
              <p:spPr>
                <a:xfrm>
                  <a:off x="-5875675" y="2246300"/>
                  <a:ext cx="3069250" cy="350300"/>
                </a:xfrm>
                <a:custGeom>
                  <a:rect b="b" l="l" r="r" t="t"/>
                  <a:pathLst>
                    <a:path extrusionOk="0" h="14012" w="122770">
                      <a:moveTo>
                        <a:pt x="0" y="0"/>
                      </a:moveTo>
                      <a:lnTo>
                        <a:pt x="0" y="9540"/>
                      </a:lnTo>
                      <a:cubicBezTo>
                        <a:pt x="0" y="12009"/>
                        <a:pt x="2003" y="14012"/>
                        <a:pt x="4473" y="14012"/>
                      </a:cubicBezTo>
                      <a:lnTo>
                        <a:pt x="118438" y="14012"/>
                      </a:lnTo>
                      <a:cubicBezTo>
                        <a:pt x="120830" y="14012"/>
                        <a:pt x="122770" y="12073"/>
                        <a:pt x="122770" y="9680"/>
                      </a:cubicBezTo>
                      <a:lnTo>
                        <a:pt x="12277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27"/>
                <p:cNvSpPr/>
                <p:nvPr/>
              </p:nvSpPr>
              <p:spPr>
                <a:xfrm>
                  <a:off x="-5882175" y="2239775"/>
                  <a:ext cx="3082275" cy="363325"/>
                </a:xfrm>
                <a:custGeom>
                  <a:rect b="b" l="l" r="r" t="t"/>
                  <a:pathLst>
                    <a:path extrusionOk="0" h="14533" w="123291">
                      <a:moveTo>
                        <a:pt x="122770" y="522"/>
                      </a:moveTo>
                      <a:lnTo>
                        <a:pt x="122770" y="9856"/>
                      </a:lnTo>
                      <a:cubicBezTo>
                        <a:pt x="122770" y="12151"/>
                        <a:pt x="120908" y="14012"/>
                        <a:pt x="118614" y="14012"/>
                      </a:cubicBezTo>
                      <a:lnTo>
                        <a:pt x="4678" y="14012"/>
                      </a:lnTo>
                      <a:cubicBezTo>
                        <a:pt x="2385" y="14012"/>
                        <a:pt x="522" y="12147"/>
                        <a:pt x="522" y="9856"/>
                      </a:cubicBezTo>
                      <a:lnTo>
                        <a:pt x="522" y="522"/>
                      </a:lnTo>
                      <a:close/>
                      <a:moveTo>
                        <a:pt x="260" y="1"/>
                      </a:moveTo>
                      <a:cubicBezTo>
                        <a:pt x="117" y="1"/>
                        <a:pt x="0" y="117"/>
                        <a:pt x="0" y="261"/>
                      </a:cubicBezTo>
                      <a:lnTo>
                        <a:pt x="0" y="9856"/>
                      </a:lnTo>
                      <a:cubicBezTo>
                        <a:pt x="0" y="12439"/>
                        <a:pt x="2094" y="14533"/>
                        <a:pt x="4678" y="14533"/>
                      </a:cubicBezTo>
                      <a:lnTo>
                        <a:pt x="118612" y="14533"/>
                      </a:lnTo>
                      <a:cubicBezTo>
                        <a:pt x="121195" y="14533"/>
                        <a:pt x="123290" y="12439"/>
                        <a:pt x="123290" y="9856"/>
                      </a:cubicBezTo>
                      <a:lnTo>
                        <a:pt x="123290" y="261"/>
                      </a:lnTo>
                      <a:cubicBezTo>
                        <a:pt x="123290" y="117"/>
                        <a:pt x="123173" y="1"/>
                        <a:pt x="12303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27"/>
                <p:cNvSpPr/>
                <p:nvPr/>
              </p:nvSpPr>
              <p:spPr>
                <a:xfrm>
                  <a:off x="-5721300" y="483125"/>
                  <a:ext cx="2760500" cy="1592250"/>
                </a:xfrm>
                <a:custGeom>
                  <a:rect b="b" l="l" r="r" t="t"/>
                  <a:pathLst>
                    <a:path extrusionOk="0" h="63690" w="110420">
                      <a:moveTo>
                        <a:pt x="1" y="1"/>
                      </a:moveTo>
                      <a:lnTo>
                        <a:pt x="1" y="63689"/>
                      </a:lnTo>
                      <a:lnTo>
                        <a:pt x="110419" y="63689"/>
                      </a:lnTo>
                      <a:lnTo>
                        <a:pt x="110419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27"/>
                <p:cNvSpPr/>
                <p:nvPr/>
              </p:nvSpPr>
              <p:spPr>
                <a:xfrm>
                  <a:off x="-4397650" y="2421425"/>
                  <a:ext cx="113200" cy="110875"/>
                </a:xfrm>
                <a:custGeom>
                  <a:rect b="b" l="l" r="r" t="t"/>
                  <a:pathLst>
                    <a:path extrusionOk="0" h="4435" w="4528">
                      <a:moveTo>
                        <a:pt x="2263" y="0"/>
                      </a:moveTo>
                      <a:cubicBezTo>
                        <a:pt x="1014" y="0"/>
                        <a:pt x="0" y="993"/>
                        <a:pt x="0" y="2217"/>
                      </a:cubicBezTo>
                      <a:cubicBezTo>
                        <a:pt x="0" y="3442"/>
                        <a:pt x="1014" y="4435"/>
                        <a:pt x="2263" y="4435"/>
                      </a:cubicBezTo>
                      <a:cubicBezTo>
                        <a:pt x="3514" y="4435"/>
                        <a:pt x="4528" y="3442"/>
                        <a:pt x="4528" y="2217"/>
                      </a:cubicBezTo>
                      <a:cubicBezTo>
                        <a:pt x="4528" y="993"/>
                        <a:pt x="3514" y="0"/>
                        <a:pt x="226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27"/>
                <p:cNvSpPr/>
                <p:nvPr/>
              </p:nvSpPr>
              <p:spPr>
                <a:xfrm>
                  <a:off x="-4404175" y="2414950"/>
                  <a:ext cx="126250" cy="123850"/>
                </a:xfrm>
                <a:custGeom>
                  <a:rect b="b" l="l" r="r" t="t"/>
                  <a:pathLst>
                    <a:path extrusionOk="0" h="4954" w="5050">
                      <a:moveTo>
                        <a:pt x="2524" y="520"/>
                      </a:moveTo>
                      <a:cubicBezTo>
                        <a:pt x="3630" y="520"/>
                        <a:pt x="4529" y="1398"/>
                        <a:pt x="4529" y="2476"/>
                      </a:cubicBezTo>
                      <a:cubicBezTo>
                        <a:pt x="4529" y="3555"/>
                        <a:pt x="3630" y="4433"/>
                        <a:pt x="2524" y="4433"/>
                      </a:cubicBezTo>
                      <a:cubicBezTo>
                        <a:pt x="1420" y="4433"/>
                        <a:pt x="520" y="3554"/>
                        <a:pt x="520" y="2476"/>
                      </a:cubicBezTo>
                      <a:cubicBezTo>
                        <a:pt x="520" y="1398"/>
                        <a:pt x="1420" y="520"/>
                        <a:pt x="2524" y="520"/>
                      </a:cubicBezTo>
                      <a:close/>
                      <a:moveTo>
                        <a:pt x="2524" y="0"/>
                      </a:moveTo>
                      <a:cubicBezTo>
                        <a:pt x="1133" y="0"/>
                        <a:pt x="1" y="1111"/>
                        <a:pt x="1" y="2476"/>
                      </a:cubicBezTo>
                      <a:cubicBezTo>
                        <a:pt x="1" y="3842"/>
                        <a:pt x="1132" y="4954"/>
                        <a:pt x="2524" y="4954"/>
                      </a:cubicBezTo>
                      <a:cubicBezTo>
                        <a:pt x="3917" y="4954"/>
                        <a:pt x="5049" y="3842"/>
                        <a:pt x="5049" y="2476"/>
                      </a:cubicBezTo>
                      <a:cubicBezTo>
                        <a:pt x="5049" y="1111"/>
                        <a:pt x="3917" y="0"/>
                        <a:pt x="252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27"/>
                <p:cNvSpPr/>
                <p:nvPr/>
              </p:nvSpPr>
              <p:spPr>
                <a:xfrm>
                  <a:off x="-4837450" y="3039925"/>
                  <a:ext cx="993025" cy="45375"/>
                </a:xfrm>
                <a:custGeom>
                  <a:rect b="b" l="l" r="r" t="t"/>
                  <a:pathLst>
                    <a:path extrusionOk="0" h="1815" w="39721">
                      <a:moveTo>
                        <a:pt x="0" y="0"/>
                      </a:moveTo>
                      <a:lnTo>
                        <a:pt x="0" y="1814"/>
                      </a:lnTo>
                      <a:lnTo>
                        <a:pt x="39720" y="1814"/>
                      </a:lnTo>
                      <a:lnTo>
                        <a:pt x="3972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27"/>
                <p:cNvSpPr/>
                <p:nvPr/>
              </p:nvSpPr>
              <p:spPr>
                <a:xfrm>
                  <a:off x="-4843950" y="3033400"/>
                  <a:ext cx="1006025" cy="58400"/>
                </a:xfrm>
                <a:custGeom>
                  <a:rect b="b" l="l" r="r" t="t"/>
                  <a:pathLst>
                    <a:path extrusionOk="0" h="2336" w="40241">
                      <a:moveTo>
                        <a:pt x="39720" y="522"/>
                      </a:moveTo>
                      <a:lnTo>
                        <a:pt x="39720" y="1815"/>
                      </a:lnTo>
                      <a:lnTo>
                        <a:pt x="521" y="1815"/>
                      </a:lnTo>
                      <a:lnTo>
                        <a:pt x="521" y="522"/>
                      </a:lnTo>
                      <a:close/>
                      <a:moveTo>
                        <a:pt x="260" y="1"/>
                      </a:moveTo>
                      <a:cubicBezTo>
                        <a:pt x="116" y="1"/>
                        <a:pt x="0" y="118"/>
                        <a:pt x="0" y="261"/>
                      </a:cubicBezTo>
                      <a:lnTo>
                        <a:pt x="0" y="2074"/>
                      </a:lnTo>
                      <a:cubicBezTo>
                        <a:pt x="0" y="2218"/>
                        <a:pt x="116" y="2335"/>
                        <a:pt x="260" y="2335"/>
                      </a:cubicBezTo>
                      <a:lnTo>
                        <a:pt x="39980" y="2335"/>
                      </a:lnTo>
                      <a:cubicBezTo>
                        <a:pt x="40123" y="2335"/>
                        <a:pt x="40241" y="2218"/>
                        <a:pt x="40239" y="2074"/>
                      </a:cubicBezTo>
                      <a:lnTo>
                        <a:pt x="40239" y="261"/>
                      </a:lnTo>
                      <a:cubicBezTo>
                        <a:pt x="40239" y="118"/>
                        <a:pt x="40123" y="1"/>
                        <a:pt x="3998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27"/>
                <p:cNvSpPr/>
                <p:nvPr/>
              </p:nvSpPr>
              <p:spPr>
                <a:xfrm>
                  <a:off x="-5245425" y="400600"/>
                  <a:ext cx="908650" cy="1986150"/>
                </a:xfrm>
                <a:custGeom>
                  <a:rect b="b" l="l" r="r" t="t"/>
                  <a:pathLst>
                    <a:path extrusionOk="0" h="79446" w="36346">
                      <a:moveTo>
                        <a:pt x="36345" y="1"/>
                      </a:moveTo>
                      <a:cubicBezTo>
                        <a:pt x="30792" y="5179"/>
                        <a:pt x="16575" y="10405"/>
                        <a:pt x="0" y="21493"/>
                      </a:cubicBezTo>
                      <a:cubicBezTo>
                        <a:pt x="0" y="21493"/>
                        <a:pt x="1035" y="58964"/>
                        <a:pt x="36345" y="79446"/>
                      </a:cubicBezTo>
                      <a:lnTo>
                        <a:pt x="3634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27"/>
                <p:cNvSpPr/>
                <p:nvPr/>
              </p:nvSpPr>
              <p:spPr>
                <a:xfrm>
                  <a:off x="-5252000" y="394100"/>
                  <a:ext cx="921750" cy="1999150"/>
                </a:xfrm>
                <a:custGeom>
                  <a:rect b="b" l="l" r="r" t="t"/>
                  <a:pathLst>
                    <a:path extrusionOk="0" h="79966" w="36870">
                      <a:moveTo>
                        <a:pt x="36348" y="844"/>
                      </a:moveTo>
                      <a:lnTo>
                        <a:pt x="36348" y="79251"/>
                      </a:lnTo>
                      <a:cubicBezTo>
                        <a:pt x="18445" y="68725"/>
                        <a:pt x="9663" y="53734"/>
                        <a:pt x="5445" y="42973"/>
                      </a:cubicBezTo>
                      <a:cubicBezTo>
                        <a:pt x="1147" y="32011"/>
                        <a:pt x="588" y="23112"/>
                        <a:pt x="529" y="21889"/>
                      </a:cubicBezTo>
                      <a:cubicBezTo>
                        <a:pt x="8839" y="16340"/>
                        <a:pt x="16615" y="12231"/>
                        <a:pt x="22871" y="8926"/>
                      </a:cubicBezTo>
                      <a:cubicBezTo>
                        <a:pt x="28780" y="5803"/>
                        <a:pt x="33510" y="3304"/>
                        <a:pt x="36348" y="844"/>
                      </a:cubicBezTo>
                      <a:close/>
                      <a:moveTo>
                        <a:pt x="36607" y="0"/>
                      </a:moveTo>
                      <a:cubicBezTo>
                        <a:pt x="36546" y="0"/>
                        <a:pt x="36483" y="22"/>
                        <a:pt x="36431" y="71"/>
                      </a:cubicBezTo>
                      <a:cubicBezTo>
                        <a:pt x="33706" y="2612"/>
                        <a:pt x="28816" y="5195"/>
                        <a:pt x="22627" y="8466"/>
                      </a:cubicBezTo>
                      <a:cubicBezTo>
                        <a:pt x="16332" y="11792"/>
                        <a:pt x="8496" y="15933"/>
                        <a:pt x="119" y="21538"/>
                      </a:cubicBezTo>
                      <a:cubicBezTo>
                        <a:pt x="44" y="21587"/>
                        <a:pt x="0" y="21672"/>
                        <a:pt x="3" y="21762"/>
                      </a:cubicBezTo>
                      <a:cubicBezTo>
                        <a:pt x="6" y="21855"/>
                        <a:pt x="318" y="31311"/>
                        <a:pt x="4953" y="43145"/>
                      </a:cubicBezTo>
                      <a:cubicBezTo>
                        <a:pt x="9231" y="54065"/>
                        <a:pt x="18173" y="69312"/>
                        <a:pt x="36477" y="79931"/>
                      </a:cubicBezTo>
                      <a:cubicBezTo>
                        <a:pt x="36517" y="79954"/>
                        <a:pt x="36562" y="79966"/>
                        <a:pt x="36608" y="79966"/>
                      </a:cubicBezTo>
                      <a:cubicBezTo>
                        <a:pt x="36752" y="79966"/>
                        <a:pt x="36870" y="79848"/>
                        <a:pt x="36869" y="79706"/>
                      </a:cubicBezTo>
                      <a:lnTo>
                        <a:pt x="36869" y="261"/>
                      </a:lnTo>
                      <a:cubicBezTo>
                        <a:pt x="36869" y="105"/>
                        <a:pt x="36741" y="0"/>
                        <a:pt x="3660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27"/>
                <p:cNvSpPr/>
                <p:nvPr/>
              </p:nvSpPr>
              <p:spPr>
                <a:xfrm>
                  <a:off x="-4336800" y="400600"/>
                  <a:ext cx="908650" cy="1986150"/>
                </a:xfrm>
                <a:custGeom>
                  <a:rect b="b" l="l" r="r" t="t"/>
                  <a:pathLst>
                    <a:path extrusionOk="0" h="79446" w="36346">
                      <a:moveTo>
                        <a:pt x="0" y="1"/>
                      </a:moveTo>
                      <a:lnTo>
                        <a:pt x="0" y="79446"/>
                      </a:lnTo>
                      <a:cubicBezTo>
                        <a:pt x="35310" y="58964"/>
                        <a:pt x="36345" y="21493"/>
                        <a:pt x="36345" y="21493"/>
                      </a:cubicBezTo>
                      <a:cubicBezTo>
                        <a:pt x="19771" y="10405"/>
                        <a:pt x="5555" y="5179"/>
                        <a:pt x="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27"/>
                <p:cNvSpPr/>
                <p:nvPr/>
              </p:nvSpPr>
              <p:spPr>
                <a:xfrm>
                  <a:off x="-4343325" y="394100"/>
                  <a:ext cx="921750" cy="1999150"/>
                </a:xfrm>
                <a:custGeom>
                  <a:rect b="b" l="l" r="r" t="t"/>
                  <a:pathLst>
                    <a:path extrusionOk="0" h="79966" w="36870">
                      <a:moveTo>
                        <a:pt x="522" y="844"/>
                      </a:moveTo>
                      <a:cubicBezTo>
                        <a:pt x="3360" y="3304"/>
                        <a:pt x="8090" y="5803"/>
                        <a:pt x="13999" y="8925"/>
                      </a:cubicBezTo>
                      <a:cubicBezTo>
                        <a:pt x="20254" y="12231"/>
                        <a:pt x="28031" y="16340"/>
                        <a:pt x="36341" y="21889"/>
                      </a:cubicBezTo>
                      <a:cubicBezTo>
                        <a:pt x="36283" y="23110"/>
                        <a:pt x="35726" y="31995"/>
                        <a:pt x="31432" y="42954"/>
                      </a:cubicBezTo>
                      <a:cubicBezTo>
                        <a:pt x="27215" y="53720"/>
                        <a:pt x="18433" y="68720"/>
                        <a:pt x="522" y="79251"/>
                      </a:cubicBezTo>
                      <a:lnTo>
                        <a:pt x="522" y="844"/>
                      </a:lnTo>
                      <a:close/>
                      <a:moveTo>
                        <a:pt x="263" y="0"/>
                      </a:moveTo>
                      <a:cubicBezTo>
                        <a:pt x="129" y="0"/>
                        <a:pt x="1" y="105"/>
                        <a:pt x="1" y="261"/>
                      </a:cubicBezTo>
                      <a:lnTo>
                        <a:pt x="1" y="79704"/>
                      </a:lnTo>
                      <a:cubicBezTo>
                        <a:pt x="1" y="79848"/>
                        <a:pt x="117" y="79966"/>
                        <a:pt x="261" y="79966"/>
                      </a:cubicBezTo>
                      <a:cubicBezTo>
                        <a:pt x="307" y="79965"/>
                        <a:pt x="352" y="79953"/>
                        <a:pt x="392" y="79931"/>
                      </a:cubicBezTo>
                      <a:cubicBezTo>
                        <a:pt x="18697" y="69312"/>
                        <a:pt x="27638" y="54065"/>
                        <a:pt x="31918" y="43144"/>
                      </a:cubicBezTo>
                      <a:cubicBezTo>
                        <a:pt x="36553" y="31311"/>
                        <a:pt x="36864" y="21855"/>
                        <a:pt x="36867" y="21760"/>
                      </a:cubicBezTo>
                      <a:cubicBezTo>
                        <a:pt x="36869" y="21671"/>
                        <a:pt x="36826" y="21587"/>
                        <a:pt x="36752" y="21538"/>
                      </a:cubicBezTo>
                      <a:cubicBezTo>
                        <a:pt x="28373" y="15932"/>
                        <a:pt x="20538" y="11792"/>
                        <a:pt x="14242" y="8465"/>
                      </a:cubicBezTo>
                      <a:cubicBezTo>
                        <a:pt x="8052" y="5195"/>
                        <a:pt x="3164" y="2611"/>
                        <a:pt x="439" y="71"/>
                      </a:cubicBezTo>
                      <a:cubicBezTo>
                        <a:pt x="387" y="22"/>
                        <a:pt x="324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27"/>
                <p:cNvSpPr/>
                <p:nvPr/>
              </p:nvSpPr>
              <p:spPr>
                <a:xfrm>
                  <a:off x="-5178775" y="480375"/>
                  <a:ext cx="1684000" cy="1826600"/>
                </a:xfrm>
                <a:custGeom>
                  <a:rect b="b" l="l" r="r" t="t"/>
                  <a:pathLst>
                    <a:path extrusionOk="0" h="73064" w="67360">
                      <a:moveTo>
                        <a:pt x="33679" y="1"/>
                      </a:moveTo>
                      <a:cubicBezTo>
                        <a:pt x="26976" y="4654"/>
                        <a:pt x="15360" y="9088"/>
                        <a:pt x="0" y="19363"/>
                      </a:cubicBezTo>
                      <a:cubicBezTo>
                        <a:pt x="0" y="19363"/>
                        <a:pt x="960" y="54085"/>
                        <a:pt x="33679" y="73064"/>
                      </a:cubicBezTo>
                      <a:cubicBezTo>
                        <a:pt x="66399" y="54085"/>
                        <a:pt x="67359" y="19363"/>
                        <a:pt x="67359" y="19363"/>
                      </a:cubicBezTo>
                      <a:cubicBezTo>
                        <a:pt x="52000" y="9088"/>
                        <a:pt x="40435" y="4654"/>
                        <a:pt x="3367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27"/>
                <p:cNvSpPr/>
                <p:nvPr/>
              </p:nvSpPr>
              <p:spPr>
                <a:xfrm>
                  <a:off x="-5185350" y="473850"/>
                  <a:ext cx="1697125" cy="1839650"/>
                </a:xfrm>
                <a:custGeom>
                  <a:rect b="b" l="l" r="r" t="t"/>
                  <a:pathLst>
                    <a:path extrusionOk="0" h="73586" w="67885">
                      <a:moveTo>
                        <a:pt x="33943" y="576"/>
                      </a:moveTo>
                      <a:cubicBezTo>
                        <a:pt x="36735" y="2479"/>
                        <a:pt x="40391" y="4387"/>
                        <a:pt x="44614" y="6590"/>
                      </a:cubicBezTo>
                      <a:cubicBezTo>
                        <a:pt x="50768" y="9800"/>
                        <a:pt x="58419" y="13791"/>
                        <a:pt x="67356" y="19759"/>
                      </a:cubicBezTo>
                      <a:cubicBezTo>
                        <a:pt x="67300" y="20930"/>
                        <a:pt x="66772" y="29156"/>
                        <a:pt x="62803" y="39282"/>
                      </a:cubicBezTo>
                      <a:cubicBezTo>
                        <a:pt x="58876" y="49296"/>
                        <a:pt x="50684" y="63266"/>
                        <a:pt x="33942" y="73025"/>
                      </a:cubicBezTo>
                      <a:cubicBezTo>
                        <a:pt x="17200" y="63266"/>
                        <a:pt x="9009" y="49296"/>
                        <a:pt x="5083" y="39282"/>
                      </a:cubicBezTo>
                      <a:cubicBezTo>
                        <a:pt x="1114" y="29156"/>
                        <a:pt x="586" y="20930"/>
                        <a:pt x="530" y="19759"/>
                      </a:cubicBezTo>
                      <a:cubicBezTo>
                        <a:pt x="9423" y="13820"/>
                        <a:pt x="17060" y="9839"/>
                        <a:pt x="23204" y="6636"/>
                      </a:cubicBezTo>
                      <a:cubicBezTo>
                        <a:pt x="27463" y="4416"/>
                        <a:pt x="31152" y="2492"/>
                        <a:pt x="33943" y="576"/>
                      </a:cubicBezTo>
                      <a:close/>
                      <a:moveTo>
                        <a:pt x="33942" y="1"/>
                      </a:moveTo>
                      <a:cubicBezTo>
                        <a:pt x="33890" y="1"/>
                        <a:pt x="33839" y="16"/>
                        <a:pt x="33795" y="47"/>
                      </a:cubicBezTo>
                      <a:cubicBezTo>
                        <a:pt x="31014" y="1977"/>
                        <a:pt x="27460" y="3830"/>
                        <a:pt x="22962" y="6174"/>
                      </a:cubicBezTo>
                      <a:cubicBezTo>
                        <a:pt x="16780" y="9397"/>
                        <a:pt x="9086" y="13407"/>
                        <a:pt x="118" y="19407"/>
                      </a:cubicBezTo>
                      <a:cubicBezTo>
                        <a:pt x="44" y="19457"/>
                        <a:pt x="1" y="19541"/>
                        <a:pt x="3" y="19631"/>
                      </a:cubicBezTo>
                      <a:cubicBezTo>
                        <a:pt x="6" y="19718"/>
                        <a:pt x="294" y="28484"/>
                        <a:pt x="4590" y="39452"/>
                      </a:cubicBezTo>
                      <a:cubicBezTo>
                        <a:pt x="8556" y="49575"/>
                        <a:pt x="16846" y="63709"/>
                        <a:pt x="33811" y="73550"/>
                      </a:cubicBezTo>
                      <a:cubicBezTo>
                        <a:pt x="33851" y="73573"/>
                        <a:pt x="33896" y="73585"/>
                        <a:pt x="33942" y="73585"/>
                      </a:cubicBezTo>
                      <a:cubicBezTo>
                        <a:pt x="33988" y="73585"/>
                        <a:pt x="34033" y="73574"/>
                        <a:pt x="34073" y="73551"/>
                      </a:cubicBezTo>
                      <a:cubicBezTo>
                        <a:pt x="51040" y="63709"/>
                        <a:pt x="59329" y="49577"/>
                        <a:pt x="63294" y="39452"/>
                      </a:cubicBezTo>
                      <a:cubicBezTo>
                        <a:pt x="67592" y="28484"/>
                        <a:pt x="67880" y="19719"/>
                        <a:pt x="67883" y="19632"/>
                      </a:cubicBezTo>
                      <a:cubicBezTo>
                        <a:pt x="67885" y="19543"/>
                        <a:pt x="67841" y="19458"/>
                        <a:pt x="67766" y="19408"/>
                      </a:cubicBezTo>
                      <a:cubicBezTo>
                        <a:pt x="58755" y="13379"/>
                        <a:pt x="51047" y="9359"/>
                        <a:pt x="44855" y="6128"/>
                      </a:cubicBezTo>
                      <a:cubicBezTo>
                        <a:pt x="40573" y="3894"/>
                        <a:pt x="36874" y="1965"/>
                        <a:pt x="34090" y="47"/>
                      </a:cubicBezTo>
                      <a:cubicBezTo>
                        <a:pt x="34046" y="16"/>
                        <a:pt x="33994" y="1"/>
                        <a:pt x="339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27"/>
                <p:cNvSpPr/>
                <p:nvPr/>
              </p:nvSpPr>
              <p:spPr>
                <a:xfrm>
                  <a:off x="-4336800" y="480375"/>
                  <a:ext cx="842025" cy="1826600"/>
                </a:xfrm>
                <a:custGeom>
                  <a:rect b="b" l="l" r="r" t="t"/>
                  <a:pathLst>
                    <a:path extrusionOk="0" h="73064" w="33681">
                      <a:moveTo>
                        <a:pt x="0" y="1"/>
                      </a:moveTo>
                      <a:lnTo>
                        <a:pt x="0" y="73064"/>
                      </a:lnTo>
                      <a:cubicBezTo>
                        <a:pt x="32720" y="54085"/>
                        <a:pt x="33680" y="19363"/>
                        <a:pt x="33680" y="19363"/>
                      </a:cubicBezTo>
                      <a:cubicBezTo>
                        <a:pt x="18321" y="9088"/>
                        <a:pt x="6756" y="4654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27"/>
                <p:cNvSpPr/>
                <p:nvPr/>
              </p:nvSpPr>
              <p:spPr>
                <a:xfrm>
                  <a:off x="-4343325" y="473825"/>
                  <a:ext cx="855100" cy="1839675"/>
                </a:xfrm>
                <a:custGeom>
                  <a:rect b="b" l="l" r="r" t="t"/>
                  <a:pathLst>
                    <a:path extrusionOk="0" h="73587" w="34204">
                      <a:moveTo>
                        <a:pt x="522" y="753"/>
                      </a:moveTo>
                      <a:cubicBezTo>
                        <a:pt x="3279" y="2597"/>
                        <a:pt x="6840" y="4455"/>
                        <a:pt x="10933" y="6591"/>
                      </a:cubicBezTo>
                      <a:cubicBezTo>
                        <a:pt x="17087" y="9801"/>
                        <a:pt x="24738" y="13792"/>
                        <a:pt x="33675" y="19760"/>
                      </a:cubicBezTo>
                      <a:cubicBezTo>
                        <a:pt x="33619" y="20931"/>
                        <a:pt x="33091" y="29157"/>
                        <a:pt x="29122" y="39283"/>
                      </a:cubicBezTo>
                      <a:cubicBezTo>
                        <a:pt x="25215" y="49245"/>
                        <a:pt x="17088" y="63122"/>
                        <a:pt x="522" y="72873"/>
                      </a:cubicBezTo>
                      <a:lnTo>
                        <a:pt x="522" y="753"/>
                      </a:lnTo>
                      <a:close/>
                      <a:moveTo>
                        <a:pt x="262" y="1"/>
                      </a:moveTo>
                      <a:cubicBezTo>
                        <a:pt x="127" y="1"/>
                        <a:pt x="1" y="108"/>
                        <a:pt x="1" y="261"/>
                      </a:cubicBezTo>
                      <a:lnTo>
                        <a:pt x="1" y="73326"/>
                      </a:lnTo>
                      <a:cubicBezTo>
                        <a:pt x="1" y="73419"/>
                        <a:pt x="51" y="73505"/>
                        <a:pt x="132" y="73552"/>
                      </a:cubicBezTo>
                      <a:cubicBezTo>
                        <a:pt x="170" y="73574"/>
                        <a:pt x="215" y="73586"/>
                        <a:pt x="261" y="73586"/>
                      </a:cubicBezTo>
                      <a:cubicBezTo>
                        <a:pt x="307" y="73586"/>
                        <a:pt x="352" y="73574"/>
                        <a:pt x="392" y="73551"/>
                      </a:cubicBezTo>
                      <a:cubicBezTo>
                        <a:pt x="17359" y="63710"/>
                        <a:pt x="25648" y="49576"/>
                        <a:pt x="29613" y="39453"/>
                      </a:cubicBezTo>
                      <a:cubicBezTo>
                        <a:pt x="33911" y="28485"/>
                        <a:pt x="34199" y="19719"/>
                        <a:pt x="34202" y="19632"/>
                      </a:cubicBezTo>
                      <a:cubicBezTo>
                        <a:pt x="34204" y="19542"/>
                        <a:pt x="34160" y="19459"/>
                        <a:pt x="34085" y="19408"/>
                      </a:cubicBezTo>
                      <a:cubicBezTo>
                        <a:pt x="25074" y="13379"/>
                        <a:pt x="17366" y="9359"/>
                        <a:pt x="11174" y="6129"/>
                      </a:cubicBezTo>
                      <a:cubicBezTo>
                        <a:pt x="6892" y="3895"/>
                        <a:pt x="3193" y="1965"/>
                        <a:pt x="409" y="47"/>
                      </a:cubicBezTo>
                      <a:cubicBezTo>
                        <a:pt x="363" y="15"/>
                        <a:pt x="312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27"/>
                <p:cNvSpPr/>
                <p:nvPr/>
              </p:nvSpPr>
              <p:spPr>
                <a:xfrm>
                  <a:off x="-5885150" y="1423975"/>
                  <a:ext cx="3088200" cy="199900"/>
                </a:xfrm>
                <a:custGeom>
                  <a:rect b="b" l="l" r="r" t="t"/>
                  <a:pathLst>
                    <a:path extrusionOk="0" h="7996" w="123528">
                      <a:moveTo>
                        <a:pt x="0" y="0"/>
                      </a:moveTo>
                      <a:lnTo>
                        <a:pt x="0" y="7996"/>
                      </a:lnTo>
                      <a:lnTo>
                        <a:pt x="123528" y="7996"/>
                      </a:lnTo>
                      <a:lnTo>
                        <a:pt x="123528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27"/>
                <p:cNvSpPr/>
                <p:nvPr/>
              </p:nvSpPr>
              <p:spPr>
                <a:xfrm>
                  <a:off x="-5891675" y="1417425"/>
                  <a:ext cx="3101250" cy="212975"/>
                </a:xfrm>
                <a:custGeom>
                  <a:rect b="b" l="l" r="r" t="t"/>
                  <a:pathLst>
                    <a:path extrusionOk="0" h="8519" w="124050">
                      <a:moveTo>
                        <a:pt x="123529" y="521"/>
                      </a:moveTo>
                      <a:lnTo>
                        <a:pt x="123529" y="7998"/>
                      </a:lnTo>
                      <a:lnTo>
                        <a:pt x="522" y="7998"/>
                      </a:lnTo>
                      <a:lnTo>
                        <a:pt x="522" y="521"/>
                      </a:lnTo>
                      <a:close/>
                      <a:moveTo>
                        <a:pt x="261" y="1"/>
                      </a:moveTo>
                      <a:cubicBezTo>
                        <a:pt x="117" y="1"/>
                        <a:pt x="1" y="118"/>
                        <a:pt x="1" y="261"/>
                      </a:cubicBezTo>
                      <a:lnTo>
                        <a:pt x="1" y="8258"/>
                      </a:lnTo>
                      <a:cubicBezTo>
                        <a:pt x="1" y="8401"/>
                        <a:pt x="117" y="8518"/>
                        <a:pt x="261" y="8518"/>
                      </a:cubicBezTo>
                      <a:lnTo>
                        <a:pt x="123789" y="8518"/>
                      </a:lnTo>
                      <a:cubicBezTo>
                        <a:pt x="123933" y="8518"/>
                        <a:pt x="124049" y="8401"/>
                        <a:pt x="124049" y="8258"/>
                      </a:cubicBezTo>
                      <a:lnTo>
                        <a:pt x="124049" y="261"/>
                      </a:lnTo>
                      <a:cubicBezTo>
                        <a:pt x="124049" y="118"/>
                        <a:pt x="123933" y="1"/>
                        <a:pt x="12378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27"/>
                <p:cNvSpPr/>
                <p:nvPr/>
              </p:nvSpPr>
              <p:spPr>
                <a:xfrm>
                  <a:off x="-58657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27"/>
                <p:cNvSpPr/>
                <p:nvPr/>
              </p:nvSpPr>
              <p:spPr>
                <a:xfrm>
                  <a:off x="-57846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30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27"/>
                <p:cNvSpPr/>
                <p:nvPr/>
              </p:nvSpPr>
              <p:spPr>
                <a:xfrm>
                  <a:off x="-5703525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27"/>
                <p:cNvSpPr/>
                <p:nvPr/>
              </p:nvSpPr>
              <p:spPr>
                <a:xfrm>
                  <a:off x="-56224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27"/>
                <p:cNvSpPr/>
                <p:nvPr/>
              </p:nvSpPr>
              <p:spPr>
                <a:xfrm>
                  <a:off x="-55413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30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27"/>
                <p:cNvSpPr/>
                <p:nvPr/>
              </p:nvSpPr>
              <p:spPr>
                <a:xfrm>
                  <a:off x="-54602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27"/>
                <p:cNvSpPr/>
                <p:nvPr/>
              </p:nvSpPr>
              <p:spPr>
                <a:xfrm>
                  <a:off x="-537910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27"/>
                <p:cNvSpPr/>
                <p:nvPr/>
              </p:nvSpPr>
              <p:spPr>
                <a:xfrm>
                  <a:off x="-5297950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27"/>
                <p:cNvSpPr/>
                <p:nvPr/>
              </p:nvSpPr>
              <p:spPr>
                <a:xfrm>
                  <a:off x="-52168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27"/>
                <p:cNvSpPr/>
                <p:nvPr/>
              </p:nvSpPr>
              <p:spPr>
                <a:xfrm>
                  <a:off x="-51357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27"/>
                <p:cNvSpPr/>
                <p:nvPr/>
              </p:nvSpPr>
              <p:spPr>
                <a:xfrm>
                  <a:off x="-50546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27"/>
                <p:cNvSpPr/>
                <p:nvPr/>
              </p:nvSpPr>
              <p:spPr>
                <a:xfrm>
                  <a:off x="-49735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7"/>
                <p:cNvSpPr/>
                <p:nvPr/>
              </p:nvSpPr>
              <p:spPr>
                <a:xfrm>
                  <a:off x="-48924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27"/>
                <p:cNvSpPr/>
                <p:nvPr/>
              </p:nvSpPr>
              <p:spPr>
                <a:xfrm>
                  <a:off x="-48113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7"/>
                <p:cNvSpPr/>
                <p:nvPr/>
              </p:nvSpPr>
              <p:spPr>
                <a:xfrm>
                  <a:off x="-58657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27"/>
                <p:cNvSpPr/>
                <p:nvPr/>
              </p:nvSpPr>
              <p:spPr>
                <a:xfrm>
                  <a:off x="-57846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30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27"/>
                <p:cNvSpPr/>
                <p:nvPr/>
              </p:nvSpPr>
              <p:spPr>
                <a:xfrm>
                  <a:off x="-5703525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27"/>
                <p:cNvSpPr/>
                <p:nvPr/>
              </p:nvSpPr>
              <p:spPr>
                <a:xfrm>
                  <a:off x="-56224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27"/>
                <p:cNvSpPr/>
                <p:nvPr/>
              </p:nvSpPr>
              <p:spPr>
                <a:xfrm>
                  <a:off x="-55413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30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27"/>
                <p:cNvSpPr/>
                <p:nvPr/>
              </p:nvSpPr>
              <p:spPr>
                <a:xfrm>
                  <a:off x="-54602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7"/>
                <p:cNvSpPr/>
                <p:nvPr/>
              </p:nvSpPr>
              <p:spPr>
                <a:xfrm>
                  <a:off x="-537910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27"/>
                <p:cNvSpPr/>
                <p:nvPr/>
              </p:nvSpPr>
              <p:spPr>
                <a:xfrm>
                  <a:off x="-5297950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27"/>
                <p:cNvSpPr/>
                <p:nvPr/>
              </p:nvSpPr>
              <p:spPr>
                <a:xfrm>
                  <a:off x="-52168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27"/>
                <p:cNvSpPr/>
                <p:nvPr/>
              </p:nvSpPr>
              <p:spPr>
                <a:xfrm>
                  <a:off x="-51357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27"/>
                <p:cNvSpPr/>
                <p:nvPr/>
              </p:nvSpPr>
              <p:spPr>
                <a:xfrm>
                  <a:off x="-50546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27"/>
                <p:cNvSpPr/>
                <p:nvPr/>
              </p:nvSpPr>
              <p:spPr>
                <a:xfrm>
                  <a:off x="-49735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27"/>
                <p:cNvSpPr/>
                <p:nvPr/>
              </p:nvSpPr>
              <p:spPr>
                <a:xfrm>
                  <a:off x="-48924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27"/>
                <p:cNvSpPr/>
                <p:nvPr/>
              </p:nvSpPr>
              <p:spPr>
                <a:xfrm>
                  <a:off x="-48113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27"/>
                <p:cNvSpPr/>
                <p:nvPr/>
              </p:nvSpPr>
              <p:spPr>
                <a:xfrm>
                  <a:off x="-39125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27"/>
                <p:cNvSpPr/>
                <p:nvPr/>
              </p:nvSpPr>
              <p:spPr>
                <a:xfrm>
                  <a:off x="-38314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29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27"/>
                <p:cNvSpPr/>
                <p:nvPr/>
              </p:nvSpPr>
              <p:spPr>
                <a:xfrm>
                  <a:off x="-37503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8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27"/>
                <p:cNvSpPr/>
                <p:nvPr/>
              </p:nvSpPr>
              <p:spPr>
                <a:xfrm>
                  <a:off x="-3669200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27"/>
                <p:cNvSpPr/>
                <p:nvPr/>
              </p:nvSpPr>
              <p:spPr>
                <a:xfrm>
                  <a:off x="-35881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8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28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27"/>
                <p:cNvSpPr/>
                <p:nvPr/>
              </p:nvSpPr>
              <p:spPr>
                <a:xfrm>
                  <a:off x="-3506975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27"/>
                <p:cNvSpPr/>
                <p:nvPr/>
              </p:nvSpPr>
              <p:spPr>
                <a:xfrm>
                  <a:off x="-342587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" name="Google Shape;254;p27"/>
                <p:cNvSpPr/>
                <p:nvPr/>
              </p:nvSpPr>
              <p:spPr>
                <a:xfrm>
                  <a:off x="-334477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8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27"/>
                <p:cNvSpPr/>
                <p:nvPr/>
              </p:nvSpPr>
              <p:spPr>
                <a:xfrm>
                  <a:off x="-32636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27"/>
                <p:cNvSpPr/>
                <p:nvPr/>
              </p:nvSpPr>
              <p:spPr>
                <a:xfrm>
                  <a:off x="-31825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27"/>
                <p:cNvSpPr/>
                <p:nvPr/>
              </p:nvSpPr>
              <p:spPr>
                <a:xfrm>
                  <a:off x="-3101425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27"/>
                <p:cNvSpPr/>
                <p:nvPr/>
              </p:nvSpPr>
              <p:spPr>
                <a:xfrm>
                  <a:off x="-30203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27"/>
                <p:cNvSpPr/>
                <p:nvPr/>
              </p:nvSpPr>
              <p:spPr>
                <a:xfrm>
                  <a:off x="-29392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8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27"/>
                <p:cNvSpPr/>
                <p:nvPr/>
              </p:nvSpPr>
              <p:spPr>
                <a:xfrm>
                  <a:off x="-2858075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27"/>
                <p:cNvSpPr/>
                <p:nvPr/>
              </p:nvSpPr>
              <p:spPr>
                <a:xfrm>
                  <a:off x="-39125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27"/>
                <p:cNvSpPr/>
                <p:nvPr/>
              </p:nvSpPr>
              <p:spPr>
                <a:xfrm>
                  <a:off x="-38314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29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27"/>
                <p:cNvSpPr/>
                <p:nvPr/>
              </p:nvSpPr>
              <p:spPr>
                <a:xfrm>
                  <a:off x="-37503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8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27"/>
                <p:cNvSpPr/>
                <p:nvPr/>
              </p:nvSpPr>
              <p:spPr>
                <a:xfrm>
                  <a:off x="-3669200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27"/>
                <p:cNvSpPr/>
                <p:nvPr/>
              </p:nvSpPr>
              <p:spPr>
                <a:xfrm>
                  <a:off x="-35881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8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28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27"/>
                <p:cNvSpPr/>
                <p:nvPr/>
              </p:nvSpPr>
              <p:spPr>
                <a:xfrm>
                  <a:off x="-3506975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27"/>
                <p:cNvSpPr/>
                <p:nvPr/>
              </p:nvSpPr>
              <p:spPr>
                <a:xfrm>
                  <a:off x="-342587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27"/>
                <p:cNvSpPr/>
                <p:nvPr/>
              </p:nvSpPr>
              <p:spPr>
                <a:xfrm>
                  <a:off x="-334477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8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27"/>
                <p:cNvSpPr/>
                <p:nvPr/>
              </p:nvSpPr>
              <p:spPr>
                <a:xfrm>
                  <a:off x="-32636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27"/>
                <p:cNvSpPr/>
                <p:nvPr/>
              </p:nvSpPr>
              <p:spPr>
                <a:xfrm>
                  <a:off x="-31825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" name="Google Shape;271;p27"/>
                <p:cNvSpPr/>
                <p:nvPr/>
              </p:nvSpPr>
              <p:spPr>
                <a:xfrm>
                  <a:off x="-3101425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27"/>
                <p:cNvSpPr/>
                <p:nvPr/>
              </p:nvSpPr>
              <p:spPr>
                <a:xfrm>
                  <a:off x="-30203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27"/>
                <p:cNvSpPr/>
                <p:nvPr/>
              </p:nvSpPr>
              <p:spPr>
                <a:xfrm>
                  <a:off x="-29392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8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7"/>
                <p:cNvSpPr/>
                <p:nvPr/>
              </p:nvSpPr>
              <p:spPr>
                <a:xfrm>
                  <a:off x="-2858075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7"/>
                <p:cNvSpPr/>
                <p:nvPr/>
              </p:nvSpPr>
              <p:spPr>
                <a:xfrm>
                  <a:off x="-4697500" y="656950"/>
                  <a:ext cx="731850" cy="698700"/>
                </a:xfrm>
                <a:custGeom>
                  <a:rect b="b" l="l" r="r" t="t"/>
                  <a:pathLst>
                    <a:path extrusionOk="0" h="27948" w="29274">
                      <a:moveTo>
                        <a:pt x="14637" y="4085"/>
                      </a:moveTo>
                      <a:cubicBezTo>
                        <a:pt x="20406" y="4085"/>
                        <a:pt x="25101" y="8682"/>
                        <a:pt x="25101" y="14331"/>
                      </a:cubicBezTo>
                      <a:lnTo>
                        <a:pt x="25101" y="23863"/>
                      </a:lnTo>
                      <a:lnTo>
                        <a:pt x="4172" y="23863"/>
                      </a:lnTo>
                      <a:lnTo>
                        <a:pt x="4172" y="14331"/>
                      </a:lnTo>
                      <a:cubicBezTo>
                        <a:pt x="4172" y="8680"/>
                        <a:pt x="8865" y="4085"/>
                        <a:pt x="14637" y="4085"/>
                      </a:cubicBezTo>
                      <a:close/>
                      <a:moveTo>
                        <a:pt x="14637" y="1"/>
                      </a:moveTo>
                      <a:cubicBezTo>
                        <a:pt x="6566" y="1"/>
                        <a:pt x="0" y="6429"/>
                        <a:pt x="0" y="14331"/>
                      </a:cubicBezTo>
                      <a:lnTo>
                        <a:pt x="0" y="25904"/>
                      </a:lnTo>
                      <a:cubicBezTo>
                        <a:pt x="0" y="27033"/>
                        <a:pt x="934" y="27947"/>
                        <a:pt x="2086" y="27947"/>
                      </a:cubicBezTo>
                      <a:lnTo>
                        <a:pt x="27186" y="27947"/>
                      </a:lnTo>
                      <a:cubicBezTo>
                        <a:pt x="28339" y="27947"/>
                        <a:pt x="29273" y="27033"/>
                        <a:pt x="29274" y="25906"/>
                      </a:cubicBezTo>
                      <a:lnTo>
                        <a:pt x="29274" y="14331"/>
                      </a:lnTo>
                      <a:cubicBezTo>
                        <a:pt x="29274" y="6429"/>
                        <a:pt x="22707" y="1"/>
                        <a:pt x="1463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27"/>
                <p:cNvSpPr/>
                <p:nvPr/>
              </p:nvSpPr>
              <p:spPr>
                <a:xfrm>
                  <a:off x="-4704000" y="650450"/>
                  <a:ext cx="744825" cy="711700"/>
                </a:xfrm>
                <a:custGeom>
                  <a:rect b="b" l="l" r="r" t="t"/>
                  <a:pathLst>
                    <a:path extrusionOk="0" h="28468" w="29793">
                      <a:moveTo>
                        <a:pt x="14897" y="4605"/>
                      </a:moveTo>
                      <a:cubicBezTo>
                        <a:pt x="20522" y="4605"/>
                        <a:pt x="25101" y="9085"/>
                        <a:pt x="25101" y="14591"/>
                      </a:cubicBezTo>
                      <a:lnTo>
                        <a:pt x="25101" y="23864"/>
                      </a:lnTo>
                      <a:lnTo>
                        <a:pt x="4692" y="23864"/>
                      </a:lnTo>
                      <a:lnTo>
                        <a:pt x="4692" y="14591"/>
                      </a:lnTo>
                      <a:cubicBezTo>
                        <a:pt x="4692" y="9085"/>
                        <a:pt x="9269" y="4605"/>
                        <a:pt x="14897" y="4605"/>
                      </a:cubicBezTo>
                      <a:close/>
                      <a:moveTo>
                        <a:pt x="14897" y="4085"/>
                      </a:moveTo>
                      <a:cubicBezTo>
                        <a:pt x="8982" y="4085"/>
                        <a:pt x="4172" y="8798"/>
                        <a:pt x="4172" y="14591"/>
                      </a:cubicBezTo>
                      <a:lnTo>
                        <a:pt x="4172" y="24124"/>
                      </a:lnTo>
                      <a:cubicBezTo>
                        <a:pt x="4172" y="24267"/>
                        <a:pt x="4288" y="24384"/>
                        <a:pt x="4432" y="24384"/>
                      </a:cubicBezTo>
                      <a:lnTo>
                        <a:pt x="25361" y="24384"/>
                      </a:lnTo>
                      <a:cubicBezTo>
                        <a:pt x="25504" y="24384"/>
                        <a:pt x="25621" y="24267"/>
                        <a:pt x="25621" y="24124"/>
                      </a:cubicBezTo>
                      <a:lnTo>
                        <a:pt x="25621" y="14591"/>
                      </a:lnTo>
                      <a:cubicBezTo>
                        <a:pt x="25621" y="8798"/>
                        <a:pt x="20809" y="4085"/>
                        <a:pt x="14897" y="4085"/>
                      </a:cubicBezTo>
                      <a:close/>
                      <a:moveTo>
                        <a:pt x="14897" y="521"/>
                      </a:moveTo>
                      <a:cubicBezTo>
                        <a:pt x="22823" y="521"/>
                        <a:pt x="29272" y="6832"/>
                        <a:pt x="29272" y="14591"/>
                      </a:cubicBezTo>
                      <a:lnTo>
                        <a:pt x="29272" y="26164"/>
                      </a:lnTo>
                      <a:cubicBezTo>
                        <a:pt x="29272" y="27148"/>
                        <a:pt x="28454" y="27947"/>
                        <a:pt x="27446" y="27947"/>
                      </a:cubicBezTo>
                      <a:lnTo>
                        <a:pt x="2346" y="27947"/>
                      </a:lnTo>
                      <a:cubicBezTo>
                        <a:pt x="1339" y="27947"/>
                        <a:pt x="521" y="27148"/>
                        <a:pt x="521" y="26164"/>
                      </a:cubicBezTo>
                      <a:lnTo>
                        <a:pt x="521" y="14589"/>
                      </a:lnTo>
                      <a:cubicBezTo>
                        <a:pt x="521" y="6832"/>
                        <a:pt x="6969" y="521"/>
                        <a:pt x="14897" y="521"/>
                      </a:cubicBezTo>
                      <a:close/>
                      <a:moveTo>
                        <a:pt x="14897" y="0"/>
                      </a:moveTo>
                      <a:cubicBezTo>
                        <a:pt x="6682" y="0"/>
                        <a:pt x="0" y="6545"/>
                        <a:pt x="0" y="14591"/>
                      </a:cubicBezTo>
                      <a:lnTo>
                        <a:pt x="0" y="26164"/>
                      </a:lnTo>
                      <a:cubicBezTo>
                        <a:pt x="0" y="27435"/>
                        <a:pt x="1052" y="28467"/>
                        <a:pt x="2346" y="28467"/>
                      </a:cubicBezTo>
                      <a:lnTo>
                        <a:pt x="27446" y="28467"/>
                      </a:lnTo>
                      <a:cubicBezTo>
                        <a:pt x="28741" y="28467"/>
                        <a:pt x="29793" y="27435"/>
                        <a:pt x="29793" y="26166"/>
                      </a:cubicBezTo>
                      <a:lnTo>
                        <a:pt x="29793" y="14591"/>
                      </a:lnTo>
                      <a:cubicBezTo>
                        <a:pt x="29793" y="6545"/>
                        <a:pt x="23110" y="0"/>
                        <a:pt x="1489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27"/>
                <p:cNvSpPr/>
                <p:nvPr/>
              </p:nvSpPr>
              <p:spPr>
                <a:xfrm>
                  <a:off x="-4736275" y="1216150"/>
                  <a:ext cx="798975" cy="660900"/>
                </a:xfrm>
                <a:custGeom>
                  <a:rect b="b" l="l" r="r" t="t"/>
                  <a:pathLst>
                    <a:path extrusionOk="0" h="26436" w="31959">
                      <a:moveTo>
                        <a:pt x="0" y="0"/>
                      </a:moveTo>
                      <a:lnTo>
                        <a:pt x="0" y="26436"/>
                      </a:lnTo>
                      <a:lnTo>
                        <a:pt x="31958" y="26436"/>
                      </a:lnTo>
                      <a:lnTo>
                        <a:pt x="3195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7"/>
                <p:cNvSpPr/>
                <p:nvPr/>
              </p:nvSpPr>
              <p:spPr>
                <a:xfrm>
                  <a:off x="-4742800" y="1209650"/>
                  <a:ext cx="812000" cy="673900"/>
                </a:xfrm>
                <a:custGeom>
                  <a:rect b="b" l="l" r="r" t="t"/>
                  <a:pathLst>
                    <a:path extrusionOk="0" h="26956" w="32480">
                      <a:moveTo>
                        <a:pt x="31960" y="521"/>
                      </a:moveTo>
                      <a:lnTo>
                        <a:pt x="31960" y="26435"/>
                      </a:lnTo>
                      <a:lnTo>
                        <a:pt x="522" y="26435"/>
                      </a:lnTo>
                      <a:lnTo>
                        <a:pt x="522" y="521"/>
                      </a:lnTo>
                      <a:close/>
                      <a:moveTo>
                        <a:pt x="260" y="0"/>
                      </a:moveTo>
                      <a:cubicBezTo>
                        <a:pt x="117" y="0"/>
                        <a:pt x="1" y="117"/>
                        <a:pt x="2" y="260"/>
                      </a:cubicBezTo>
                      <a:lnTo>
                        <a:pt x="2" y="26696"/>
                      </a:lnTo>
                      <a:cubicBezTo>
                        <a:pt x="1" y="26840"/>
                        <a:pt x="118" y="26956"/>
                        <a:pt x="262" y="26956"/>
                      </a:cubicBezTo>
                      <a:lnTo>
                        <a:pt x="32219" y="26956"/>
                      </a:lnTo>
                      <a:cubicBezTo>
                        <a:pt x="32363" y="26956"/>
                        <a:pt x="32480" y="26840"/>
                        <a:pt x="32480" y="26696"/>
                      </a:cubicBezTo>
                      <a:lnTo>
                        <a:pt x="32480" y="260"/>
                      </a:lnTo>
                      <a:cubicBezTo>
                        <a:pt x="32480" y="117"/>
                        <a:pt x="32365" y="0"/>
                        <a:pt x="32221" y="0"/>
                      </a:cubicBezTo>
                      <a:cubicBezTo>
                        <a:pt x="32221" y="0"/>
                        <a:pt x="32220" y="0"/>
                        <a:pt x="32219" y="0"/>
                      </a:cubicBezTo>
                      <a:lnTo>
                        <a:pt x="262" y="0"/>
                      </a:lnTo>
                      <a:cubicBezTo>
                        <a:pt x="262" y="0"/>
                        <a:pt x="261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7"/>
                <p:cNvSpPr/>
                <p:nvPr/>
              </p:nvSpPr>
              <p:spPr>
                <a:xfrm>
                  <a:off x="-4427675" y="1405450"/>
                  <a:ext cx="173950" cy="310225"/>
                </a:xfrm>
                <a:custGeom>
                  <a:rect b="b" l="l" r="r" t="t"/>
                  <a:pathLst>
                    <a:path extrusionOk="0" h="12409" w="6958">
                      <a:moveTo>
                        <a:pt x="3479" y="0"/>
                      </a:moveTo>
                      <a:cubicBezTo>
                        <a:pt x="1557" y="0"/>
                        <a:pt x="0" y="1525"/>
                        <a:pt x="0" y="3406"/>
                      </a:cubicBezTo>
                      <a:cubicBezTo>
                        <a:pt x="0" y="4702"/>
                        <a:pt x="739" y="5828"/>
                        <a:pt x="1826" y="6403"/>
                      </a:cubicBezTo>
                      <a:lnTo>
                        <a:pt x="1242" y="12408"/>
                      </a:lnTo>
                      <a:lnTo>
                        <a:pt x="5717" y="12408"/>
                      </a:lnTo>
                      <a:lnTo>
                        <a:pt x="5132" y="6403"/>
                      </a:lnTo>
                      <a:cubicBezTo>
                        <a:pt x="6219" y="5828"/>
                        <a:pt x="6958" y="4702"/>
                        <a:pt x="6958" y="3406"/>
                      </a:cubicBezTo>
                      <a:cubicBezTo>
                        <a:pt x="6958" y="1525"/>
                        <a:pt x="5401" y="0"/>
                        <a:pt x="347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27"/>
                <p:cNvSpPr/>
                <p:nvPr/>
              </p:nvSpPr>
              <p:spPr>
                <a:xfrm>
                  <a:off x="-4434200" y="1398925"/>
                  <a:ext cx="187000" cy="323250"/>
                </a:xfrm>
                <a:custGeom>
                  <a:rect b="b" l="l" r="r" t="t"/>
                  <a:pathLst>
                    <a:path extrusionOk="0" h="12930" w="7480">
                      <a:moveTo>
                        <a:pt x="3740" y="522"/>
                      </a:moveTo>
                      <a:cubicBezTo>
                        <a:pt x="5515" y="522"/>
                        <a:pt x="6960" y="1932"/>
                        <a:pt x="6960" y="3666"/>
                      </a:cubicBezTo>
                      <a:cubicBezTo>
                        <a:pt x="6960" y="4823"/>
                        <a:pt x="6312" y="5883"/>
                        <a:pt x="5271" y="6434"/>
                      </a:cubicBezTo>
                      <a:cubicBezTo>
                        <a:pt x="5177" y="6484"/>
                        <a:pt x="5123" y="6585"/>
                        <a:pt x="5134" y="6690"/>
                      </a:cubicBezTo>
                      <a:lnTo>
                        <a:pt x="5691" y="12409"/>
                      </a:lnTo>
                      <a:lnTo>
                        <a:pt x="1792" y="12409"/>
                      </a:lnTo>
                      <a:lnTo>
                        <a:pt x="2347" y="6690"/>
                      </a:lnTo>
                      <a:cubicBezTo>
                        <a:pt x="2357" y="6585"/>
                        <a:pt x="2303" y="6484"/>
                        <a:pt x="2209" y="6434"/>
                      </a:cubicBezTo>
                      <a:cubicBezTo>
                        <a:pt x="1168" y="5883"/>
                        <a:pt x="521" y="4823"/>
                        <a:pt x="521" y="3666"/>
                      </a:cubicBezTo>
                      <a:cubicBezTo>
                        <a:pt x="521" y="1932"/>
                        <a:pt x="1965" y="522"/>
                        <a:pt x="3740" y="522"/>
                      </a:cubicBezTo>
                      <a:close/>
                      <a:moveTo>
                        <a:pt x="3740" y="1"/>
                      </a:moveTo>
                      <a:cubicBezTo>
                        <a:pt x="1678" y="1"/>
                        <a:pt x="1" y="1645"/>
                        <a:pt x="1" y="3667"/>
                      </a:cubicBezTo>
                      <a:cubicBezTo>
                        <a:pt x="1" y="4958"/>
                        <a:pt x="691" y="6147"/>
                        <a:pt x="1812" y="6809"/>
                      </a:cubicBezTo>
                      <a:lnTo>
                        <a:pt x="1244" y="12644"/>
                      </a:lnTo>
                      <a:cubicBezTo>
                        <a:pt x="1230" y="12796"/>
                        <a:pt x="1350" y="12930"/>
                        <a:pt x="1503" y="12930"/>
                      </a:cubicBezTo>
                      <a:lnTo>
                        <a:pt x="5977" y="12930"/>
                      </a:lnTo>
                      <a:cubicBezTo>
                        <a:pt x="6130" y="12930"/>
                        <a:pt x="6250" y="12796"/>
                        <a:pt x="6236" y="12644"/>
                      </a:cubicBezTo>
                      <a:lnTo>
                        <a:pt x="5668" y="6809"/>
                      </a:lnTo>
                      <a:cubicBezTo>
                        <a:pt x="6789" y="6146"/>
                        <a:pt x="7479" y="4958"/>
                        <a:pt x="7479" y="3667"/>
                      </a:cubicBezTo>
                      <a:cubicBezTo>
                        <a:pt x="7479" y="1645"/>
                        <a:pt x="5801" y="1"/>
                        <a:pt x="37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1" name="Google Shape;281;p27"/>
            <p:cNvGrpSpPr/>
            <p:nvPr/>
          </p:nvGrpSpPr>
          <p:grpSpPr>
            <a:xfrm rot="10800000">
              <a:off x="3474186" y="4232201"/>
              <a:ext cx="183381" cy="1017092"/>
              <a:chOff x="-5634475" y="-504725"/>
              <a:chExt cx="188025" cy="1042850"/>
            </a:xfrm>
          </p:grpSpPr>
          <p:sp>
            <p:nvSpPr>
              <p:cNvPr id="282" name="Google Shape;282;p27"/>
              <p:cNvSpPr/>
              <p:nvPr/>
            </p:nvSpPr>
            <p:spPr>
              <a:xfrm>
                <a:off x="-5602700" y="-454250"/>
                <a:ext cx="156250" cy="992375"/>
              </a:xfrm>
              <a:custGeom>
                <a:rect b="b" l="l" r="r" t="t"/>
                <a:pathLst>
                  <a:path extrusionOk="0" h="39695" w="6250">
                    <a:moveTo>
                      <a:pt x="0" y="0"/>
                    </a:moveTo>
                    <a:lnTo>
                      <a:pt x="0" y="14432"/>
                    </a:lnTo>
                    <a:lnTo>
                      <a:pt x="5730" y="20160"/>
                    </a:lnTo>
                    <a:lnTo>
                      <a:pt x="5730" y="39695"/>
                    </a:lnTo>
                    <a:lnTo>
                      <a:pt x="6249" y="39695"/>
                    </a:lnTo>
                    <a:lnTo>
                      <a:pt x="6249" y="19945"/>
                    </a:lnTo>
                    <a:lnTo>
                      <a:pt x="521" y="14216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7"/>
              <p:cNvSpPr/>
              <p:nvPr/>
            </p:nvSpPr>
            <p:spPr>
              <a:xfrm>
                <a:off x="-5634475" y="-504725"/>
                <a:ext cx="74225" cy="71400"/>
              </a:xfrm>
              <a:custGeom>
                <a:rect b="b" l="l" r="r" t="t"/>
                <a:pathLst>
                  <a:path extrusionOk="0" h="2856" w="2969">
                    <a:moveTo>
                      <a:pt x="1540" y="521"/>
                    </a:moveTo>
                    <a:cubicBezTo>
                      <a:pt x="2041" y="523"/>
                      <a:pt x="2447" y="928"/>
                      <a:pt x="2448" y="1428"/>
                    </a:cubicBezTo>
                    <a:cubicBezTo>
                      <a:pt x="2448" y="1795"/>
                      <a:pt x="2226" y="2126"/>
                      <a:pt x="1887" y="2266"/>
                    </a:cubicBezTo>
                    <a:cubicBezTo>
                      <a:pt x="1775" y="2313"/>
                      <a:pt x="1657" y="2335"/>
                      <a:pt x="1540" y="2335"/>
                    </a:cubicBezTo>
                    <a:cubicBezTo>
                      <a:pt x="1304" y="2335"/>
                      <a:pt x="1073" y="2243"/>
                      <a:pt x="899" y="2070"/>
                    </a:cubicBezTo>
                    <a:cubicBezTo>
                      <a:pt x="640" y="1810"/>
                      <a:pt x="561" y="1420"/>
                      <a:pt x="702" y="1081"/>
                    </a:cubicBezTo>
                    <a:cubicBezTo>
                      <a:pt x="842" y="742"/>
                      <a:pt x="1173" y="521"/>
                      <a:pt x="1540" y="521"/>
                    </a:cubicBezTo>
                    <a:close/>
                    <a:moveTo>
                      <a:pt x="1540" y="0"/>
                    </a:moveTo>
                    <a:cubicBezTo>
                      <a:pt x="1169" y="0"/>
                      <a:pt x="804" y="146"/>
                      <a:pt x="531" y="418"/>
                    </a:cubicBezTo>
                    <a:cubicBezTo>
                      <a:pt x="122" y="826"/>
                      <a:pt x="1" y="1440"/>
                      <a:pt x="221" y="1974"/>
                    </a:cubicBezTo>
                    <a:cubicBezTo>
                      <a:pt x="442" y="2508"/>
                      <a:pt x="962" y="2856"/>
                      <a:pt x="1540" y="2856"/>
                    </a:cubicBezTo>
                    <a:cubicBezTo>
                      <a:pt x="2328" y="2855"/>
                      <a:pt x="2967" y="2217"/>
                      <a:pt x="2969" y="1428"/>
                    </a:cubicBezTo>
                    <a:cubicBezTo>
                      <a:pt x="2969" y="851"/>
                      <a:pt x="2620" y="330"/>
                      <a:pt x="2087" y="110"/>
                    </a:cubicBezTo>
                    <a:cubicBezTo>
                      <a:pt x="1910" y="36"/>
                      <a:pt x="1724" y="0"/>
                      <a:pt x="154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4" name="Google Shape;284;p27"/>
            <p:cNvGrpSpPr/>
            <p:nvPr/>
          </p:nvGrpSpPr>
          <p:grpSpPr>
            <a:xfrm rot="10800000">
              <a:off x="2618037" y="4358300"/>
              <a:ext cx="72367" cy="518274"/>
              <a:chOff x="-4201325" y="-449025"/>
              <a:chExt cx="74200" cy="531400"/>
            </a:xfrm>
          </p:grpSpPr>
          <p:sp>
            <p:nvSpPr>
              <p:cNvPr id="285" name="Google Shape;285;p27"/>
              <p:cNvSpPr/>
              <p:nvPr/>
            </p:nvSpPr>
            <p:spPr>
              <a:xfrm>
                <a:off x="-4170425" y="-413325"/>
                <a:ext cx="13050" cy="495700"/>
              </a:xfrm>
              <a:custGeom>
                <a:rect b="b" l="l" r="r" t="t"/>
                <a:pathLst>
                  <a:path extrusionOk="0" h="19828" w="522">
                    <a:moveTo>
                      <a:pt x="0" y="0"/>
                    </a:moveTo>
                    <a:lnTo>
                      <a:pt x="0" y="19828"/>
                    </a:lnTo>
                    <a:lnTo>
                      <a:pt x="521" y="19828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7"/>
              <p:cNvSpPr/>
              <p:nvPr/>
            </p:nvSpPr>
            <p:spPr>
              <a:xfrm>
                <a:off x="-4194325" y="-442500"/>
                <a:ext cx="60700" cy="58400"/>
              </a:xfrm>
              <a:custGeom>
                <a:rect b="b" l="l" r="r" t="t"/>
                <a:pathLst>
                  <a:path extrusionOk="0" h="2336" w="2428">
                    <a:moveTo>
                      <a:pt x="1260" y="0"/>
                    </a:moveTo>
                    <a:cubicBezTo>
                      <a:pt x="788" y="0"/>
                      <a:pt x="363" y="285"/>
                      <a:pt x="181" y="720"/>
                    </a:cubicBezTo>
                    <a:cubicBezTo>
                      <a:pt x="1" y="1156"/>
                      <a:pt x="101" y="1659"/>
                      <a:pt x="434" y="1993"/>
                    </a:cubicBezTo>
                    <a:cubicBezTo>
                      <a:pt x="658" y="2217"/>
                      <a:pt x="957" y="2335"/>
                      <a:pt x="1260" y="2335"/>
                    </a:cubicBezTo>
                    <a:cubicBezTo>
                      <a:pt x="1411" y="2335"/>
                      <a:pt x="1563" y="2306"/>
                      <a:pt x="1707" y="2246"/>
                    </a:cubicBezTo>
                    <a:cubicBezTo>
                      <a:pt x="2143" y="2066"/>
                      <a:pt x="2428" y="1640"/>
                      <a:pt x="2428" y="1167"/>
                    </a:cubicBezTo>
                    <a:cubicBezTo>
                      <a:pt x="2428" y="523"/>
                      <a:pt x="1906" y="0"/>
                      <a:pt x="126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7"/>
              <p:cNvSpPr/>
              <p:nvPr/>
            </p:nvSpPr>
            <p:spPr>
              <a:xfrm>
                <a:off x="-4201325" y="-449025"/>
                <a:ext cx="74200" cy="71400"/>
              </a:xfrm>
              <a:custGeom>
                <a:rect b="b" l="l" r="r" t="t"/>
                <a:pathLst>
                  <a:path extrusionOk="0" h="2856" w="2968">
                    <a:moveTo>
                      <a:pt x="1540" y="521"/>
                    </a:moveTo>
                    <a:lnTo>
                      <a:pt x="1540" y="523"/>
                    </a:lnTo>
                    <a:cubicBezTo>
                      <a:pt x="2042" y="523"/>
                      <a:pt x="2447" y="928"/>
                      <a:pt x="2447" y="1428"/>
                    </a:cubicBezTo>
                    <a:cubicBezTo>
                      <a:pt x="2447" y="1795"/>
                      <a:pt x="2227" y="2126"/>
                      <a:pt x="1888" y="2266"/>
                    </a:cubicBezTo>
                    <a:cubicBezTo>
                      <a:pt x="1775" y="2313"/>
                      <a:pt x="1658" y="2335"/>
                      <a:pt x="1541" y="2335"/>
                    </a:cubicBezTo>
                    <a:cubicBezTo>
                      <a:pt x="1305" y="2335"/>
                      <a:pt x="1073" y="2243"/>
                      <a:pt x="898" y="2070"/>
                    </a:cubicBezTo>
                    <a:cubicBezTo>
                      <a:pt x="639" y="1811"/>
                      <a:pt x="562" y="1420"/>
                      <a:pt x="702" y="1081"/>
                    </a:cubicBezTo>
                    <a:cubicBezTo>
                      <a:pt x="843" y="743"/>
                      <a:pt x="1173" y="521"/>
                      <a:pt x="1540" y="521"/>
                    </a:cubicBezTo>
                    <a:close/>
                    <a:moveTo>
                      <a:pt x="1541" y="1"/>
                    </a:moveTo>
                    <a:cubicBezTo>
                      <a:pt x="1169" y="1"/>
                      <a:pt x="804" y="146"/>
                      <a:pt x="530" y="418"/>
                    </a:cubicBezTo>
                    <a:cubicBezTo>
                      <a:pt x="122" y="828"/>
                      <a:pt x="0" y="1442"/>
                      <a:pt x="222" y="1974"/>
                    </a:cubicBezTo>
                    <a:cubicBezTo>
                      <a:pt x="442" y="2508"/>
                      <a:pt x="963" y="2856"/>
                      <a:pt x="1540" y="2856"/>
                    </a:cubicBezTo>
                    <a:cubicBezTo>
                      <a:pt x="2329" y="2855"/>
                      <a:pt x="2967" y="2217"/>
                      <a:pt x="2968" y="1428"/>
                    </a:cubicBezTo>
                    <a:cubicBezTo>
                      <a:pt x="2968" y="851"/>
                      <a:pt x="2620" y="330"/>
                      <a:pt x="2088" y="110"/>
                    </a:cubicBezTo>
                    <a:cubicBezTo>
                      <a:pt x="1911" y="36"/>
                      <a:pt x="1725" y="1"/>
                      <a:pt x="15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88" name="Google Shape;2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3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Smart Contracts ?</a:t>
            </a:r>
            <a:endParaRPr/>
          </a:p>
        </p:txBody>
      </p:sp>
      <p:pic>
        <p:nvPicPr>
          <p:cNvPr id="958" name="Google Shape;95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375" y="1862138"/>
            <a:ext cx="3219450" cy="1419225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36"/>
          <p:cNvSpPr txBox="1"/>
          <p:nvPr/>
        </p:nvSpPr>
        <p:spPr>
          <a:xfrm>
            <a:off x="5170150" y="1296975"/>
            <a:ext cx="5116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Viga"/>
                <a:ea typeface="Viga"/>
                <a:cs typeface="Viga"/>
                <a:sym typeface="Viga"/>
              </a:rPr>
              <a:t>Smart Contracts</a:t>
            </a:r>
            <a:endParaRPr sz="2100"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960" name="Google Shape;960;p36"/>
          <p:cNvSpPr txBox="1"/>
          <p:nvPr/>
        </p:nvSpPr>
        <p:spPr>
          <a:xfrm>
            <a:off x="4249300" y="2118525"/>
            <a:ext cx="4447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Viga"/>
              <a:buChar char="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Programs stored on blockchain that are executed when certain predetermined </a:t>
            </a:r>
            <a:r>
              <a:rPr lang="en">
                <a:latin typeface="Viga"/>
                <a:ea typeface="Viga"/>
                <a:cs typeface="Viga"/>
                <a:sym typeface="Viga"/>
              </a:rPr>
              <a:t>conditions are met</a:t>
            </a:r>
            <a:endParaRPr>
              <a:latin typeface="Viga"/>
              <a:ea typeface="Viga"/>
              <a:cs typeface="Viga"/>
              <a:sym typeface="Vig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Viga"/>
              <a:buChar char="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Used to automate the execution of an agreement so that all the participants can be immediately certain about the outcome.</a:t>
            </a:r>
            <a:endParaRPr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961" name="Google Shape;96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3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Smart contracts</a:t>
            </a:r>
            <a:endParaRPr/>
          </a:p>
        </p:txBody>
      </p:sp>
      <p:pic>
        <p:nvPicPr>
          <p:cNvPr id="967" name="Google Shape;9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3250" y="948947"/>
            <a:ext cx="3415676" cy="28727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457200" endA="0" endPos="30000" fadeDir="5400012" kx="0" rotWithShape="0" algn="bl" stPos="0" sy="-100000" ky="0"/>
          </a:effectLst>
        </p:spPr>
      </p:pic>
      <p:pic>
        <p:nvPicPr>
          <p:cNvPr id="968" name="Google Shape;96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38"/>
          <p:cNvSpPr/>
          <p:nvPr/>
        </p:nvSpPr>
        <p:spPr>
          <a:xfrm rot="6517079">
            <a:off x="6027285" y="1234244"/>
            <a:ext cx="4864866" cy="3525934"/>
          </a:xfrm>
          <a:custGeom>
            <a:rect b="b" l="l" r="r" t="t"/>
            <a:pathLst>
              <a:path extrusionOk="0" h="209526" w="289091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38"/>
          <p:cNvSpPr txBox="1"/>
          <p:nvPr>
            <p:ph type="title"/>
          </p:nvPr>
        </p:nvSpPr>
        <p:spPr>
          <a:xfrm>
            <a:off x="2588250" y="158502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975" name="Google Shape;975;p38"/>
          <p:cNvSpPr txBox="1"/>
          <p:nvPr>
            <p:ph idx="2" type="title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976" name="Google Shape;976;p38"/>
          <p:cNvGrpSpPr/>
          <p:nvPr/>
        </p:nvGrpSpPr>
        <p:grpSpPr>
          <a:xfrm>
            <a:off x="6654253" y="792428"/>
            <a:ext cx="2285012" cy="4128237"/>
            <a:chOff x="2360075" y="238275"/>
            <a:chExt cx="2899025" cy="5237550"/>
          </a:xfrm>
        </p:grpSpPr>
        <p:sp>
          <p:nvSpPr>
            <p:cNvPr id="977" name="Google Shape;977;p38"/>
            <p:cNvSpPr/>
            <p:nvPr/>
          </p:nvSpPr>
          <p:spPr>
            <a:xfrm>
              <a:off x="2916925" y="5072950"/>
              <a:ext cx="510100" cy="200000"/>
            </a:xfrm>
            <a:custGeom>
              <a:rect b="b" l="l" r="r" t="t"/>
              <a:pathLst>
                <a:path extrusionOk="0" h="8000" w="20404">
                  <a:moveTo>
                    <a:pt x="8645" y="1"/>
                  </a:moveTo>
                  <a:lnTo>
                    <a:pt x="948" y="823"/>
                  </a:lnTo>
                  <a:cubicBezTo>
                    <a:pt x="948" y="823"/>
                    <a:pt x="1" y="4548"/>
                    <a:pt x="592" y="5967"/>
                  </a:cubicBezTo>
                  <a:cubicBezTo>
                    <a:pt x="1052" y="7074"/>
                    <a:pt x="1846" y="7222"/>
                    <a:pt x="2985" y="7222"/>
                  </a:cubicBezTo>
                  <a:cubicBezTo>
                    <a:pt x="3307" y="7222"/>
                    <a:pt x="3657" y="7210"/>
                    <a:pt x="4035" y="7204"/>
                  </a:cubicBezTo>
                  <a:cubicBezTo>
                    <a:pt x="4052" y="7204"/>
                    <a:pt x="4071" y="7204"/>
                    <a:pt x="4089" y="7204"/>
                  </a:cubicBezTo>
                  <a:cubicBezTo>
                    <a:pt x="5612" y="7204"/>
                    <a:pt x="11444" y="7999"/>
                    <a:pt x="14477" y="7999"/>
                  </a:cubicBezTo>
                  <a:cubicBezTo>
                    <a:pt x="15077" y="7999"/>
                    <a:pt x="15568" y="7968"/>
                    <a:pt x="15894" y="7894"/>
                  </a:cubicBezTo>
                  <a:cubicBezTo>
                    <a:pt x="17886" y="7437"/>
                    <a:pt x="19873" y="6552"/>
                    <a:pt x="20138" y="5121"/>
                  </a:cubicBezTo>
                  <a:cubicBezTo>
                    <a:pt x="20403" y="3690"/>
                    <a:pt x="16698" y="4170"/>
                    <a:pt x="14837" y="3768"/>
                  </a:cubicBezTo>
                  <a:cubicBezTo>
                    <a:pt x="12975" y="3367"/>
                    <a:pt x="8645" y="1"/>
                    <a:pt x="8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8"/>
            <p:cNvSpPr/>
            <p:nvPr/>
          </p:nvSpPr>
          <p:spPr>
            <a:xfrm>
              <a:off x="2909600" y="5065825"/>
              <a:ext cx="519075" cy="214225"/>
            </a:xfrm>
            <a:custGeom>
              <a:rect b="b" l="l" r="r" t="t"/>
              <a:pathLst>
                <a:path extrusionOk="0" h="8569" w="20763">
                  <a:moveTo>
                    <a:pt x="8854" y="582"/>
                  </a:moveTo>
                  <a:cubicBezTo>
                    <a:pt x="9508" y="1084"/>
                    <a:pt x="13296" y="3950"/>
                    <a:pt x="15069" y="4332"/>
                  </a:cubicBezTo>
                  <a:cubicBezTo>
                    <a:pt x="15679" y="4464"/>
                    <a:pt x="16477" y="4504"/>
                    <a:pt x="17248" y="4543"/>
                  </a:cubicBezTo>
                  <a:cubicBezTo>
                    <a:pt x="18430" y="4603"/>
                    <a:pt x="19771" y="4670"/>
                    <a:pt x="20096" y="5080"/>
                  </a:cubicBezTo>
                  <a:cubicBezTo>
                    <a:pt x="20135" y="5131"/>
                    <a:pt x="20178" y="5207"/>
                    <a:pt x="20150" y="5354"/>
                  </a:cubicBezTo>
                  <a:cubicBezTo>
                    <a:pt x="19950" y="6433"/>
                    <a:pt x="18483" y="7360"/>
                    <a:pt x="16122" y="7900"/>
                  </a:cubicBezTo>
                  <a:cubicBezTo>
                    <a:pt x="15819" y="7970"/>
                    <a:pt x="15355" y="7999"/>
                    <a:pt x="14783" y="7999"/>
                  </a:cubicBezTo>
                  <a:cubicBezTo>
                    <a:pt x="13010" y="7999"/>
                    <a:pt x="10210" y="7719"/>
                    <a:pt x="8021" y="7501"/>
                  </a:cubicBezTo>
                  <a:cubicBezTo>
                    <a:pt x="6419" y="7342"/>
                    <a:pt x="5028" y="7203"/>
                    <a:pt x="4380" y="7203"/>
                  </a:cubicBezTo>
                  <a:lnTo>
                    <a:pt x="4324" y="7203"/>
                  </a:lnTo>
                  <a:lnTo>
                    <a:pt x="3895" y="7212"/>
                  </a:lnTo>
                  <a:cubicBezTo>
                    <a:pt x="3690" y="7216"/>
                    <a:pt x="3499" y="7220"/>
                    <a:pt x="3322" y="7220"/>
                  </a:cubicBezTo>
                  <a:cubicBezTo>
                    <a:pt x="2132" y="7220"/>
                    <a:pt x="1537" y="7076"/>
                    <a:pt x="1148" y="6142"/>
                  </a:cubicBezTo>
                  <a:cubicBezTo>
                    <a:pt x="720" y="5115"/>
                    <a:pt x="1198" y="2512"/>
                    <a:pt x="1470" y="1371"/>
                  </a:cubicBezTo>
                  <a:lnTo>
                    <a:pt x="8854" y="582"/>
                  </a:lnTo>
                  <a:close/>
                  <a:moveTo>
                    <a:pt x="8940" y="0"/>
                  </a:moveTo>
                  <a:cubicBezTo>
                    <a:pt x="8929" y="0"/>
                    <a:pt x="8918" y="1"/>
                    <a:pt x="8907" y="2"/>
                  </a:cubicBezTo>
                  <a:lnTo>
                    <a:pt x="1210" y="824"/>
                  </a:lnTo>
                  <a:cubicBezTo>
                    <a:pt x="1092" y="837"/>
                    <a:pt x="993" y="922"/>
                    <a:pt x="963" y="1038"/>
                  </a:cubicBezTo>
                  <a:cubicBezTo>
                    <a:pt x="924" y="1194"/>
                    <a:pt x="0" y="4873"/>
                    <a:pt x="621" y="6363"/>
                  </a:cubicBezTo>
                  <a:cubicBezTo>
                    <a:pt x="1145" y="7622"/>
                    <a:pt x="2079" y="7792"/>
                    <a:pt x="3268" y="7792"/>
                  </a:cubicBezTo>
                  <a:cubicBezTo>
                    <a:pt x="3474" y="7792"/>
                    <a:pt x="3688" y="7787"/>
                    <a:pt x="3908" y="7782"/>
                  </a:cubicBezTo>
                  <a:lnTo>
                    <a:pt x="4332" y="7774"/>
                  </a:lnTo>
                  <a:cubicBezTo>
                    <a:pt x="4931" y="7779"/>
                    <a:pt x="6332" y="7907"/>
                    <a:pt x="7965" y="8070"/>
                  </a:cubicBezTo>
                  <a:cubicBezTo>
                    <a:pt x="10260" y="8298"/>
                    <a:pt x="12971" y="8569"/>
                    <a:pt x="14765" y="8569"/>
                  </a:cubicBezTo>
                  <a:cubicBezTo>
                    <a:pt x="15391" y="8569"/>
                    <a:pt x="15905" y="8535"/>
                    <a:pt x="16251" y="8457"/>
                  </a:cubicBezTo>
                  <a:cubicBezTo>
                    <a:pt x="17774" y="8108"/>
                    <a:pt x="20379" y="7255"/>
                    <a:pt x="20711" y="5459"/>
                  </a:cubicBezTo>
                  <a:cubicBezTo>
                    <a:pt x="20762" y="5184"/>
                    <a:pt x="20705" y="4930"/>
                    <a:pt x="20544" y="4727"/>
                  </a:cubicBezTo>
                  <a:cubicBezTo>
                    <a:pt x="20059" y="4114"/>
                    <a:pt x="18708" y="4045"/>
                    <a:pt x="17276" y="3972"/>
                  </a:cubicBezTo>
                  <a:cubicBezTo>
                    <a:pt x="16528" y="3936"/>
                    <a:pt x="15755" y="3896"/>
                    <a:pt x="15190" y="3775"/>
                  </a:cubicBezTo>
                  <a:cubicBezTo>
                    <a:pt x="13413" y="3390"/>
                    <a:pt x="9156" y="94"/>
                    <a:pt x="9113" y="61"/>
                  </a:cubicBezTo>
                  <a:cubicBezTo>
                    <a:pt x="9064" y="21"/>
                    <a:pt x="9003" y="0"/>
                    <a:pt x="89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8"/>
            <p:cNvSpPr/>
            <p:nvPr/>
          </p:nvSpPr>
          <p:spPr>
            <a:xfrm>
              <a:off x="3103675" y="5072950"/>
              <a:ext cx="129500" cy="86050"/>
            </a:xfrm>
            <a:custGeom>
              <a:rect b="b" l="l" r="r" t="t"/>
              <a:pathLst>
                <a:path extrusionOk="0" h="3442" w="5180">
                  <a:moveTo>
                    <a:pt x="1175" y="1"/>
                  </a:moveTo>
                  <a:lnTo>
                    <a:pt x="248" y="100"/>
                  </a:lnTo>
                  <a:lnTo>
                    <a:pt x="0" y="1112"/>
                  </a:lnTo>
                  <a:cubicBezTo>
                    <a:pt x="0" y="1112"/>
                    <a:pt x="1738" y="2800"/>
                    <a:pt x="3268" y="3350"/>
                  </a:cubicBezTo>
                  <a:cubicBezTo>
                    <a:pt x="3445" y="3414"/>
                    <a:pt x="3615" y="3442"/>
                    <a:pt x="3779" y="3442"/>
                  </a:cubicBezTo>
                  <a:cubicBezTo>
                    <a:pt x="4336" y="3442"/>
                    <a:pt x="4816" y="3119"/>
                    <a:pt x="5180" y="2759"/>
                  </a:cubicBezTo>
                  <a:cubicBezTo>
                    <a:pt x="3275" y="1633"/>
                    <a:pt x="1175" y="1"/>
                    <a:pt x="11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3096150" y="5065800"/>
              <a:ext cx="145375" cy="100350"/>
            </a:xfrm>
            <a:custGeom>
              <a:rect b="b" l="l" r="r" t="t"/>
              <a:pathLst>
                <a:path extrusionOk="0" h="4014" w="5815">
                  <a:moveTo>
                    <a:pt x="1393" y="583"/>
                  </a:moveTo>
                  <a:cubicBezTo>
                    <a:pt x="1792" y="888"/>
                    <a:pt x="3423" y="2120"/>
                    <a:pt x="4999" y="3089"/>
                  </a:cubicBezTo>
                  <a:cubicBezTo>
                    <a:pt x="4691" y="3324"/>
                    <a:pt x="4383" y="3441"/>
                    <a:pt x="4079" y="3441"/>
                  </a:cubicBezTo>
                  <a:cubicBezTo>
                    <a:pt x="3940" y="3441"/>
                    <a:pt x="3802" y="3417"/>
                    <a:pt x="3665" y="3368"/>
                  </a:cubicBezTo>
                  <a:cubicBezTo>
                    <a:pt x="2433" y="2925"/>
                    <a:pt x="1029" y="1683"/>
                    <a:pt x="619" y="1305"/>
                  </a:cubicBezTo>
                  <a:lnTo>
                    <a:pt x="780" y="649"/>
                  </a:lnTo>
                  <a:lnTo>
                    <a:pt x="1393" y="583"/>
                  </a:lnTo>
                  <a:close/>
                  <a:moveTo>
                    <a:pt x="1472" y="1"/>
                  </a:moveTo>
                  <a:cubicBezTo>
                    <a:pt x="1463" y="1"/>
                    <a:pt x="1454" y="1"/>
                    <a:pt x="1445" y="2"/>
                  </a:cubicBezTo>
                  <a:lnTo>
                    <a:pt x="519" y="102"/>
                  </a:lnTo>
                  <a:cubicBezTo>
                    <a:pt x="399" y="114"/>
                    <a:pt x="300" y="201"/>
                    <a:pt x="272" y="317"/>
                  </a:cubicBezTo>
                  <a:lnTo>
                    <a:pt x="24" y="1330"/>
                  </a:lnTo>
                  <a:cubicBezTo>
                    <a:pt x="0" y="1428"/>
                    <a:pt x="30" y="1532"/>
                    <a:pt x="103" y="1602"/>
                  </a:cubicBezTo>
                  <a:cubicBezTo>
                    <a:pt x="175" y="1673"/>
                    <a:pt x="1902" y="3341"/>
                    <a:pt x="3473" y="3905"/>
                  </a:cubicBezTo>
                  <a:cubicBezTo>
                    <a:pt x="3667" y="3976"/>
                    <a:pt x="3873" y="4013"/>
                    <a:pt x="4080" y="4014"/>
                  </a:cubicBezTo>
                  <a:cubicBezTo>
                    <a:pt x="4626" y="4014"/>
                    <a:pt x="5170" y="3755"/>
                    <a:pt x="5682" y="3247"/>
                  </a:cubicBezTo>
                  <a:cubicBezTo>
                    <a:pt x="5814" y="3116"/>
                    <a:pt x="5787" y="2894"/>
                    <a:pt x="5625" y="2799"/>
                  </a:cubicBezTo>
                  <a:cubicBezTo>
                    <a:pt x="3760" y="1695"/>
                    <a:pt x="1671" y="77"/>
                    <a:pt x="1651" y="61"/>
                  </a:cubicBezTo>
                  <a:cubicBezTo>
                    <a:pt x="1599" y="22"/>
                    <a:pt x="1536" y="1"/>
                    <a:pt x="1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8"/>
            <p:cNvSpPr/>
            <p:nvPr/>
          </p:nvSpPr>
          <p:spPr>
            <a:xfrm>
              <a:off x="2929100" y="5195100"/>
              <a:ext cx="491675" cy="77850"/>
            </a:xfrm>
            <a:custGeom>
              <a:rect b="b" l="l" r="r" t="t"/>
              <a:pathLst>
                <a:path extrusionOk="0" h="3114" w="19667">
                  <a:moveTo>
                    <a:pt x="19655" y="1"/>
                  </a:moveTo>
                  <a:lnTo>
                    <a:pt x="19655" y="1"/>
                  </a:lnTo>
                  <a:cubicBezTo>
                    <a:pt x="19010" y="364"/>
                    <a:pt x="17816" y="950"/>
                    <a:pt x="16098" y="1427"/>
                  </a:cubicBezTo>
                  <a:cubicBezTo>
                    <a:pt x="15225" y="1670"/>
                    <a:pt x="14275" y="1765"/>
                    <a:pt x="13244" y="1765"/>
                  </a:cubicBezTo>
                  <a:cubicBezTo>
                    <a:pt x="11086" y="1765"/>
                    <a:pt x="8574" y="1349"/>
                    <a:pt x="5671" y="1003"/>
                  </a:cubicBezTo>
                  <a:cubicBezTo>
                    <a:pt x="3774" y="778"/>
                    <a:pt x="2218" y="715"/>
                    <a:pt x="1070" y="715"/>
                  </a:cubicBezTo>
                  <a:cubicBezTo>
                    <a:pt x="661" y="715"/>
                    <a:pt x="303" y="723"/>
                    <a:pt x="1" y="734"/>
                  </a:cubicBezTo>
                  <a:cubicBezTo>
                    <a:pt x="25" y="853"/>
                    <a:pt x="59" y="969"/>
                    <a:pt x="104" y="1082"/>
                  </a:cubicBezTo>
                  <a:cubicBezTo>
                    <a:pt x="565" y="2188"/>
                    <a:pt x="1358" y="2336"/>
                    <a:pt x="2497" y="2336"/>
                  </a:cubicBezTo>
                  <a:cubicBezTo>
                    <a:pt x="2820" y="2336"/>
                    <a:pt x="3170" y="2324"/>
                    <a:pt x="3548" y="2318"/>
                  </a:cubicBezTo>
                  <a:cubicBezTo>
                    <a:pt x="3565" y="2318"/>
                    <a:pt x="3583" y="2318"/>
                    <a:pt x="3602" y="2318"/>
                  </a:cubicBezTo>
                  <a:cubicBezTo>
                    <a:pt x="5124" y="2318"/>
                    <a:pt x="10957" y="3113"/>
                    <a:pt x="13990" y="3113"/>
                  </a:cubicBezTo>
                  <a:cubicBezTo>
                    <a:pt x="14590" y="3113"/>
                    <a:pt x="15081" y="3082"/>
                    <a:pt x="15407" y="3008"/>
                  </a:cubicBezTo>
                  <a:cubicBezTo>
                    <a:pt x="17398" y="2551"/>
                    <a:pt x="19384" y="1666"/>
                    <a:pt x="19650" y="235"/>
                  </a:cubicBezTo>
                  <a:cubicBezTo>
                    <a:pt x="19665" y="158"/>
                    <a:pt x="19666" y="79"/>
                    <a:pt x="196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8"/>
            <p:cNvSpPr/>
            <p:nvPr/>
          </p:nvSpPr>
          <p:spPr>
            <a:xfrm>
              <a:off x="2921175" y="5187950"/>
              <a:ext cx="506800" cy="92100"/>
            </a:xfrm>
            <a:custGeom>
              <a:rect b="b" l="l" r="r" t="t"/>
              <a:pathLst>
                <a:path extrusionOk="0" h="3684" w="20272">
                  <a:moveTo>
                    <a:pt x="19574" y="820"/>
                  </a:moveTo>
                  <a:lnTo>
                    <a:pt x="19574" y="820"/>
                  </a:lnTo>
                  <a:cubicBezTo>
                    <a:pt x="19151" y="1748"/>
                    <a:pt x="17759" y="2535"/>
                    <a:pt x="15659" y="3015"/>
                  </a:cubicBezTo>
                  <a:cubicBezTo>
                    <a:pt x="15356" y="3085"/>
                    <a:pt x="14892" y="3114"/>
                    <a:pt x="14321" y="3114"/>
                  </a:cubicBezTo>
                  <a:cubicBezTo>
                    <a:pt x="12548" y="3114"/>
                    <a:pt x="9748" y="2834"/>
                    <a:pt x="7558" y="2616"/>
                  </a:cubicBezTo>
                  <a:cubicBezTo>
                    <a:pt x="5956" y="2457"/>
                    <a:pt x="4565" y="2318"/>
                    <a:pt x="3917" y="2318"/>
                  </a:cubicBezTo>
                  <a:lnTo>
                    <a:pt x="3861" y="2318"/>
                  </a:lnTo>
                  <a:lnTo>
                    <a:pt x="3432" y="2327"/>
                  </a:lnTo>
                  <a:cubicBezTo>
                    <a:pt x="3221" y="2332"/>
                    <a:pt x="3026" y="2335"/>
                    <a:pt x="2844" y="2335"/>
                  </a:cubicBezTo>
                  <a:cubicBezTo>
                    <a:pt x="1680" y="2335"/>
                    <a:pt x="1089" y="2191"/>
                    <a:pt x="700" y="1294"/>
                  </a:cubicBezTo>
                  <a:cubicBezTo>
                    <a:pt x="914" y="1289"/>
                    <a:pt x="1148" y="1286"/>
                    <a:pt x="1400" y="1286"/>
                  </a:cubicBezTo>
                  <a:cubicBezTo>
                    <a:pt x="2548" y="1286"/>
                    <a:pt x="4088" y="1351"/>
                    <a:pt x="5955" y="1573"/>
                  </a:cubicBezTo>
                  <a:cubicBezTo>
                    <a:pt x="6670" y="1657"/>
                    <a:pt x="7361" y="1748"/>
                    <a:pt x="8030" y="1834"/>
                  </a:cubicBezTo>
                  <a:cubicBezTo>
                    <a:pt x="10050" y="2094"/>
                    <a:pt x="11901" y="2334"/>
                    <a:pt x="13563" y="2334"/>
                  </a:cubicBezTo>
                  <a:cubicBezTo>
                    <a:pt x="14618" y="2334"/>
                    <a:pt x="15596" y="2237"/>
                    <a:pt x="16492" y="1988"/>
                  </a:cubicBezTo>
                  <a:cubicBezTo>
                    <a:pt x="17825" y="1617"/>
                    <a:pt x="18851" y="1183"/>
                    <a:pt x="19574" y="820"/>
                  </a:cubicBezTo>
                  <a:close/>
                  <a:moveTo>
                    <a:pt x="19972" y="1"/>
                  </a:moveTo>
                  <a:cubicBezTo>
                    <a:pt x="19925" y="1"/>
                    <a:pt x="19877" y="12"/>
                    <a:pt x="19832" y="38"/>
                  </a:cubicBezTo>
                  <a:cubicBezTo>
                    <a:pt x="19149" y="424"/>
                    <a:pt x="17990" y="979"/>
                    <a:pt x="16339" y="1439"/>
                  </a:cubicBezTo>
                  <a:cubicBezTo>
                    <a:pt x="15489" y="1675"/>
                    <a:pt x="14569" y="1768"/>
                    <a:pt x="13564" y="1768"/>
                  </a:cubicBezTo>
                  <a:cubicBezTo>
                    <a:pt x="11973" y="1768"/>
                    <a:pt x="10171" y="1535"/>
                    <a:pt x="8103" y="1267"/>
                  </a:cubicBezTo>
                  <a:cubicBezTo>
                    <a:pt x="7433" y="1181"/>
                    <a:pt x="6739" y="1091"/>
                    <a:pt x="6022" y="1006"/>
                  </a:cubicBezTo>
                  <a:cubicBezTo>
                    <a:pt x="4119" y="780"/>
                    <a:pt x="2551" y="715"/>
                    <a:pt x="1381" y="715"/>
                  </a:cubicBezTo>
                  <a:cubicBezTo>
                    <a:pt x="974" y="715"/>
                    <a:pt x="615" y="723"/>
                    <a:pt x="307" y="735"/>
                  </a:cubicBezTo>
                  <a:cubicBezTo>
                    <a:pt x="130" y="741"/>
                    <a:pt x="0" y="907"/>
                    <a:pt x="39" y="1081"/>
                  </a:cubicBezTo>
                  <a:cubicBezTo>
                    <a:pt x="68" y="1217"/>
                    <a:pt x="107" y="1350"/>
                    <a:pt x="158" y="1478"/>
                  </a:cubicBezTo>
                  <a:cubicBezTo>
                    <a:pt x="682" y="2737"/>
                    <a:pt x="1616" y="2907"/>
                    <a:pt x="2805" y="2907"/>
                  </a:cubicBezTo>
                  <a:cubicBezTo>
                    <a:pt x="3011" y="2907"/>
                    <a:pt x="3225" y="2902"/>
                    <a:pt x="3445" y="2897"/>
                  </a:cubicBezTo>
                  <a:lnTo>
                    <a:pt x="3869" y="2889"/>
                  </a:lnTo>
                  <a:cubicBezTo>
                    <a:pt x="4468" y="2894"/>
                    <a:pt x="5869" y="3022"/>
                    <a:pt x="7502" y="3185"/>
                  </a:cubicBezTo>
                  <a:cubicBezTo>
                    <a:pt x="9797" y="3413"/>
                    <a:pt x="12508" y="3684"/>
                    <a:pt x="14302" y="3684"/>
                  </a:cubicBezTo>
                  <a:cubicBezTo>
                    <a:pt x="14928" y="3684"/>
                    <a:pt x="15442" y="3650"/>
                    <a:pt x="15788" y="3572"/>
                  </a:cubicBezTo>
                  <a:cubicBezTo>
                    <a:pt x="17311" y="3223"/>
                    <a:pt x="19916" y="2370"/>
                    <a:pt x="20248" y="573"/>
                  </a:cubicBezTo>
                  <a:cubicBezTo>
                    <a:pt x="20269" y="464"/>
                    <a:pt x="20271" y="353"/>
                    <a:pt x="20254" y="243"/>
                  </a:cubicBezTo>
                  <a:cubicBezTo>
                    <a:pt x="20232" y="96"/>
                    <a:pt x="20106" y="1"/>
                    <a:pt x="199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8"/>
            <p:cNvSpPr/>
            <p:nvPr/>
          </p:nvSpPr>
          <p:spPr>
            <a:xfrm>
              <a:off x="2526100" y="3075375"/>
              <a:ext cx="732575" cy="2019300"/>
            </a:xfrm>
            <a:custGeom>
              <a:rect b="b" l="l" r="r" t="t"/>
              <a:pathLst>
                <a:path extrusionOk="0" h="80772" w="29303">
                  <a:moveTo>
                    <a:pt x="1166" y="0"/>
                  </a:moveTo>
                  <a:cubicBezTo>
                    <a:pt x="1166" y="0"/>
                    <a:pt x="1076" y="13849"/>
                    <a:pt x="1007" y="19132"/>
                  </a:cubicBezTo>
                  <a:cubicBezTo>
                    <a:pt x="940" y="24415"/>
                    <a:pt x="2288" y="43816"/>
                    <a:pt x="2012" y="44535"/>
                  </a:cubicBezTo>
                  <a:cubicBezTo>
                    <a:pt x="1737" y="45252"/>
                    <a:pt x="1" y="57928"/>
                    <a:pt x="902" y="61056"/>
                  </a:cubicBezTo>
                  <a:cubicBezTo>
                    <a:pt x="1802" y="64184"/>
                    <a:pt x="3304" y="80772"/>
                    <a:pt x="3304" y="80772"/>
                  </a:cubicBezTo>
                  <a:lnTo>
                    <a:pt x="10439" y="80528"/>
                  </a:lnTo>
                  <a:cubicBezTo>
                    <a:pt x="10439" y="80528"/>
                    <a:pt x="11241" y="56390"/>
                    <a:pt x="12072" y="54665"/>
                  </a:cubicBezTo>
                  <a:cubicBezTo>
                    <a:pt x="12905" y="52941"/>
                    <a:pt x="13214" y="44513"/>
                    <a:pt x="13608" y="42081"/>
                  </a:cubicBezTo>
                  <a:cubicBezTo>
                    <a:pt x="14002" y="39648"/>
                    <a:pt x="15785" y="24348"/>
                    <a:pt x="15785" y="24348"/>
                  </a:cubicBezTo>
                  <a:cubicBezTo>
                    <a:pt x="15785" y="24348"/>
                    <a:pt x="18043" y="42732"/>
                    <a:pt x="17681" y="47448"/>
                  </a:cubicBezTo>
                  <a:cubicBezTo>
                    <a:pt x="17320" y="52163"/>
                    <a:pt x="15241" y="56618"/>
                    <a:pt x="15871" y="60750"/>
                  </a:cubicBezTo>
                  <a:cubicBezTo>
                    <a:pt x="16500" y="64881"/>
                    <a:pt x="16581" y="80726"/>
                    <a:pt x="16581" y="80726"/>
                  </a:cubicBezTo>
                  <a:lnTo>
                    <a:pt x="23688" y="78628"/>
                  </a:lnTo>
                  <a:cubicBezTo>
                    <a:pt x="23688" y="78628"/>
                    <a:pt x="25156" y="71326"/>
                    <a:pt x="25134" y="69756"/>
                  </a:cubicBezTo>
                  <a:cubicBezTo>
                    <a:pt x="25111" y="68186"/>
                    <a:pt x="24921" y="64762"/>
                    <a:pt x="25178" y="62760"/>
                  </a:cubicBezTo>
                  <a:cubicBezTo>
                    <a:pt x="25435" y="60758"/>
                    <a:pt x="29072" y="45288"/>
                    <a:pt x="29150" y="40719"/>
                  </a:cubicBezTo>
                  <a:cubicBezTo>
                    <a:pt x="29228" y="36150"/>
                    <a:pt x="29302" y="888"/>
                    <a:pt x="29302" y="887"/>
                  </a:cubicBezTo>
                  <a:lnTo>
                    <a:pt x="29302" y="887"/>
                  </a:lnTo>
                  <a:cubicBezTo>
                    <a:pt x="29302" y="887"/>
                    <a:pt x="23480" y="2458"/>
                    <a:pt x="15937" y="2458"/>
                  </a:cubicBezTo>
                  <a:cubicBezTo>
                    <a:pt x="11343" y="2458"/>
                    <a:pt x="6110" y="1876"/>
                    <a:pt x="1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8"/>
            <p:cNvSpPr/>
            <p:nvPr/>
          </p:nvSpPr>
          <p:spPr>
            <a:xfrm>
              <a:off x="2518650" y="3068200"/>
              <a:ext cx="747150" cy="2033625"/>
            </a:xfrm>
            <a:custGeom>
              <a:rect b="b" l="l" r="r" t="t"/>
              <a:pathLst>
                <a:path extrusionOk="0" h="81345" w="29886">
                  <a:moveTo>
                    <a:pt x="1747" y="697"/>
                  </a:moveTo>
                  <a:cubicBezTo>
                    <a:pt x="6586" y="2462"/>
                    <a:pt x="11700" y="3016"/>
                    <a:pt x="16210" y="3016"/>
                  </a:cubicBezTo>
                  <a:cubicBezTo>
                    <a:pt x="22690" y="3016"/>
                    <a:pt x="27925" y="1873"/>
                    <a:pt x="29313" y="1539"/>
                  </a:cubicBezTo>
                  <a:lnTo>
                    <a:pt x="29313" y="1539"/>
                  </a:lnTo>
                  <a:cubicBezTo>
                    <a:pt x="29305" y="5306"/>
                    <a:pt x="29235" y="36737"/>
                    <a:pt x="29161" y="41001"/>
                  </a:cubicBezTo>
                  <a:cubicBezTo>
                    <a:pt x="29108" y="44166"/>
                    <a:pt x="27334" y="52597"/>
                    <a:pt x="26160" y="58176"/>
                  </a:cubicBezTo>
                  <a:cubicBezTo>
                    <a:pt x="25643" y="60626"/>
                    <a:pt x="25271" y="62396"/>
                    <a:pt x="25192" y="63011"/>
                  </a:cubicBezTo>
                  <a:cubicBezTo>
                    <a:pt x="24988" y="64598"/>
                    <a:pt x="25060" y="67022"/>
                    <a:pt x="25114" y="68793"/>
                  </a:cubicBezTo>
                  <a:cubicBezTo>
                    <a:pt x="25128" y="69276"/>
                    <a:pt x="25141" y="69705"/>
                    <a:pt x="25146" y="70047"/>
                  </a:cubicBezTo>
                  <a:cubicBezTo>
                    <a:pt x="25166" y="71437"/>
                    <a:pt x="23958" y="77587"/>
                    <a:pt x="23740" y="78690"/>
                  </a:cubicBezTo>
                  <a:lnTo>
                    <a:pt x="17161" y="80631"/>
                  </a:lnTo>
                  <a:cubicBezTo>
                    <a:pt x="17144" y="78143"/>
                    <a:pt x="17029" y="64792"/>
                    <a:pt x="16450" y="60994"/>
                  </a:cubicBezTo>
                  <a:cubicBezTo>
                    <a:pt x="16082" y="58580"/>
                    <a:pt x="16661" y="56048"/>
                    <a:pt x="17273" y="53366"/>
                  </a:cubicBezTo>
                  <a:cubicBezTo>
                    <a:pt x="17687" y="51552"/>
                    <a:pt x="18116" y="49677"/>
                    <a:pt x="18264" y="47756"/>
                  </a:cubicBezTo>
                  <a:cubicBezTo>
                    <a:pt x="18623" y="43066"/>
                    <a:pt x="16458" y="25351"/>
                    <a:pt x="16365" y="24600"/>
                  </a:cubicBezTo>
                  <a:cubicBezTo>
                    <a:pt x="16348" y="24456"/>
                    <a:pt x="16226" y="24349"/>
                    <a:pt x="16083" y="24349"/>
                  </a:cubicBezTo>
                  <a:lnTo>
                    <a:pt x="16082" y="24349"/>
                  </a:lnTo>
                  <a:cubicBezTo>
                    <a:pt x="15937" y="24349"/>
                    <a:pt x="15815" y="24458"/>
                    <a:pt x="15799" y="24601"/>
                  </a:cubicBezTo>
                  <a:cubicBezTo>
                    <a:pt x="15782" y="24754"/>
                    <a:pt x="14013" y="39924"/>
                    <a:pt x="13625" y="42321"/>
                  </a:cubicBezTo>
                  <a:cubicBezTo>
                    <a:pt x="13486" y="43180"/>
                    <a:pt x="13361" y="44734"/>
                    <a:pt x="13215" y="46532"/>
                  </a:cubicBezTo>
                  <a:cubicBezTo>
                    <a:pt x="12956" y="49749"/>
                    <a:pt x="12633" y="53752"/>
                    <a:pt x="12114" y="54828"/>
                  </a:cubicBezTo>
                  <a:cubicBezTo>
                    <a:pt x="11303" y="56508"/>
                    <a:pt x="10556" y="77760"/>
                    <a:pt x="10460" y="80539"/>
                  </a:cubicBezTo>
                  <a:lnTo>
                    <a:pt x="3862" y="80764"/>
                  </a:lnTo>
                  <a:cubicBezTo>
                    <a:pt x="3658" y="78536"/>
                    <a:pt x="2320" y="64201"/>
                    <a:pt x="1474" y="61264"/>
                  </a:cubicBezTo>
                  <a:cubicBezTo>
                    <a:pt x="606" y="58248"/>
                    <a:pt x="2276" y="45709"/>
                    <a:pt x="2576" y="44923"/>
                  </a:cubicBezTo>
                  <a:cubicBezTo>
                    <a:pt x="2719" y="44553"/>
                    <a:pt x="2576" y="41541"/>
                    <a:pt x="2192" y="34234"/>
                  </a:cubicBezTo>
                  <a:cubicBezTo>
                    <a:pt x="1895" y="28556"/>
                    <a:pt x="1556" y="22120"/>
                    <a:pt x="1591" y="19423"/>
                  </a:cubicBezTo>
                  <a:cubicBezTo>
                    <a:pt x="1652" y="14708"/>
                    <a:pt x="1731" y="3030"/>
                    <a:pt x="1747" y="697"/>
                  </a:cubicBezTo>
                  <a:close/>
                  <a:moveTo>
                    <a:pt x="1464" y="1"/>
                  </a:moveTo>
                  <a:cubicBezTo>
                    <a:pt x="1313" y="1"/>
                    <a:pt x="1179" y="122"/>
                    <a:pt x="1178" y="286"/>
                  </a:cubicBezTo>
                  <a:cubicBezTo>
                    <a:pt x="1178" y="424"/>
                    <a:pt x="1088" y="14193"/>
                    <a:pt x="1021" y="19415"/>
                  </a:cubicBezTo>
                  <a:cubicBezTo>
                    <a:pt x="985" y="22131"/>
                    <a:pt x="1324" y="28577"/>
                    <a:pt x="1623" y="34264"/>
                  </a:cubicBezTo>
                  <a:cubicBezTo>
                    <a:pt x="1880" y="39188"/>
                    <a:pt x="2149" y="44279"/>
                    <a:pt x="2044" y="44719"/>
                  </a:cubicBezTo>
                  <a:cubicBezTo>
                    <a:pt x="1734" y="45529"/>
                    <a:pt x="1" y="58213"/>
                    <a:pt x="925" y="61423"/>
                  </a:cubicBezTo>
                  <a:cubicBezTo>
                    <a:pt x="1809" y="64488"/>
                    <a:pt x="3303" y="80918"/>
                    <a:pt x="3318" y="81084"/>
                  </a:cubicBezTo>
                  <a:cubicBezTo>
                    <a:pt x="3332" y="81230"/>
                    <a:pt x="3455" y="81343"/>
                    <a:pt x="3602" y="81343"/>
                  </a:cubicBezTo>
                  <a:lnTo>
                    <a:pt x="3611" y="81344"/>
                  </a:lnTo>
                  <a:lnTo>
                    <a:pt x="10746" y="81101"/>
                  </a:lnTo>
                  <a:cubicBezTo>
                    <a:pt x="10896" y="81095"/>
                    <a:pt x="11017" y="80975"/>
                    <a:pt x="11021" y="80825"/>
                  </a:cubicBezTo>
                  <a:cubicBezTo>
                    <a:pt x="11244" y="74128"/>
                    <a:pt x="11966" y="56448"/>
                    <a:pt x="12627" y="55077"/>
                  </a:cubicBezTo>
                  <a:cubicBezTo>
                    <a:pt x="13193" y="53905"/>
                    <a:pt x="13507" y="50013"/>
                    <a:pt x="13784" y="46579"/>
                  </a:cubicBezTo>
                  <a:cubicBezTo>
                    <a:pt x="13928" y="44793"/>
                    <a:pt x="14052" y="43250"/>
                    <a:pt x="14188" y="42414"/>
                  </a:cubicBezTo>
                  <a:cubicBezTo>
                    <a:pt x="14483" y="40594"/>
                    <a:pt x="15564" y="31492"/>
                    <a:pt x="16084" y="27078"/>
                  </a:cubicBezTo>
                  <a:cubicBezTo>
                    <a:pt x="16677" y="32220"/>
                    <a:pt x="17971" y="44100"/>
                    <a:pt x="17694" y="47714"/>
                  </a:cubicBezTo>
                  <a:cubicBezTo>
                    <a:pt x="17549" y="49592"/>
                    <a:pt x="17126" y="51446"/>
                    <a:pt x="16717" y="53240"/>
                  </a:cubicBezTo>
                  <a:cubicBezTo>
                    <a:pt x="16092" y="55975"/>
                    <a:pt x="15501" y="58560"/>
                    <a:pt x="15886" y="61080"/>
                  </a:cubicBezTo>
                  <a:cubicBezTo>
                    <a:pt x="16505" y="65144"/>
                    <a:pt x="16592" y="80856"/>
                    <a:pt x="16593" y="81015"/>
                  </a:cubicBezTo>
                  <a:cubicBezTo>
                    <a:pt x="16594" y="81177"/>
                    <a:pt x="16725" y="81299"/>
                    <a:pt x="16877" y="81299"/>
                  </a:cubicBezTo>
                  <a:cubicBezTo>
                    <a:pt x="16904" y="81299"/>
                    <a:pt x="16931" y="81295"/>
                    <a:pt x="16959" y="81287"/>
                  </a:cubicBezTo>
                  <a:lnTo>
                    <a:pt x="24068" y="79188"/>
                  </a:lnTo>
                  <a:cubicBezTo>
                    <a:pt x="24169" y="79158"/>
                    <a:pt x="24246" y="79074"/>
                    <a:pt x="24267" y="78970"/>
                  </a:cubicBezTo>
                  <a:cubicBezTo>
                    <a:pt x="24327" y="78671"/>
                    <a:pt x="25740" y="71621"/>
                    <a:pt x="25717" y="70039"/>
                  </a:cubicBezTo>
                  <a:cubicBezTo>
                    <a:pt x="25713" y="69695"/>
                    <a:pt x="25700" y="69263"/>
                    <a:pt x="25686" y="68776"/>
                  </a:cubicBezTo>
                  <a:cubicBezTo>
                    <a:pt x="25632" y="67025"/>
                    <a:pt x="25561" y="64626"/>
                    <a:pt x="25759" y="63084"/>
                  </a:cubicBezTo>
                  <a:cubicBezTo>
                    <a:pt x="25836" y="62491"/>
                    <a:pt x="26225" y="60639"/>
                    <a:pt x="26718" y="58294"/>
                  </a:cubicBezTo>
                  <a:cubicBezTo>
                    <a:pt x="27898" y="52695"/>
                    <a:pt x="29678" y="44232"/>
                    <a:pt x="29733" y="41011"/>
                  </a:cubicBezTo>
                  <a:cubicBezTo>
                    <a:pt x="29811" y="36492"/>
                    <a:pt x="29885" y="1529"/>
                    <a:pt x="29885" y="1175"/>
                  </a:cubicBezTo>
                  <a:cubicBezTo>
                    <a:pt x="29885" y="1086"/>
                    <a:pt x="29844" y="1002"/>
                    <a:pt x="29774" y="948"/>
                  </a:cubicBezTo>
                  <a:cubicBezTo>
                    <a:pt x="29724" y="909"/>
                    <a:pt x="29663" y="889"/>
                    <a:pt x="29601" y="889"/>
                  </a:cubicBezTo>
                  <a:cubicBezTo>
                    <a:pt x="29575" y="889"/>
                    <a:pt x="29550" y="892"/>
                    <a:pt x="29525" y="899"/>
                  </a:cubicBezTo>
                  <a:cubicBezTo>
                    <a:pt x="29433" y="925"/>
                    <a:pt x="23650" y="2448"/>
                    <a:pt x="16214" y="2448"/>
                  </a:cubicBezTo>
                  <a:cubicBezTo>
                    <a:pt x="11643" y="2448"/>
                    <a:pt x="6448" y="1872"/>
                    <a:pt x="1565" y="20"/>
                  </a:cubicBezTo>
                  <a:cubicBezTo>
                    <a:pt x="1531" y="7"/>
                    <a:pt x="149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8"/>
            <p:cNvSpPr/>
            <p:nvPr/>
          </p:nvSpPr>
          <p:spPr>
            <a:xfrm>
              <a:off x="2554425" y="3075375"/>
              <a:ext cx="706175" cy="217325"/>
            </a:xfrm>
            <a:custGeom>
              <a:rect b="b" l="l" r="r" t="t"/>
              <a:pathLst>
                <a:path extrusionOk="0" h="8693" w="28247">
                  <a:moveTo>
                    <a:pt x="33" y="0"/>
                  </a:moveTo>
                  <a:cubicBezTo>
                    <a:pt x="33" y="0"/>
                    <a:pt x="20" y="1942"/>
                    <a:pt x="0" y="4649"/>
                  </a:cubicBezTo>
                  <a:cubicBezTo>
                    <a:pt x="1419" y="5975"/>
                    <a:pt x="4490" y="7633"/>
                    <a:pt x="11144" y="8409"/>
                  </a:cubicBezTo>
                  <a:cubicBezTo>
                    <a:pt x="12845" y="8608"/>
                    <a:pt x="14454" y="8693"/>
                    <a:pt x="15961" y="8693"/>
                  </a:cubicBezTo>
                  <a:cubicBezTo>
                    <a:pt x="21613" y="8693"/>
                    <a:pt x="25842" y="7495"/>
                    <a:pt x="28247" y="6583"/>
                  </a:cubicBezTo>
                  <a:cubicBezTo>
                    <a:pt x="28211" y="3887"/>
                    <a:pt x="28183" y="1924"/>
                    <a:pt x="28174" y="1199"/>
                  </a:cubicBezTo>
                  <a:cubicBezTo>
                    <a:pt x="27840" y="1184"/>
                    <a:pt x="27472" y="1167"/>
                    <a:pt x="27072" y="1148"/>
                  </a:cubicBezTo>
                  <a:cubicBezTo>
                    <a:pt x="25046" y="1595"/>
                    <a:pt x="20400" y="2459"/>
                    <a:pt x="14805" y="2459"/>
                  </a:cubicBezTo>
                  <a:cubicBezTo>
                    <a:pt x="10211" y="2459"/>
                    <a:pt x="4978" y="1876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8"/>
            <p:cNvSpPr/>
            <p:nvPr/>
          </p:nvSpPr>
          <p:spPr>
            <a:xfrm>
              <a:off x="2547275" y="3068225"/>
              <a:ext cx="720500" cy="231550"/>
            </a:xfrm>
            <a:custGeom>
              <a:rect b="b" l="l" r="r" t="t"/>
              <a:pathLst>
                <a:path extrusionOk="0" h="9262" w="28820">
                  <a:moveTo>
                    <a:pt x="602" y="696"/>
                  </a:moveTo>
                  <a:cubicBezTo>
                    <a:pt x="5463" y="2470"/>
                    <a:pt x="10586" y="3024"/>
                    <a:pt x="15094" y="3024"/>
                  </a:cubicBezTo>
                  <a:cubicBezTo>
                    <a:pt x="20722" y="3024"/>
                    <a:pt x="25389" y="2159"/>
                    <a:pt x="27383" y="1722"/>
                  </a:cubicBezTo>
                  <a:lnTo>
                    <a:pt x="28177" y="1758"/>
                  </a:lnTo>
                  <a:lnTo>
                    <a:pt x="28244" y="6672"/>
                  </a:lnTo>
                  <a:cubicBezTo>
                    <a:pt x="25941" y="7525"/>
                    <a:pt x="21776" y="8691"/>
                    <a:pt x="16220" y="8691"/>
                  </a:cubicBezTo>
                  <a:cubicBezTo>
                    <a:pt x="14732" y="8691"/>
                    <a:pt x="13143" y="8607"/>
                    <a:pt x="11463" y="8411"/>
                  </a:cubicBezTo>
                  <a:cubicBezTo>
                    <a:pt x="4962" y="7654"/>
                    <a:pt x="1956" y="6052"/>
                    <a:pt x="573" y="4810"/>
                  </a:cubicBezTo>
                  <a:lnTo>
                    <a:pt x="602" y="696"/>
                  </a:lnTo>
                  <a:close/>
                  <a:moveTo>
                    <a:pt x="319" y="1"/>
                  </a:moveTo>
                  <a:cubicBezTo>
                    <a:pt x="168" y="1"/>
                    <a:pt x="34" y="122"/>
                    <a:pt x="33" y="285"/>
                  </a:cubicBezTo>
                  <a:lnTo>
                    <a:pt x="2" y="4933"/>
                  </a:lnTo>
                  <a:cubicBezTo>
                    <a:pt x="1" y="5012"/>
                    <a:pt x="33" y="5089"/>
                    <a:pt x="92" y="5143"/>
                  </a:cubicBezTo>
                  <a:cubicBezTo>
                    <a:pt x="1495" y="6455"/>
                    <a:pt x="4595" y="8185"/>
                    <a:pt x="11397" y="8979"/>
                  </a:cubicBezTo>
                  <a:cubicBezTo>
                    <a:pt x="12997" y="9166"/>
                    <a:pt x="14607" y="9260"/>
                    <a:pt x="16220" y="9262"/>
                  </a:cubicBezTo>
                  <a:cubicBezTo>
                    <a:pt x="22021" y="9262"/>
                    <a:pt x="26333" y="8009"/>
                    <a:pt x="28634" y="7135"/>
                  </a:cubicBezTo>
                  <a:cubicBezTo>
                    <a:pt x="28746" y="7093"/>
                    <a:pt x="28820" y="6984"/>
                    <a:pt x="28818" y="6864"/>
                  </a:cubicBezTo>
                  <a:lnTo>
                    <a:pt x="28745" y="1482"/>
                  </a:lnTo>
                  <a:cubicBezTo>
                    <a:pt x="28742" y="1331"/>
                    <a:pt x="28623" y="1207"/>
                    <a:pt x="28472" y="1200"/>
                  </a:cubicBezTo>
                  <a:lnTo>
                    <a:pt x="27371" y="1150"/>
                  </a:lnTo>
                  <a:cubicBezTo>
                    <a:pt x="27365" y="1150"/>
                    <a:pt x="27359" y="1150"/>
                    <a:pt x="27352" y="1150"/>
                  </a:cubicBezTo>
                  <a:cubicBezTo>
                    <a:pt x="27334" y="1150"/>
                    <a:pt x="27315" y="1152"/>
                    <a:pt x="27298" y="1156"/>
                  </a:cubicBezTo>
                  <a:cubicBezTo>
                    <a:pt x="25343" y="1586"/>
                    <a:pt x="20695" y="2455"/>
                    <a:pt x="15088" y="2455"/>
                  </a:cubicBezTo>
                  <a:cubicBezTo>
                    <a:pt x="10522" y="2455"/>
                    <a:pt x="5320" y="1878"/>
                    <a:pt x="420" y="20"/>
                  </a:cubicBezTo>
                  <a:cubicBezTo>
                    <a:pt x="386" y="7"/>
                    <a:pt x="352" y="1"/>
                    <a:pt x="3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8"/>
            <p:cNvSpPr/>
            <p:nvPr/>
          </p:nvSpPr>
          <p:spPr>
            <a:xfrm>
              <a:off x="3225825" y="2233750"/>
              <a:ext cx="203925" cy="817525"/>
            </a:xfrm>
            <a:custGeom>
              <a:rect b="b" l="l" r="r" t="t"/>
              <a:pathLst>
                <a:path extrusionOk="0" h="32701" w="8157">
                  <a:moveTo>
                    <a:pt x="1682" y="1"/>
                  </a:moveTo>
                  <a:lnTo>
                    <a:pt x="1682" y="1"/>
                  </a:lnTo>
                  <a:cubicBezTo>
                    <a:pt x="1256" y="150"/>
                    <a:pt x="1751" y="4854"/>
                    <a:pt x="1783" y="7137"/>
                  </a:cubicBezTo>
                  <a:cubicBezTo>
                    <a:pt x="1816" y="9421"/>
                    <a:pt x="607" y="14862"/>
                    <a:pt x="376" y="18720"/>
                  </a:cubicBezTo>
                  <a:cubicBezTo>
                    <a:pt x="145" y="22577"/>
                    <a:pt x="0" y="32573"/>
                    <a:pt x="1572" y="32693"/>
                  </a:cubicBezTo>
                  <a:cubicBezTo>
                    <a:pt x="1633" y="32698"/>
                    <a:pt x="1696" y="32700"/>
                    <a:pt x="1762" y="32700"/>
                  </a:cubicBezTo>
                  <a:cubicBezTo>
                    <a:pt x="3413" y="32700"/>
                    <a:pt x="6719" y="31281"/>
                    <a:pt x="7386" y="29899"/>
                  </a:cubicBezTo>
                  <a:cubicBezTo>
                    <a:pt x="8080" y="28462"/>
                    <a:pt x="6656" y="18631"/>
                    <a:pt x="6644" y="17775"/>
                  </a:cubicBezTo>
                  <a:cubicBezTo>
                    <a:pt x="6632" y="16919"/>
                    <a:pt x="8157" y="3621"/>
                    <a:pt x="7287" y="2634"/>
                  </a:cubicBezTo>
                  <a:cubicBezTo>
                    <a:pt x="6416" y="1647"/>
                    <a:pt x="1682" y="1"/>
                    <a:pt x="168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8"/>
            <p:cNvSpPr/>
            <p:nvPr/>
          </p:nvSpPr>
          <p:spPr>
            <a:xfrm>
              <a:off x="3207625" y="2226625"/>
              <a:ext cx="222250" cy="831750"/>
            </a:xfrm>
            <a:custGeom>
              <a:rect b="b" l="l" r="r" t="t"/>
              <a:pathLst>
                <a:path extrusionOk="0" h="33270" w="8890">
                  <a:moveTo>
                    <a:pt x="2559" y="640"/>
                  </a:moveTo>
                  <a:cubicBezTo>
                    <a:pt x="4004" y="1156"/>
                    <a:pt x="7166" y="2387"/>
                    <a:pt x="7800" y="3107"/>
                  </a:cubicBezTo>
                  <a:cubicBezTo>
                    <a:pt x="8380" y="3813"/>
                    <a:pt x="7584" y="12433"/>
                    <a:pt x="7284" y="15680"/>
                  </a:cubicBezTo>
                  <a:cubicBezTo>
                    <a:pt x="7152" y="17104"/>
                    <a:pt x="7083" y="17857"/>
                    <a:pt x="7087" y="18064"/>
                  </a:cubicBezTo>
                  <a:cubicBezTo>
                    <a:pt x="7090" y="18285"/>
                    <a:pt x="7172" y="18987"/>
                    <a:pt x="7295" y="20048"/>
                  </a:cubicBezTo>
                  <a:cubicBezTo>
                    <a:pt x="7637" y="22968"/>
                    <a:pt x="8346" y="29045"/>
                    <a:pt x="7856" y="30059"/>
                  </a:cubicBezTo>
                  <a:cubicBezTo>
                    <a:pt x="7266" y="31282"/>
                    <a:pt x="4112" y="32699"/>
                    <a:pt x="2510" y="32699"/>
                  </a:cubicBezTo>
                  <a:cubicBezTo>
                    <a:pt x="2444" y="32699"/>
                    <a:pt x="2382" y="32697"/>
                    <a:pt x="2322" y="32692"/>
                  </a:cubicBezTo>
                  <a:cubicBezTo>
                    <a:pt x="1339" y="32618"/>
                    <a:pt x="1014" y="25282"/>
                    <a:pt x="1389" y="19021"/>
                  </a:cubicBezTo>
                  <a:cubicBezTo>
                    <a:pt x="1502" y="17134"/>
                    <a:pt x="1859" y="14809"/>
                    <a:pt x="2174" y="12758"/>
                  </a:cubicBezTo>
                  <a:cubicBezTo>
                    <a:pt x="2516" y="10527"/>
                    <a:pt x="2813" y="8600"/>
                    <a:pt x="2796" y="7417"/>
                  </a:cubicBezTo>
                  <a:cubicBezTo>
                    <a:pt x="2786" y="6661"/>
                    <a:pt x="2726" y="5667"/>
                    <a:pt x="2663" y="4616"/>
                  </a:cubicBezTo>
                  <a:cubicBezTo>
                    <a:pt x="2577" y="3174"/>
                    <a:pt x="2462" y="1253"/>
                    <a:pt x="2559" y="640"/>
                  </a:cubicBezTo>
                  <a:close/>
                  <a:moveTo>
                    <a:pt x="2410" y="1"/>
                  </a:moveTo>
                  <a:cubicBezTo>
                    <a:pt x="2378" y="1"/>
                    <a:pt x="2347" y="6"/>
                    <a:pt x="2316" y="16"/>
                  </a:cubicBezTo>
                  <a:cubicBezTo>
                    <a:pt x="1899" y="162"/>
                    <a:pt x="1866" y="854"/>
                    <a:pt x="2094" y="4651"/>
                  </a:cubicBezTo>
                  <a:cubicBezTo>
                    <a:pt x="2155" y="5695"/>
                    <a:pt x="2214" y="6682"/>
                    <a:pt x="2225" y="7426"/>
                  </a:cubicBezTo>
                  <a:cubicBezTo>
                    <a:pt x="2241" y="8560"/>
                    <a:pt x="1935" y="10557"/>
                    <a:pt x="1610" y="12671"/>
                  </a:cubicBezTo>
                  <a:cubicBezTo>
                    <a:pt x="1292" y="14735"/>
                    <a:pt x="934" y="17073"/>
                    <a:pt x="818" y="18988"/>
                  </a:cubicBezTo>
                  <a:cubicBezTo>
                    <a:pt x="811" y="19129"/>
                    <a:pt x="1" y="33089"/>
                    <a:pt x="2278" y="33263"/>
                  </a:cubicBezTo>
                  <a:cubicBezTo>
                    <a:pt x="2339" y="33267"/>
                    <a:pt x="2403" y="33270"/>
                    <a:pt x="2471" y="33270"/>
                  </a:cubicBezTo>
                  <a:cubicBezTo>
                    <a:pt x="4137" y="33270"/>
                    <a:pt x="7627" y="31851"/>
                    <a:pt x="8371" y="30309"/>
                  </a:cubicBezTo>
                  <a:cubicBezTo>
                    <a:pt x="8889" y="29235"/>
                    <a:pt x="8380" y="24416"/>
                    <a:pt x="7863" y="19982"/>
                  </a:cubicBezTo>
                  <a:cubicBezTo>
                    <a:pt x="7749" y="19014"/>
                    <a:pt x="7660" y="18250"/>
                    <a:pt x="7657" y="18056"/>
                  </a:cubicBezTo>
                  <a:cubicBezTo>
                    <a:pt x="7654" y="17870"/>
                    <a:pt x="7742" y="16927"/>
                    <a:pt x="7852" y="15733"/>
                  </a:cubicBezTo>
                  <a:cubicBezTo>
                    <a:pt x="8546" y="8228"/>
                    <a:pt x="8850" y="3436"/>
                    <a:pt x="8229" y="2731"/>
                  </a:cubicBezTo>
                  <a:cubicBezTo>
                    <a:pt x="7335" y="1716"/>
                    <a:pt x="2996" y="188"/>
                    <a:pt x="2503" y="16"/>
                  </a:cubicBezTo>
                  <a:cubicBezTo>
                    <a:pt x="2473" y="6"/>
                    <a:pt x="2441" y="1"/>
                    <a:pt x="2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8"/>
            <p:cNvSpPr/>
            <p:nvPr/>
          </p:nvSpPr>
          <p:spPr>
            <a:xfrm>
              <a:off x="3206350" y="2904475"/>
              <a:ext cx="323500" cy="264925"/>
            </a:xfrm>
            <a:custGeom>
              <a:rect b="b" l="l" r="r" t="t"/>
              <a:pathLst>
                <a:path extrusionOk="0" h="10597" w="12940">
                  <a:moveTo>
                    <a:pt x="6539" y="0"/>
                  </a:moveTo>
                  <a:cubicBezTo>
                    <a:pt x="6505" y="0"/>
                    <a:pt x="6470" y="1"/>
                    <a:pt x="6435" y="1"/>
                  </a:cubicBezTo>
                  <a:cubicBezTo>
                    <a:pt x="3241" y="46"/>
                    <a:pt x="268" y="2305"/>
                    <a:pt x="133" y="6060"/>
                  </a:cubicBezTo>
                  <a:cubicBezTo>
                    <a:pt x="0" y="9741"/>
                    <a:pt x="2539" y="10596"/>
                    <a:pt x="4940" y="10596"/>
                  </a:cubicBezTo>
                  <a:cubicBezTo>
                    <a:pt x="4987" y="10596"/>
                    <a:pt x="5035" y="10596"/>
                    <a:pt x="5082" y="10595"/>
                  </a:cubicBezTo>
                  <a:cubicBezTo>
                    <a:pt x="7524" y="10561"/>
                    <a:pt x="12940" y="8267"/>
                    <a:pt x="11160" y="1981"/>
                  </a:cubicBezTo>
                  <a:cubicBezTo>
                    <a:pt x="11160" y="1981"/>
                    <a:pt x="9662" y="0"/>
                    <a:pt x="653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8"/>
            <p:cNvSpPr/>
            <p:nvPr/>
          </p:nvSpPr>
          <p:spPr>
            <a:xfrm>
              <a:off x="3201175" y="2897325"/>
              <a:ext cx="308200" cy="279200"/>
            </a:xfrm>
            <a:custGeom>
              <a:rect b="b" l="l" r="r" t="t"/>
              <a:pathLst>
                <a:path extrusionOk="0" h="11168" w="12328">
                  <a:moveTo>
                    <a:pt x="6712" y="572"/>
                  </a:moveTo>
                  <a:cubicBezTo>
                    <a:pt x="6723" y="572"/>
                    <a:pt x="6734" y="572"/>
                    <a:pt x="6745" y="572"/>
                  </a:cubicBezTo>
                  <a:cubicBezTo>
                    <a:pt x="9441" y="572"/>
                    <a:pt x="10882" y="2134"/>
                    <a:pt x="11108" y="2402"/>
                  </a:cubicBezTo>
                  <a:cubicBezTo>
                    <a:pt x="11723" y="4617"/>
                    <a:pt x="11473" y="6494"/>
                    <a:pt x="10366" y="7980"/>
                  </a:cubicBezTo>
                  <a:cubicBezTo>
                    <a:pt x="8960" y="9866"/>
                    <a:pt x="6557" y="10578"/>
                    <a:pt x="5285" y="10596"/>
                  </a:cubicBezTo>
                  <a:cubicBezTo>
                    <a:pt x="5255" y="10596"/>
                    <a:pt x="5225" y="10596"/>
                    <a:pt x="5195" y="10596"/>
                  </a:cubicBezTo>
                  <a:cubicBezTo>
                    <a:pt x="3566" y="10596"/>
                    <a:pt x="2345" y="10215"/>
                    <a:pt x="1585" y="9438"/>
                  </a:cubicBezTo>
                  <a:cubicBezTo>
                    <a:pt x="900" y="8738"/>
                    <a:pt x="576" y="7700"/>
                    <a:pt x="625" y="6356"/>
                  </a:cubicBezTo>
                  <a:cubicBezTo>
                    <a:pt x="760" y="2613"/>
                    <a:pt x="3756" y="613"/>
                    <a:pt x="6646" y="572"/>
                  </a:cubicBezTo>
                  <a:cubicBezTo>
                    <a:pt x="6668" y="572"/>
                    <a:pt x="6690" y="572"/>
                    <a:pt x="6712" y="572"/>
                  </a:cubicBezTo>
                  <a:close/>
                  <a:moveTo>
                    <a:pt x="6748" y="0"/>
                  </a:moveTo>
                  <a:cubicBezTo>
                    <a:pt x="6712" y="0"/>
                    <a:pt x="6675" y="0"/>
                    <a:pt x="6638" y="1"/>
                  </a:cubicBezTo>
                  <a:cubicBezTo>
                    <a:pt x="3478" y="46"/>
                    <a:pt x="202" y="2235"/>
                    <a:pt x="54" y="6335"/>
                  </a:cubicBezTo>
                  <a:cubicBezTo>
                    <a:pt x="0" y="7843"/>
                    <a:pt x="378" y="9021"/>
                    <a:pt x="1177" y="9837"/>
                  </a:cubicBezTo>
                  <a:cubicBezTo>
                    <a:pt x="2042" y="10721"/>
                    <a:pt x="3375" y="11167"/>
                    <a:pt x="5141" y="11167"/>
                  </a:cubicBezTo>
                  <a:lnTo>
                    <a:pt x="5292" y="11167"/>
                  </a:lnTo>
                  <a:cubicBezTo>
                    <a:pt x="6678" y="11148"/>
                    <a:pt x="9295" y="10374"/>
                    <a:pt x="10824" y="8321"/>
                  </a:cubicBezTo>
                  <a:cubicBezTo>
                    <a:pt x="12052" y="6673"/>
                    <a:pt x="12327" y="4611"/>
                    <a:pt x="11642" y="2190"/>
                  </a:cubicBezTo>
                  <a:cubicBezTo>
                    <a:pt x="11632" y="2155"/>
                    <a:pt x="11616" y="2123"/>
                    <a:pt x="11595" y="2095"/>
                  </a:cubicBezTo>
                  <a:cubicBezTo>
                    <a:pt x="11529" y="2008"/>
                    <a:pt x="9973" y="0"/>
                    <a:pt x="67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8"/>
            <p:cNvSpPr/>
            <p:nvPr/>
          </p:nvSpPr>
          <p:spPr>
            <a:xfrm>
              <a:off x="3254750" y="2980125"/>
              <a:ext cx="373900" cy="166475"/>
            </a:xfrm>
            <a:custGeom>
              <a:rect b="b" l="l" r="r" t="t"/>
              <a:pathLst>
                <a:path extrusionOk="0" h="6659" w="14956">
                  <a:moveTo>
                    <a:pt x="7088" y="0"/>
                  </a:moveTo>
                  <a:cubicBezTo>
                    <a:pt x="6208" y="0"/>
                    <a:pt x="5308" y="93"/>
                    <a:pt x="4520" y="354"/>
                  </a:cubicBezTo>
                  <a:cubicBezTo>
                    <a:pt x="1821" y="1250"/>
                    <a:pt x="405" y="2125"/>
                    <a:pt x="156" y="4698"/>
                  </a:cubicBezTo>
                  <a:cubicBezTo>
                    <a:pt x="1" y="6300"/>
                    <a:pt x="1708" y="6659"/>
                    <a:pt x="3604" y="6659"/>
                  </a:cubicBezTo>
                  <a:cubicBezTo>
                    <a:pt x="4754" y="6659"/>
                    <a:pt x="5974" y="6526"/>
                    <a:pt x="6890" y="6459"/>
                  </a:cubicBezTo>
                  <a:cubicBezTo>
                    <a:pt x="9314" y="6282"/>
                    <a:pt x="14956" y="1349"/>
                    <a:pt x="14956" y="1349"/>
                  </a:cubicBezTo>
                  <a:lnTo>
                    <a:pt x="11232" y="544"/>
                  </a:lnTo>
                  <a:cubicBezTo>
                    <a:pt x="11232" y="544"/>
                    <a:pt x="9220" y="0"/>
                    <a:pt x="7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8"/>
            <p:cNvSpPr/>
            <p:nvPr/>
          </p:nvSpPr>
          <p:spPr>
            <a:xfrm>
              <a:off x="3250175" y="2972950"/>
              <a:ext cx="387575" cy="180775"/>
            </a:xfrm>
            <a:custGeom>
              <a:rect b="b" l="l" r="r" t="t"/>
              <a:pathLst>
                <a:path extrusionOk="0" h="7231" w="15503">
                  <a:moveTo>
                    <a:pt x="7261" y="574"/>
                  </a:moveTo>
                  <a:cubicBezTo>
                    <a:pt x="9333" y="574"/>
                    <a:pt x="11313" y="1100"/>
                    <a:pt x="11342" y="1107"/>
                  </a:cubicBezTo>
                  <a:cubicBezTo>
                    <a:pt x="11347" y="1109"/>
                    <a:pt x="11351" y="1110"/>
                    <a:pt x="11356" y="1111"/>
                  </a:cubicBezTo>
                  <a:lnTo>
                    <a:pt x="14515" y="1793"/>
                  </a:lnTo>
                  <a:cubicBezTo>
                    <a:pt x="13155" y="2936"/>
                    <a:pt x="8976" y="6321"/>
                    <a:pt x="7054" y="6462"/>
                  </a:cubicBezTo>
                  <a:cubicBezTo>
                    <a:pt x="6833" y="6478"/>
                    <a:pt x="6595" y="6497"/>
                    <a:pt x="6345" y="6518"/>
                  </a:cubicBezTo>
                  <a:cubicBezTo>
                    <a:pt x="5589" y="6582"/>
                    <a:pt x="4671" y="6659"/>
                    <a:pt x="3793" y="6659"/>
                  </a:cubicBezTo>
                  <a:cubicBezTo>
                    <a:pt x="2581" y="6659"/>
                    <a:pt x="1446" y="6512"/>
                    <a:pt x="923" y="5981"/>
                  </a:cubicBezTo>
                  <a:cubicBezTo>
                    <a:pt x="682" y="5738"/>
                    <a:pt x="584" y="5420"/>
                    <a:pt x="624" y="5012"/>
                  </a:cubicBezTo>
                  <a:cubicBezTo>
                    <a:pt x="856" y="2610"/>
                    <a:pt x="2098" y="1806"/>
                    <a:pt x="4793" y="912"/>
                  </a:cubicBezTo>
                  <a:cubicBezTo>
                    <a:pt x="5546" y="663"/>
                    <a:pt x="6411" y="575"/>
                    <a:pt x="7262" y="575"/>
                  </a:cubicBezTo>
                  <a:lnTo>
                    <a:pt x="7261" y="574"/>
                  </a:lnTo>
                  <a:close/>
                  <a:moveTo>
                    <a:pt x="7283" y="0"/>
                  </a:moveTo>
                  <a:cubicBezTo>
                    <a:pt x="6375" y="0"/>
                    <a:pt x="5440" y="97"/>
                    <a:pt x="4614" y="370"/>
                  </a:cubicBezTo>
                  <a:cubicBezTo>
                    <a:pt x="1795" y="1304"/>
                    <a:pt x="315" y="2271"/>
                    <a:pt x="56" y="4958"/>
                  </a:cubicBezTo>
                  <a:cubicBezTo>
                    <a:pt x="0" y="5536"/>
                    <a:pt x="155" y="6015"/>
                    <a:pt x="517" y="6382"/>
                  </a:cubicBezTo>
                  <a:cubicBezTo>
                    <a:pt x="1176" y="7051"/>
                    <a:pt x="2449" y="7230"/>
                    <a:pt x="3801" y="7230"/>
                  </a:cubicBezTo>
                  <a:cubicBezTo>
                    <a:pt x="4680" y="7230"/>
                    <a:pt x="5595" y="7153"/>
                    <a:pt x="6391" y="7088"/>
                  </a:cubicBezTo>
                  <a:cubicBezTo>
                    <a:pt x="6640" y="7067"/>
                    <a:pt x="6876" y="7047"/>
                    <a:pt x="7095" y="7031"/>
                  </a:cubicBezTo>
                  <a:cubicBezTo>
                    <a:pt x="9585" y="6850"/>
                    <a:pt x="15094" y="2054"/>
                    <a:pt x="15327" y="1851"/>
                  </a:cubicBezTo>
                  <a:cubicBezTo>
                    <a:pt x="15503" y="1696"/>
                    <a:pt x="15428" y="1406"/>
                    <a:pt x="15199" y="1357"/>
                  </a:cubicBezTo>
                  <a:lnTo>
                    <a:pt x="11484" y="554"/>
                  </a:lnTo>
                  <a:cubicBezTo>
                    <a:pt x="11308" y="507"/>
                    <a:pt x="9365" y="0"/>
                    <a:pt x="7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8"/>
            <p:cNvSpPr/>
            <p:nvPr/>
          </p:nvSpPr>
          <p:spPr>
            <a:xfrm>
              <a:off x="3453725" y="2898900"/>
              <a:ext cx="416450" cy="188275"/>
            </a:xfrm>
            <a:custGeom>
              <a:rect b="b" l="l" r="r" t="t"/>
              <a:pathLst>
                <a:path extrusionOk="0" h="7531" w="16658">
                  <a:moveTo>
                    <a:pt x="15850" y="0"/>
                  </a:moveTo>
                  <a:cubicBezTo>
                    <a:pt x="15474" y="0"/>
                    <a:pt x="14892" y="339"/>
                    <a:pt x="13938" y="788"/>
                  </a:cubicBezTo>
                  <a:cubicBezTo>
                    <a:pt x="12672" y="1385"/>
                    <a:pt x="10195" y="2751"/>
                    <a:pt x="9306" y="3246"/>
                  </a:cubicBezTo>
                  <a:lnTo>
                    <a:pt x="9306" y="3246"/>
                  </a:lnTo>
                  <a:cubicBezTo>
                    <a:pt x="9499" y="3116"/>
                    <a:pt x="9772" y="2901"/>
                    <a:pt x="10108" y="2555"/>
                  </a:cubicBezTo>
                  <a:cubicBezTo>
                    <a:pt x="10812" y="1831"/>
                    <a:pt x="11369" y="824"/>
                    <a:pt x="10792" y="404"/>
                  </a:cubicBezTo>
                  <a:cubicBezTo>
                    <a:pt x="10756" y="378"/>
                    <a:pt x="10714" y="365"/>
                    <a:pt x="10667" y="365"/>
                  </a:cubicBezTo>
                  <a:cubicBezTo>
                    <a:pt x="9975" y="365"/>
                    <a:pt x="8146" y="3028"/>
                    <a:pt x="7313" y="3028"/>
                  </a:cubicBezTo>
                  <a:cubicBezTo>
                    <a:pt x="7295" y="3028"/>
                    <a:pt x="7277" y="3026"/>
                    <a:pt x="7260" y="3024"/>
                  </a:cubicBezTo>
                  <a:cubicBezTo>
                    <a:pt x="6402" y="2893"/>
                    <a:pt x="6098" y="1612"/>
                    <a:pt x="5372" y="766"/>
                  </a:cubicBezTo>
                  <a:cubicBezTo>
                    <a:pt x="5134" y="488"/>
                    <a:pt x="4913" y="394"/>
                    <a:pt x="4725" y="394"/>
                  </a:cubicBezTo>
                  <a:cubicBezTo>
                    <a:pt x="4339" y="394"/>
                    <a:pt x="4087" y="784"/>
                    <a:pt x="4087" y="784"/>
                  </a:cubicBezTo>
                  <a:cubicBezTo>
                    <a:pt x="4087" y="784"/>
                    <a:pt x="5115" y="2768"/>
                    <a:pt x="4549" y="3204"/>
                  </a:cubicBezTo>
                  <a:cubicBezTo>
                    <a:pt x="4457" y="3276"/>
                    <a:pt x="4360" y="3309"/>
                    <a:pt x="4259" y="3309"/>
                  </a:cubicBezTo>
                  <a:cubicBezTo>
                    <a:pt x="3742" y="3309"/>
                    <a:pt x="3113" y="2443"/>
                    <a:pt x="2383" y="1379"/>
                  </a:cubicBezTo>
                  <a:cubicBezTo>
                    <a:pt x="2045" y="888"/>
                    <a:pt x="1712" y="737"/>
                    <a:pt x="1431" y="737"/>
                  </a:cubicBezTo>
                  <a:cubicBezTo>
                    <a:pt x="984" y="737"/>
                    <a:pt x="666" y="1118"/>
                    <a:pt x="666" y="1118"/>
                  </a:cubicBezTo>
                  <a:lnTo>
                    <a:pt x="1838" y="3243"/>
                  </a:lnTo>
                  <a:cubicBezTo>
                    <a:pt x="1838" y="3243"/>
                    <a:pt x="1" y="4553"/>
                    <a:pt x="593" y="6115"/>
                  </a:cubicBezTo>
                  <a:lnTo>
                    <a:pt x="1470" y="7531"/>
                  </a:lnTo>
                  <a:cubicBezTo>
                    <a:pt x="1470" y="7531"/>
                    <a:pt x="2041" y="7523"/>
                    <a:pt x="3604" y="6930"/>
                  </a:cubicBezTo>
                  <a:cubicBezTo>
                    <a:pt x="5166" y="6336"/>
                    <a:pt x="8994" y="4426"/>
                    <a:pt x="10979" y="3542"/>
                  </a:cubicBezTo>
                  <a:cubicBezTo>
                    <a:pt x="12965" y="2657"/>
                    <a:pt x="16658" y="1321"/>
                    <a:pt x="16360" y="469"/>
                  </a:cubicBezTo>
                  <a:cubicBezTo>
                    <a:pt x="16245" y="137"/>
                    <a:pt x="16089" y="0"/>
                    <a:pt x="158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8"/>
            <p:cNvSpPr/>
            <p:nvPr/>
          </p:nvSpPr>
          <p:spPr>
            <a:xfrm>
              <a:off x="3448300" y="2891750"/>
              <a:ext cx="428900" cy="202575"/>
            </a:xfrm>
            <a:custGeom>
              <a:rect b="b" l="l" r="r" t="t"/>
              <a:pathLst>
                <a:path extrusionOk="0" h="8103" w="17156">
                  <a:moveTo>
                    <a:pt x="16067" y="1"/>
                  </a:moveTo>
                  <a:cubicBezTo>
                    <a:pt x="15708" y="1"/>
                    <a:pt x="15264" y="217"/>
                    <a:pt x="14621" y="531"/>
                  </a:cubicBezTo>
                  <a:cubicBezTo>
                    <a:pt x="14443" y="619"/>
                    <a:pt x="14247" y="715"/>
                    <a:pt x="14032" y="816"/>
                  </a:cubicBezTo>
                  <a:cubicBezTo>
                    <a:pt x="13286" y="1167"/>
                    <a:pt x="12118" y="1788"/>
                    <a:pt x="11098" y="2340"/>
                  </a:cubicBezTo>
                  <a:cubicBezTo>
                    <a:pt x="11347" y="1968"/>
                    <a:pt x="11565" y="1514"/>
                    <a:pt x="11530" y="1094"/>
                  </a:cubicBezTo>
                  <a:cubicBezTo>
                    <a:pt x="11507" y="831"/>
                    <a:pt x="11385" y="611"/>
                    <a:pt x="11176" y="459"/>
                  </a:cubicBezTo>
                  <a:cubicBezTo>
                    <a:pt x="11085" y="393"/>
                    <a:pt x="10988" y="362"/>
                    <a:pt x="10885" y="362"/>
                  </a:cubicBezTo>
                  <a:cubicBezTo>
                    <a:pt x="10437" y="362"/>
                    <a:pt x="9872" y="942"/>
                    <a:pt x="9143" y="1692"/>
                  </a:cubicBezTo>
                  <a:cubicBezTo>
                    <a:pt x="8651" y="2199"/>
                    <a:pt x="7826" y="3028"/>
                    <a:pt x="7534" y="3028"/>
                  </a:cubicBezTo>
                  <a:cubicBezTo>
                    <a:pt x="7529" y="3028"/>
                    <a:pt x="7524" y="3027"/>
                    <a:pt x="7519" y="3027"/>
                  </a:cubicBezTo>
                  <a:cubicBezTo>
                    <a:pt x="7102" y="2964"/>
                    <a:pt x="6820" y="2474"/>
                    <a:pt x="6494" y="1907"/>
                  </a:cubicBezTo>
                  <a:cubicBezTo>
                    <a:pt x="6291" y="1553"/>
                    <a:pt x="6081" y="1188"/>
                    <a:pt x="5805" y="866"/>
                  </a:cubicBezTo>
                  <a:cubicBezTo>
                    <a:pt x="5537" y="554"/>
                    <a:pt x="5251" y="395"/>
                    <a:pt x="4945" y="395"/>
                  </a:cubicBezTo>
                  <a:cubicBezTo>
                    <a:pt x="4924" y="395"/>
                    <a:pt x="4903" y="396"/>
                    <a:pt x="4883" y="397"/>
                  </a:cubicBezTo>
                  <a:cubicBezTo>
                    <a:pt x="4391" y="430"/>
                    <a:pt x="4096" y="866"/>
                    <a:pt x="4064" y="915"/>
                  </a:cubicBezTo>
                  <a:cubicBezTo>
                    <a:pt x="4009" y="1001"/>
                    <a:pt x="4003" y="1110"/>
                    <a:pt x="4050" y="1201"/>
                  </a:cubicBezTo>
                  <a:cubicBezTo>
                    <a:pt x="4522" y="2113"/>
                    <a:pt x="4785" y="3116"/>
                    <a:pt x="4591" y="3264"/>
                  </a:cubicBezTo>
                  <a:cubicBezTo>
                    <a:pt x="4551" y="3295"/>
                    <a:pt x="4517" y="3310"/>
                    <a:pt x="4475" y="3310"/>
                  </a:cubicBezTo>
                  <a:cubicBezTo>
                    <a:pt x="4465" y="3310"/>
                    <a:pt x="4455" y="3309"/>
                    <a:pt x="4444" y="3307"/>
                  </a:cubicBezTo>
                  <a:cubicBezTo>
                    <a:pt x="4029" y="3242"/>
                    <a:pt x="3310" y="2195"/>
                    <a:pt x="2835" y="1504"/>
                  </a:cubicBezTo>
                  <a:cubicBezTo>
                    <a:pt x="2499" y="1016"/>
                    <a:pt x="2116" y="758"/>
                    <a:pt x="1696" y="739"/>
                  </a:cubicBezTo>
                  <a:cubicBezTo>
                    <a:pt x="1679" y="738"/>
                    <a:pt x="1662" y="737"/>
                    <a:pt x="1645" y="737"/>
                  </a:cubicBezTo>
                  <a:cubicBezTo>
                    <a:pt x="1076" y="737"/>
                    <a:pt x="680" y="1201"/>
                    <a:pt x="664" y="1221"/>
                  </a:cubicBezTo>
                  <a:cubicBezTo>
                    <a:pt x="589" y="1311"/>
                    <a:pt x="577" y="1439"/>
                    <a:pt x="633" y="1542"/>
                  </a:cubicBezTo>
                  <a:lnTo>
                    <a:pt x="1689" y="3455"/>
                  </a:lnTo>
                  <a:cubicBezTo>
                    <a:pt x="1192" y="3876"/>
                    <a:pt x="0" y="5073"/>
                    <a:pt x="544" y="6504"/>
                  </a:cubicBezTo>
                  <a:cubicBezTo>
                    <a:pt x="588" y="6618"/>
                    <a:pt x="695" y="6688"/>
                    <a:pt x="810" y="6688"/>
                  </a:cubicBezTo>
                  <a:cubicBezTo>
                    <a:pt x="844" y="6688"/>
                    <a:pt x="879" y="6682"/>
                    <a:pt x="913" y="6669"/>
                  </a:cubicBezTo>
                  <a:cubicBezTo>
                    <a:pt x="1059" y="6613"/>
                    <a:pt x="1133" y="6448"/>
                    <a:pt x="1078" y="6301"/>
                  </a:cubicBezTo>
                  <a:cubicBezTo>
                    <a:pt x="571" y="4965"/>
                    <a:pt x="2204" y="3774"/>
                    <a:pt x="2221" y="3762"/>
                  </a:cubicBezTo>
                  <a:cubicBezTo>
                    <a:pt x="2339" y="3677"/>
                    <a:pt x="2375" y="3518"/>
                    <a:pt x="2305" y="3391"/>
                  </a:cubicBezTo>
                  <a:lnTo>
                    <a:pt x="1241" y="1463"/>
                  </a:lnTo>
                  <a:cubicBezTo>
                    <a:pt x="1339" y="1389"/>
                    <a:pt x="1483" y="1309"/>
                    <a:pt x="1641" y="1309"/>
                  </a:cubicBezTo>
                  <a:cubicBezTo>
                    <a:pt x="1652" y="1309"/>
                    <a:pt x="1663" y="1310"/>
                    <a:pt x="1674" y="1310"/>
                  </a:cubicBezTo>
                  <a:cubicBezTo>
                    <a:pt x="1904" y="1322"/>
                    <a:pt x="2137" y="1496"/>
                    <a:pt x="2365" y="1828"/>
                  </a:cubicBezTo>
                  <a:cubicBezTo>
                    <a:pt x="3145" y="2964"/>
                    <a:pt x="3746" y="3776"/>
                    <a:pt x="4355" y="3872"/>
                  </a:cubicBezTo>
                  <a:cubicBezTo>
                    <a:pt x="4396" y="3878"/>
                    <a:pt x="4437" y="3882"/>
                    <a:pt x="4477" y="3882"/>
                  </a:cubicBezTo>
                  <a:cubicBezTo>
                    <a:pt x="4643" y="3882"/>
                    <a:pt x="4801" y="3825"/>
                    <a:pt x="4941" y="3717"/>
                  </a:cubicBezTo>
                  <a:cubicBezTo>
                    <a:pt x="5576" y="3227"/>
                    <a:pt x="4962" y="1763"/>
                    <a:pt x="4645" y="1111"/>
                  </a:cubicBezTo>
                  <a:cubicBezTo>
                    <a:pt x="4715" y="1044"/>
                    <a:pt x="4815" y="974"/>
                    <a:pt x="4922" y="967"/>
                  </a:cubicBezTo>
                  <a:cubicBezTo>
                    <a:pt x="4923" y="967"/>
                    <a:pt x="4925" y="967"/>
                    <a:pt x="4926" y="967"/>
                  </a:cubicBezTo>
                  <a:cubicBezTo>
                    <a:pt x="5105" y="967"/>
                    <a:pt x="5262" y="1110"/>
                    <a:pt x="5372" y="1239"/>
                  </a:cubicBezTo>
                  <a:cubicBezTo>
                    <a:pt x="5613" y="1520"/>
                    <a:pt x="5810" y="1862"/>
                    <a:pt x="6000" y="2193"/>
                  </a:cubicBezTo>
                  <a:cubicBezTo>
                    <a:pt x="6367" y="2829"/>
                    <a:pt x="6745" y="3488"/>
                    <a:pt x="7434" y="3592"/>
                  </a:cubicBezTo>
                  <a:cubicBezTo>
                    <a:pt x="7467" y="3597"/>
                    <a:pt x="7500" y="3600"/>
                    <a:pt x="7534" y="3600"/>
                  </a:cubicBezTo>
                  <a:cubicBezTo>
                    <a:pt x="8045" y="3600"/>
                    <a:pt x="8651" y="3018"/>
                    <a:pt x="9553" y="2091"/>
                  </a:cubicBezTo>
                  <a:cubicBezTo>
                    <a:pt x="9969" y="1663"/>
                    <a:pt x="10667" y="945"/>
                    <a:pt x="10840" y="921"/>
                  </a:cubicBezTo>
                  <a:cubicBezTo>
                    <a:pt x="10915" y="977"/>
                    <a:pt x="10953" y="1044"/>
                    <a:pt x="10961" y="1143"/>
                  </a:cubicBezTo>
                  <a:cubicBezTo>
                    <a:pt x="10991" y="1492"/>
                    <a:pt x="10653" y="2095"/>
                    <a:pt x="10121" y="2643"/>
                  </a:cubicBezTo>
                  <a:cubicBezTo>
                    <a:pt x="9802" y="2970"/>
                    <a:pt x="9547" y="3172"/>
                    <a:pt x="9370" y="3290"/>
                  </a:cubicBezTo>
                  <a:cubicBezTo>
                    <a:pt x="9177" y="3398"/>
                    <a:pt x="9062" y="3462"/>
                    <a:pt x="9056" y="3465"/>
                  </a:cubicBezTo>
                  <a:cubicBezTo>
                    <a:pt x="8927" y="3538"/>
                    <a:pt x="8875" y="3697"/>
                    <a:pt x="8936" y="3831"/>
                  </a:cubicBezTo>
                  <a:cubicBezTo>
                    <a:pt x="8983" y="3936"/>
                    <a:pt x="9087" y="3999"/>
                    <a:pt x="9196" y="3999"/>
                  </a:cubicBezTo>
                  <a:cubicBezTo>
                    <a:pt x="9227" y="3999"/>
                    <a:pt x="9259" y="3994"/>
                    <a:pt x="9290" y="3984"/>
                  </a:cubicBezTo>
                  <a:cubicBezTo>
                    <a:pt x="9315" y="3975"/>
                    <a:pt x="9450" y="3924"/>
                    <a:pt x="9674" y="3774"/>
                  </a:cubicBezTo>
                  <a:cubicBezTo>
                    <a:pt x="10573" y="3276"/>
                    <a:pt x="13032" y="1920"/>
                    <a:pt x="14277" y="1332"/>
                  </a:cubicBezTo>
                  <a:cubicBezTo>
                    <a:pt x="14494" y="1230"/>
                    <a:pt x="14692" y="1133"/>
                    <a:pt x="14874" y="1045"/>
                  </a:cubicBezTo>
                  <a:cubicBezTo>
                    <a:pt x="15389" y="794"/>
                    <a:pt x="15842" y="571"/>
                    <a:pt x="16062" y="571"/>
                  </a:cubicBezTo>
                  <a:cubicBezTo>
                    <a:pt x="16092" y="571"/>
                    <a:pt x="16118" y="575"/>
                    <a:pt x="16139" y="584"/>
                  </a:cubicBezTo>
                  <a:cubicBezTo>
                    <a:pt x="16213" y="615"/>
                    <a:pt x="16272" y="745"/>
                    <a:pt x="16307" y="849"/>
                  </a:cubicBezTo>
                  <a:cubicBezTo>
                    <a:pt x="16463" y="1293"/>
                    <a:pt x="13333" y="2611"/>
                    <a:pt x="12305" y="3043"/>
                  </a:cubicBezTo>
                  <a:cubicBezTo>
                    <a:pt x="11862" y="3229"/>
                    <a:pt x="11443" y="3406"/>
                    <a:pt x="11079" y="3567"/>
                  </a:cubicBezTo>
                  <a:cubicBezTo>
                    <a:pt x="10312" y="3909"/>
                    <a:pt x="9285" y="4397"/>
                    <a:pt x="8196" y="4913"/>
                  </a:cubicBezTo>
                  <a:cubicBezTo>
                    <a:pt x="6462" y="5737"/>
                    <a:pt x="4669" y="6588"/>
                    <a:pt x="3718" y="6949"/>
                  </a:cubicBezTo>
                  <a:cubicBezTo>
                    <a:pt x="2251" y="7506"/>
                    <a:pt x="1685" y="7532"/>
                    <a:pt x="1683" y="7532"/>
                  </a:cubicBezTo>
                  <a:cubicBezTo>
                    <a:pt x="1526" y="7533"/>
                    <a:pt x="1398" y="7661"/>
                    <a:pt x="1400" y="7819"/>
                  </a:cubicBezTo>
                  <a:cubicBezTo>
                    <a:pt x="1401" y="7976"/>
                    <a:pt x="1529" y="8103"/>
                    <a:pt x="1686" y="8103"/>
                  </a:cubicBezTo>
                  <a:cubicBezTo>
                    <a:pt x="1686" y="8103"/>
                    <a:pt x="1687" y="8103"/>
                    <a:pt x="1688" y="8103"/>
                  </a:cubicBezTo>
                  <a:lnTo>
                    <a:pt x="1690" y="8103"/>
                  </a:lnTo>
                  <a:cubicBezTo>
                    <a:pt x="1754" y="8102"/>
                    <a:pt x="2356" y="8077"/>
                    <a:pt x="3920" y="7483"/>
                  </a:cubicBezTo>
                  <a:cubicBezTo>
                    <a:pt x="4891" y="7115"/>
                    <a:pt x="6695" y="6257"/>
                    <a:pt x="8440" y="5430"/>
                  </a:cubicBezTo>
                  <a:cubicBezTo>
                    <a:pt x="9525" y="4914"/>
                    <a:pt x="10549" y="4427"/>
                    <a:pt x="11310" y="4089"/>
                  </a:cubicBezTo>
                  <a:cubicBezTo>
                    <a:pt x="11670" y="3928"/>
                    <a:pt x="12086" y="3753"/>
                    <a:pt x="12524" y="3568"/>
                  </a:cubicBezTo>
                  <a:cubicBezTo>
                    <a:pt x="15419" y="2351"/>
                    <a:pt x="17155" y="1547"/>
                    <a:pt x="16846" y="660"/>
                  </a:cubicBezTo>
                  <a:cubicBezTo>
                    <a:pt x="16775" y="458"/>
                    <a:pt x="16648" y="175"/>
                    <a:pt x="16355" y="56"/>
                  </a:cubicBezTo>
                  <a:cubicBezTo>
                    <a:pt x="16264" y="18"/>
                    <a:pt x="16169" y="1"/>
                    <a:pt x="16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8"/>
            <p:cNvSpPr/>
            <p:nvPr/>
          </p:nvSpPr>
          <p:spPr>
            <a:xfrm>
              <a:off x="2982450" y="3325175"/>
              <a:ext cx="94225" cy="222300"/>
            </a:xfrm>
            <a:custGeom>
              <a:rect b="b" l="l" r="r" t="t"/>
              <a:pathLst>
                <a:path extrusionOk="0" h="8892" w="3769">
                  <a:moveTo>
                    <a:pt x="3185" y="0"/>
                  </a:moveTo>
                  <a:cubicBezTo>
                    <a:pt x="3151" y="0"/>
                    <a:pt x="3117" y="7"/>
                    <a:pt x="3083" y="20"/>
                  </a:cubicBezTo>
                  <a:cubicBezTo>
                    <a:pt x="2998" y="53"/>
                    <a:pt x="993" y="841"/>
                    <a:pt x="830" y="2129"/>
                  </a:cubicBezTo>
                  <a:cubicBezTo>
                    <a:pt x="750" y="2766"/>
                    <a:pt x="1118" y="3382"/>
                    <a:pt x="1926" y="3959"/>
                  </a:cubicBezTo>
                  <a:cubicBezTo>
                    <a:pt x="2782" y="4573"/>
                    <a:pt x="3172" y="5209"/>
                    <a:pt x="3086" y="5850"/>
                  </a:cubicBezTo>
                  <a:cubicBezTo>
                    <a:pt x="2963" y="6763"/>
                    <a:pt x="1833" y="7739"/>
                    <a:pt x="206" y="8339"/>
                  </a:cubicBezTo>
                  <a:cubicBezTo>
                    <a:pt x="77" y="8387"/>
                    <a:pt x="1" y="8521"/>
                    <a:pt x="25" y="8657"/>
                  </a:cubicBezTo>
                  <a:cubicBezTo>
                    <a:pt x="49" y="8793"/>
                    <a:pt x="167" y="8892"/>
                    <a:pt x="305" y="8892"/>
                  </a:cubicBezTo>
                  <a:cubicBezTo>
                    <a:pt x="308" y="8892"/>
                    <a:pt x="310" y="8892"/>
                    <a:pt x="313" y="8892"/>
                  </a:cubicBezTo>
                  <a:cubicBezTo>
                    <a:pt x="344" y="8892"/>
                    <a:pt x="375" y="8885"/>
                    <a:pt x="404" y="8874"/>
                  </a:cubicBezTo>
                  <a:cubicBezTo>
                    <a:pt x="1854" y="8339"/>
                    <a:pt x="3469" y="7284"/>
                    <a:pt x="3651" y="5926"/>
                  </a:cubicBezTo>
                  <a:cubicBezTo>
                    <a:pt x="3769" y="5058"/>
                    <a:pt x="3299" y="4241"/>
                    <a:pt x="2259" y="3495"/>
                  </a:cubicBezTo>
                  <a:cubicBezTo>
                    <a:pt x="1635" y="3049"/>
                    <a:pt x="1345" y="2614"/>
                    <a:pt x="1397" y="2201"/>
                  </a:cubicBezTo>
                  <a:cubicBezTo>
                    <a:pt x="1497" y="1412"/>
                    <a:pt x="2797" y="744"/>
                    <a:pt x="3289" y="552"/>
                  </a:cubicBezTo>
                  <a:cubicBezTo>
                    <a:pt x="3436" y="496"/>
                    <a:pt x="3509" y="331"/>
                    <a:pt x="3452" y="183"/>
                  </a:cubicBezTo>
                  <a:cubicBezTo>
                    <a:pt x="3408" y="70"/>
                    <a:pt x="3300" y="0"/>
                    <a:pt x="3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8"/>
            <p:cNvSpPr/>
            <p:nvPr/>
          </p:nvSpPr>
          <p:spPr>
            <a:xfrm>
              <a:off x="2568275" y="3292950"/>
              <a:ext cx="254925" cy="243225"/>
            </a:xfrm>
            <a:custGeom>
              <a:rect b="b" l="l" r="r" t="t"/>
              <a:pathLst>
                <a:path extrusionOk="0" h="9729" w="10197">
                  <a:moveTo>
                    <a:pt x="9880" y="0"/>
                  </a:moveTo>
                  <a:cubicBezTo>
                    <a:pt x="9749" y="0"/>
                    <a:pt x="9632" y="95"/>
                    <a:pt x="9605" y="229"/>
                  </a:cubicBezTo>
                  <a:cubicBezTo>
                    <a:pt x="9586" y="321"/>
                    <a:pt x="7686" y="9157"/>
                    <a:pt x="962" y="9157"/>
                  </a:cubicBezTo>
                  <a:cubicBezTo>
                    <a:pt x="755" y="9157"/>
                    <a:pt x="544" y="9149"/>
                    <a:pt x="328" y="9132"/>
                  </a:cubicBezTo>
                  <a:cubicBezTo>
                    <a:pt x="318" y="9131"/>
                    <a:pt x="307" y="9130"/>
                    <a:pt x="297" y="9130"/>
                  </a:cubicBezTo>
                  <a:cubicBezTo>
                    <a:pt x="150" y="9130"/>
                    <a:pt x="25" y="9242"/>
                    <a:pt x="13" y="9393"/>
                  </a:cubicBezTo>
                  <a:cubicBezTo>
                    <a:pt x="1" y="9552"/>
                    <a:pt x="123" y="9692"/>
                    <a:pt x="282" y="9700"/>
                  </a:cubicBezTo>
                  <a:cubicBezTo>
                    <a:pt x="518" y="9719"/>
                    <a:pt x="748" y="9729"/>
                    <a:pt x="973" y="9729"/>
                  </a:cubicBezTo>
                  <a:cubicBezTo>
                    <a:pt x="8146" y="9729"/>
                    <a:pt x="10144" y="441"/>
                    <a:pt x="10165" y="344"/>
                  </a:cubicBezTo>
                  <a:cubicBezTo>
                    <a:pt x="10196" y="190"/>
                    <a:pt x="10096" y="39"/>
                    <a:pt x="9942" y="7"/>
                  </a:cubicBezTo>
                  <a:cubicBezTo>
                    <a:pt x="9921" y="2"/>
                    <a:pt x="9900" y="0"/>
                    <a:pt x="98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8"/>
            <p:cNvSpPr/>
            <p:nvPr/>
          </p:nvSpPr>
          <p:spPr>
            <a:xfrm>
              <a:off x="2924475" y="3618425"/>
              <a:ext cx="95275" cy="79900"/>
            </a:xfrm>
            <a:custGeom>
              <a:rect b="b" l="l" r="r" t="t"/>
              <a:pathLst>
                <a:path extrusionOk="0" h="3196" w="3811">
                  <a:moveTo>
                    <a:pt x="1" y="3195"/>
                  </a:moveTo>
                  <a:lnTo>
                    <a:pt x="381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8"/>
            <p:cNvSpPr/>
            <p:nvPr/>
          </p:nvSpPr>
          <p:spPr>
            <a:xfrm>
              <a:off x="2914775" y="3611250"/>
              <a:ext cx="113025" cy="94200"/>
            </a:xfrm>
            <a:custGeom>
              <a:rect b="b" l="l" r="r" t="t"/>
              <a:pathLst>
                <a:path extrusionOk="0" h="3768" w="4521">
                  <a:moveTo>
                    <a:pt x="4200" y="1"/>
                  </a:moveTo>
                  <a:cubicBezTo>
                    <a:pt x="4135" y="1"/>
                    <a:pt x="4068" y="23"/>
                    <a:pt x="4015" y="69"/>
                  </a:cubicBezTo>
                  <a:lnTo>
                    <a:pt x="205" y="3263"/>
                  </a:lnTo>
                  <a:cubicBezTo>
                    <a:pt x="1" y="3435"/>
                    <a:pt x="123" y="3767"/>
                    <a:pt x="389" y="3767"/>
                  </a:cubicBezTo>
                  <a:cubicBezTo>
                    <a:pt x="456" y="3767"/>
                    <a:pt x="522" y="3743"/>
                    <a:pt x="573" y="3701"/>
                  </a:cubicBezTo>
                  <a:lnTo>
                    <a:pt x="4382" y="506"/>
                  </a:lnTo>
                  <a:cubicBezTo>
                    <a:pt x="4504" y="405"/>
                    <a:pt x="4520" y="224"/>
                    <a:pt x="4419" y="102"/>
                  </a:cubicBezTo>
                  <a:cubicBezTo>
                    <a:pt x="4362" y="35"/>
                    <a:pt x="4282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8"/>
            <p:cNvSpPr/>
            <p:nvPr/>
          </p:nvSpPr>
          <p:spPr>
            <a:xfrm>
              <a:off x="2606100" y="3138875"/>
              <a:ext cx="37625" cy="149400"/>
            </a:xfrm>
            <a:custGeom>
              <a:rect b="b" l="l" r="r" t="t"/>
              <a:pathLst>
                <a:path extrusionOk="0" h="5976" w="1505">
                  <a:moveTo>
                    <a:pt x="0" y="1"/>
                  </a:moveTo>
                  <a:lnTo>
                    <a:pt x="71" y="4996"/>
                  </a:lnTo>
                  <a:lnTo>
                    <a:pt x="1505" y="5976"/>
                  </a:lnTo>
                  <a:lnTo>
                    <a:pt x="1285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8"/>
            <p:cNvSpPr/>
            <p:nvPr/>
          </p:nvSpPr>
          <p:spPr>
            <a:xfrm>
              <a:off x="2598900" y="3131725"/>
              <a:ext cx="52125" cy="163700"/>
            </a:xfrm>
            <a:custGeom>
              <a:rect b="b" l="l" r="r" t="t"/>
              <a:pathLst>
                <a:path extrusionOk="0" h="6548" w="2085">
                  <a:moveTo>
                    <a:pt x="287" y="1"/>
                  </a:moveTo>
                  <a:cubicBezTo>
                    <a:pt x="136" y="1"/>
                    <a:pt x="0" y="124"/>
                    <a:pt x="2" y="290"/>
                  </a:cubicBezTo>
                  <a:lnTo>
                    <a:pt x="73" y="5287"/>
                  </a:lnTo>
                  <a:cubicBezTo>
                    <a:pt x="75" y="5442"/>
                    <a:pt x="222" y="5568"/>
                    <a:pt x="356" y="5568"/>
                  </a:cubicBezTo>
                  <a:cubicBezTo>
                    <a:pt x="359" y="5568"/>
                    <a:pt x="361" y="5568"/>
                    <a:pt x="363" y="5568"/>
                  </a:cubicBezTo>
                  <a:cubicBezTo>
                    <a:pt x="520" y="5566"/>
                    <a:pt x="647" y="5437"/>
                    <a:pt x="645" y="5279"/>
                  </a:cubicBezTo>
                  <a:lnTo>
                    <a:pt x="581" y="723"/>
                  </a:lnTo>
                  <a:lnTo>
                    <a:pt x="1295" y="1031"/>
                  </a:lnTo>
                  <a:lnTo>
                    <a:pt x="1507" y="6274"/>
                  </a:lnTo>
                  <a:cubicBezTo>
                    <a:pt x="1513" y="6427"/>
                    <a:pt x="1638" y="6548"/>
                    <a:pt x="1792" y="6548"/>
                  </a:cubicBezTo>
                  <a:lnTo>
                    <a:pt x="1804" y="6547"/>
                  </a:lnTo>
                  <a:cubicBezTo>
                    <a:pt x="1961" y="6541"/>
                    <a:pt x="2084" y="6407"/>
                    <a:pt x="2078" y="6250"/>
                  </a:cubicBezTo>
                  <a:lnTo>
                    <a:pt x="1858" y="827"/>
                  </a:lnTo>
                  <a:cubicBezTo>
                    <a:pt x="1854" y="717"/>
                    <a:pt x="1786" y="620"/>
                    <a:pt x="1685" y="577"/>
                  </a:cubicBezTo>
                  <a:lnTo>
                    <a:pt x="401" y="25"/>
                  </a:lnTo>
                  <a:cubicBezTo>
                    <a:pt x="363" y="8"/>
                    <a:pt x="325" y="1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8"/>
            <p:cNvSpPr/>
            <p:nvPr/>
          </p:nvSpPr>
          <p:spPr>
            <a:xfrm>
              <a:off x="3201175" y="3152475"/>
              <a:ext cx="40825" cy="132425"/>
            </a:xfrm>
            <a:custGeom>
              <a:rect b="b" l="l" r="r" t="t"/>
              <a:pathLst>
                <a:path extrusionOk="0" h="5297" w="1633">
                  <a:moveTo>
                    <a:pt x="1138" y="0"/>
                  </a:moveTo>
                  <a:lnTo>
                    <a:pt x="0" y="301"/>
                  </a:lnTo>
                  <a:lnTo>
                    <a:pt x="71" y="5297"/>
                  </a:lnTo>
                  <a:lnTo>
                    <a:pt x="1633" y="486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8"/>
            <p:cNvSpPr/>
            <p:nvPr/>
          </p:nvSpPr>
          <p:spPr>
            <a:xfrm>
              <a:off x="3194000" y="3145325"/>
              <a:ext cx="55500" cy="146725"/>
            </a:xfrm>
            <a:custGeom>
              <a:rect b="b" l="l" r="r" t="t"/>
              <a:pathLst>
                <a:path extrusionOk="0" h="5869" w="2220">
                  <a:moveTo>
                    <a:pt x="1425" y="1"/>
                  </a:moveTo>
                  <a:cubicBezTo>
                    <a:pt x="1401" y="1"/>
                    <a:pt x="1376" y="4"/>
                    <a:pt x="1352" y="10"/>
                  </a:cubicBezTo>
                  <a:lnTo>
                    <a:pt x="214" y="312"/>
                  </a:lnTo>
                  <a:cubicBezTo>
                    <a:pt x="88" y="345"/>
                    <a:pt x="0" y="460"/>
                    <a:pt x="2" y="592"/>
                  </a:cubicBezTo>
                  <a:lnTo>
                    <a:pt x="73" y="5587"/>
                  </a:lnTo>
                  <a:cubicBezTo>
                    <a:pt x="75" y="5744"/>
                    <a:pt x="202" y="5869"/>
                    <a:pt x="358" y="5869"/>
                  </a:cubicBezTo>
                  <a:lnTo>
                    <a:pt x="362" y="5869"/>
                  </a:lnTo>
                  <a:cubicBezTo>
                    <a:pt x="520" y="5867"/>
                    <a:pt x="646" y="5737"/>
                    <a:pt x="644" y="5580"/>
                  </a:cubicBezTo>
                  <a:lnTo>
                    <a:pt x="576" y="806"/>
                  </a:lnTo>
                  <a:lnTo>
                    <a:pt x="1175" y="648"/>
                  </a:lnTo>
                  <a:lnTo>
                    <a:pt x="1636" y="5181"/>
                  </a:lnTo>
                  <a:cubicBezTo>
                    <a:pt x="1650" y="5326"/>
                    <a:pt x="1767" y="5438"/>
                    <a:pt x="1912" y="5438"/>
                  </a:cubicBezTo>
                  <a:cubicBezTo>
                    <a:pt x="1924" y="5438"/>
                    <a:pt x="1936" y="5438"/>
                    <a:pt x="1948" y="5436"/>
                  </a:cubicBezTo>
                  <a:cubicBezTo>
                    <a:pt x="2106" y="5420"/>
                    <a:pt x="2220" y="5280"/>
                    <a:pt x="2204" y="5123"/>
                  </a:cubicBezTo>
                  <a:lnTo>
                    <a:pt x="1709" y="257"/>
                  </a:lnTo>
                  <a:cubicBezTo>
                    <a:pt x="1700" y="173"/>
                    <a:pt x="1657" y="98"/>
                    <a:pt x="1587" y="51"/>
                  </a:cubicBezTo>
                  <a:cubicBezTo>
                    <a:pt x="1539" y="18"/>
                    <a:pt x="1483" y="1"/>
                    <a:pt x="1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8"/>
            <p:cNvSpPr/>
            <p:nvPr/>
          </p:nvSpPr>
          <p:spPr>
            <a:xfrm>
              <a:off x="2834325" y="3197775"/>
              <a:ext cx="40850" cy="121700"/>
            </a:xfrm>
            <a:custGeom>
              <a:rect b="b" l="l" r="r" t="t"/>
              <a:pathLst>
                <a:path extrusionOk="0" h="4868" w="1634">
                  <a:moveTo>
                    <a:pt x="1139" y="1"/>
                  </a:moveTo>
                  <a:lnTo>
                    <a:pt x="1" y="303"/>
                  </a:lnTo>
                  <a:lnTo>
                    <a:pt x="150" y="4766"/>
                  </a:lnTo>
                  <a:lnTo>
                    <a:pt x="1634" y="4868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8"/>
            <p:cNvSpPr/>
            <p:nvPr/>
          </p:nvSpPr>
          <p:spPr>
            <a:xfrm>
              <a:off x="2827125" y="3190650"/>
              <a:ext cx="55550" cy="135975"/>
            </a:xfrm>
            <a:custGeom>
              <a:rect b="b" l="l" r="r" t="t"/>
              <a:pathLst>
                <a:path extrusionOk="0" h="5439" w="2222">
                  <a:moveTo>
                    <a:pt x="1429" y="1"/>
                  </a:moveTo>
                  <a:cubicBezTo>
                    <a:pt x="1404" y="1"/>
                    <a:pt x="1379" y="4"/>
                    <a:pt x="1354" y="11"/>
                  </a:cubicBezTo>
                  <a:lnTo>
                    <a:pt x="217" y="312"/>
                  </a:lnTo>
                  <a:cubicBezTo>
                    <a:pt x="88" y="345"/>
                    <a:pt x="1" y="464"/>
                    <a:pt x="5" y="598"/>
                  </a:cubicBezTo>
                  <a:lnTo>
                    <a:pt x="154" y="5059"/>
                  </a:lnTo>
                  <a:cubicBezTo>
                    <a:pt x="158" y="5214"/>
                    <a:pt x="298" y="5335"/>
                    <a:pt x="441" y="5335"/>
                  </a:cubicBezTo>
                  <a:cubicBezTo>
                    <a:pt x="444" y="5335"/>
                    <a:pt x="446" y="5335"/>
                    <a:pt x="449" y="5335"/>
                  </a:cubicBezTo>
                  <a:cubicBezTo>
                    <a:pt x="606" y="5330"/>
                    <a:pt x="729" y="5198"/>
                    <a:pt x="724" y="5041"/>
                  </a:cubicBezTo>
                  <a:lnTo>
                    <a:pt x="584" y="805"/>
                  </a:lnTo>
                  <a:lnTo>
                    <a:pt x="1177" y="648"/>
                  </a:lnTo>
                  <a:lnTo>
                    <a:pt x="1638" y="5182"/>
                  </a:lnTo>
                  <a:cubicBezTo>
                    <a:pt x="1652" y="5328"/>
                    <a:pt x="1775" y="5438"/>
                    <a:pt x="1922" y="5439"/>
                  </a:cubicBezTo>
                  <a:cubicBezTo>
                    <a:pt x="1932" y="5439"/>
                    <a:pt x="1941" y="5438"/>
                    <a:pt x="1951" y="5436"/>
                  </a:cubicBezTo>
                  <a:cubicBezTo>
                    <a:pt x="2108" y="5420"/>
                    <a:pt x="2222" y="5281"/>
                    <a:pt x="2207" y="5123"/>
                  </a:cubicBezTo>
                  <a:lnTo>
                    <a:pt x="1712" y="257"/>
                  </a:lnTo>
                  <a:cubicBezTo>
                    <a:pt x="1697" y="108"/>
                    <a:pt x="1571" y="1"/>
                    <a:pt x="1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8"/>
            <p:cNvSpPr/>
            <p:nvPr/>
          </p:nvSpPr>
          <p:spPr>
            <a:xfrm>
              <a:off x="2533925" y="2094650"/>
              <a:ext cx="827175" cy="1119875"/>
            </a:xfrm>
            <a:custGeom>
              <a:rect b="b" l="l" r="r" t="t"/>
              <a:pathLst>
                <a:path extrusionOk="0" h="44795" w="33087">
                  <a:moveTo>
                    <a:pt x="16422" y="1"/>
                  </a:moveTo>
                  <a:cubicBezTo>
                    <a:pt x="14570" y="1"/>
                    <a:pt x="13104" y="274"/>
                    <a:pt x="13104" y="274"/>
                  </a:cubicBezTo>
                  <a:cubicBezTo>
                    <a:pt x="13104" y="274"/>
                    <a:pt x="116" y="3883"/>
                    <a:pt x="132" y="5024"/>
                  </a:cubicBezTo>
                  <a:cubicBezTo>
                    <a:pt x="149" y="6167"/>
                    <a:pt x="1" y="36148"/>
                    <a:pt x="36" y="38621"/>
                  </a:cubicBezTo>
                  <a:cubicBezTo>
                    <a:pt x="70" y="41096"/>
                    <a:pt x="3426" y="42857"/>
                    <a:pt x="7916" y="44030"/>
                  </a:cubicBezTo>
                  <a:cubicBezTo>
                    <a:pt x="9998" y="44574"/>
                    <a:pt x="13345" y="44794"/>
                    <a:pt x="16553" y="44794"/>
                  </a:cubicBezTo>
                  <a:cubicBezTo>
                    <a:pt x="20261" y="44794"/>
                    <a:pt x="23784" y="44501"/>
                    <a:pt x="24952" y="44076"/>
                  </a:cubicBezTo>
                  <a:cubicBezTo>
                    <a:pt x="27130" y="43283"/>
                    <a:pt x="30069" y="42481"/>
                    <a:pt x="30430" y="41048"/>
                  </a:cubicBezTo>
                  <a:cubicBezTo>
                    <a:pt x="30790" y="39615"/>
                    <a:pt x="30592" y="25532"/>
                    <a:pt x="30653" y="23152"/>
                  </a:cubicBezTo>
                  <a:cubicBezTo>
                    <a:pt x="30715" y="20773"/>
                    <a:pt x="33087" y="13505"/>
                    <a:pt x="32288" y="10852"/>
                  </a:cubicBezTo>
                  <a:cubicBezTo>
                    <a:pt x="31489" y="8199"/>
                    <a:pt x="29936" y="6032"/>
                    <a:pt x="28303" y="5008"/>
                  </a:cubicBezTo>
                  <a:cubicBezTo>
                    <a:pt x="26670" y="3984"/>
                    <a:pt x="22345" y="904"/>
                    <a:pt x="19386" y="280"/>
                  </a:cubicBezTo>
                  <a:cubicBezTo>
                    <a:pt x="18392" y="71"/>
                    <a:pt x="17358" y="1"/>
                    <a:pt x="1642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8"/>
            <p:cNvSpPr/>
            <p:nvPr/>
          </p:nvSpPr>
          <p:spPr>
            <a:xfrm>
              <a:off x="2527125" y="2087475"/>
              <a:ext cx="834075" cy="1134075"/>
            </a:xfrm>
            <a:custGeom>
              <a:rect b="b" l="l" r="r" t="t"/>
              <a:pathLst>
                <a:path extrusionOk="0" h="45363" w="33363">
                  <a:moveTo>
                    <a:pt x="16701" y="574"/>
                  </a:moveTo>
                  <a:cubicBezTo>
                    <a:pt x="17620" y="574"/>
                    <a:pt x="18632" y="642"/>
                    <a:pt x="19599" y="846"/>
                  </a:cubicBezTo>
                  <a:cubicBezTo>
                    <a:pt x="22041" y="1362"/>
                    <a:pt x="25438" y="3587"/>
                    <a:pt x="27466" y="4917"/>
                  </a:cubicBezTo>
                  <a:cubicBezTo>
                    <a:pt x="27842" y="5162"/>
                    <a:pt x="28167" y="5375"/>
                    <a:pt x="28423" y="5537"/>
                  </a:cubicBezTo>
                  <a:cubicBezTo>
                    <a:pt x="30059" y="6563"/>
                    <a:pt x="31540" y="8741"/>
                    <a:pt x="32286" y="11222"/>
                  </a:cubicBezTo>
                  <a:cubicBezTo>
                    <a:pt x="32772" y="12835"/>
                    <a:pt x="31995" y="16408"/>
                    <a:pt x="31371" y="19278"/>
                  </a:cubicBezTo>
                  <a:cubicBezTo>
                    <a:pt x="30991" y="21026"/>
                    <a:pt x="30663" y="22536"/>
                    <a:pt x="30640" y="23433"/>
                  </a:cubicBezTo>
                  <a:cubicBezTo>
                    <a:pt x="30621" y="24156"/>
                    <a:pt x="30626" y="25912"/>
                    <a:pt x="30632" y="28135"/>
                  </a:cubicBezTo>
                  <a:cubicBezTo>
                    <a:pt x="30646" y="32979"/>
                    <a:pt x="30668" y="40301"/>
                    <a:pt x="30425" y="41265"/>
                  </a:cubicBezTo>
                  <a:cubicBezTo>
                    <a:pt x="30153" y="42345"/>
                    <a:pt x="27999" y="43093"/>
                    <a:pt x="26098" y="43753"/>
                  </a:cubicBezTo>
                  <a:cubicBezTo>
                    <a:pt x="25765" y="43868"/>
                    <a:pt x="25438" y="43982"/>
                    <a:pt x="25127" y="44095"/>
                  </a:cubicBezTo>
                  <a:cubicBezTo>
                    <a:pt x="24024" y="44497"/>
                    <a:pt x="20479" y="44803"/>
                    <a:pt x="16736" y="44803"/>
                  </a:cubicBezTo>
                  <a:cubicBezTo>
                    <a:pt x="13616" y="44803"/>
                    <a:pt x="10358" y="44590"/>
                    <a:pt x="8260" y="44042"/>
                  </a:cubicBezTo>
                  <a:cubicBezTo>
                    <a:pt x="4782" y="43132"/>
                    <a:pt x="629" y="41503"/>
                    <a:pt x="592" y="38905"/>
                  </a:cubicBezTo>
                  <a:cubicBezTo>
                    <a:pt x="572" y="37435"/>
                    <a:pt x="616" y="26188"/>
                    <a:pt x="652" y="17150"/>
                  </a:cubicBezTo>
                  <a:cubicBezTo>
                    <a:pt x="676" y="11045"/>
                    <a:pt x="698" y="5773"/>
                    <a:pt x="684" y="5347"/>
                  </a:cubicBezTo>
                  <a:cubicBezTo>
                    <a:pt x="1013" y="4654"/>
                    <a:pt x="7426" y="2511"/>
                    <a:pt x="13440" y="839"/>
                  </a:cubicBezTo>
                  <a:cubicBezTo>
                    <a:pt x="13581" y="814"/>
                    <a:pt x="14976" y="574"/>
                    <a:pt x="16701" y="574"/>
                  </a:cubicBezTo>
                  <a:close/>
                  <a:moveTo>
                    <a:pt x="16682" y="1"/>
                  </a:moveTo>
                  <a:cubicBezTo>
                    <a:pt x="14858" y="1"/>
                    <a:pt x="13415" y="264"/>
                    <a:pt x="13324" y="280"/>
                  </a:cubicBezTo>
                  <a:cubicBezTo>
                    <a:pt x="13316" y="282"/>
                    <a:pt x="13308" y="283"/>
                    <a:pt x="13300" y="285"/>
                  </a:cubicBezTo>
                  <a:cubicBezTo>
                    <a:pt x="8370" y="1656"/>
                    <a:pt x="102" y="4131"/>
                    <a:pt x="119" y="5316"/>
                  </a:cubicBezTo>
                  <a:cubicBezTo>
                    <a:pt x="126" y="5776"/>
                    <a:pt x="105" y="11046"/>
                    <a:pt x="81" y="17148"/>
                  </a:cubicBezTo>
                  <a:cubicBezTo>
                    <a:pt x="46" y="26189"/>
                    <a:pt x="1" y="37439"/>
                    <a:pt x="22" y="38914"/>
                  </a:cubicBezTo>
                  <a:cubicBezTo>
                    <a:pt x="55" y="41287"/>
                    <a:pt x="2779" y="43198"/>
                    <a:pt x="8115" y="44594"/>
                  </a:cubicBezTo>
                  <a:cubicBezTo>
                    <a:pt x="10195" y="45138"/>
                    <a:pt x="13607" y="45363"/>
                    <a:pt x="16880" y="45363"/>
                  </a:cubicBezTo>
                  <a:cubicBezTo>
                    <a:pt x="20579" y="45363"/>
                    <a:pt x="24103" y="45075"/>
                    <a:pt x="25322" y="44632"/>
                  </a:cubicBezTo>
                  <a:cubicBezTo>
                    <a:pt x="25630" y="44519"/>
                    <a:pt x="25954" y="44407"/>
                    <a:pt x="26285" y="44292"/>
                  </a:cubicBezTo>
                  <a:cubicBezTo>
                    <a:pt x="28422" y="43550"/>
                    <a:pt x="30631" y="42784"/>
                    <a:pt x="30978" y="41406"/>
                  </a:cubicBezTo>
                  <a:cubicBezTo>
                    <a:pt x="31239" y="40372"/>
                    <a:pt x="31218" y="33298"/>
                    <a:pt x="31203" y="28134"/>
                  </a:cubicBezTo>
                  <a:cubicBezTo>
                    <a:pt x="31198" y="25916"/>
                    <a:pt x="31192" y="24163"/>
                    <a:pt x="31211" y="23448"/>
                  </a:cubicBezTo>
                  <a:cubicBezTo>
                    <a:pt x="31232" y="22606"/>
                    <a:pt x="31570" y="21048"/>
                    <a:pt x="31929" y="19400"/>
                  </a:cubicBezTo>
                  <a:cubicBezTo>
                    <a:pt x="32601" y="16312"/>
                    <a:pt x="33362" y="12813"/>
                    <a:pt x="32834" y="11058"/>
                  </a:cubicBezTo>
                  <a:cubicBezTo>
                    <a:pt x="32049" y="8451"/>
                    <a:pt x="30475" y="6150"/>
                    <a:pt x="28728" y="5054"/>
                  </a:cubicBezTo>
                  <a:cubicBezTo>
                    <a:pt x="28473" y="4894"/>
                    <a:pt x="28151" y="4683"/>
                    <a:pt x="27780" y="4441"/>
                  </a:cubicBezTo>
                  <a:cubicBezTo>
                    <a:pt x="25716" y="3088"/>
                    <a:pt x="22263" y="826"/>
                    <a:pt x="19716" y="289"/>
                  </a:cubicBezTo>
                  <a:cubicBezTo>
                    <a:pt x="18693" y="73"/>
                    <a:pt x="17636" y="1"/>
                    <a:pt x="16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8"/>
            <p:cNvSpPr/>
            <p:nvPr/>
          </p:nvSpPr>
          <p:spPr>
            <a:xfrm>
              <a:off x="3086125" y="2295675"/>
              <a:ext cx="88675" cy="883775"/>
            </a:xfrm>
            <a:custGeom>
              <a:rect b="b" l="l" r="r" t="t"/>
              <a:pathLst>
                <a:path extrusionOk="0" h="35351" w="3547">
                  <a:moveTo>
                    <a:pt x="310" y="1"/>
                  </a:moveTo>
                  <a:cubicBezTo>
                    <a:pt x="293" y="1"/>
                    <a:pt x="276" y="2"/>
                    <a:pt x="259" y="6"/>
                  </a:cubicBezTo>
                  <a:cubicBezTo>
                    <a:pt x="103" y="33"/>
                    <a:pt x="0" y="182"/>
                    <a:pt x="28" y="337"/>
                  </a:cubicBezTo>
                  <a:cubicBezTo>
                    <a:pt x="45" y="427"/>
                    <a:pt x="1652" y="9427"/>
                    <a:pt x="892" y="13702"/>
                  </a:cubicBezTo>
                  <a:cubicBezTo>
                    <a:pt x="358" y="16705"/>
                    <a:pt x="897" y="26699"/>
                    <a:pt x="1443" y="28756"/>
                  </a:cubicBezTo>
                  <a:cubicBezTo>
                    <a:pt x="2137" y="31377"/>
                    <a:pt x="2306" y="34433"/>
                    <a:pt x="1369" y="34800"/>
                  </a:cubicBezTo>
                  <a:cubicBezTo>
                    <a:pt x="1241" y="34850"/>
                    <a:pt x="1166" y="34983"/>
                    <a:pt x="1192" y="35119"/>
                  </a:cubicBezTo>
                  <a:cubicBezTo>
                    <a:pt x="1217" y="35253"/>
                    <a:pt x="1334" y="35351"/>
                    <a:pt x="1471" y="35351"/>
                  </a:cubicBezTo>
                  <a:cubicBezTo>
                    <a:pt x="1472" y="35351"/>
                    <a:pt x="1472" y="35351"/>
                    <a:pt x="1473" y="35351"/>
                  </a:cubicBezTo>
                  <a:cubicBezTo>
                    <a:pt x="1508" y="35351"/>
                    <a:pt x="1544" y="35344"/>
                    <a:pt x="1577" y="35331"/>
                  </a:cubicBezTo>
                  <a:cubicBezTo>
                    <a:pt x="3546" y="34561"/>
                    <a:pt x="2010" y="28669"/>
                    <a:pt x="1995" y="28610"/>
                  </a:cubicBezTo>
                  <a:cubicBezTo>
                    <a:pt x="1458" y="26587"/>
                    <a:pt x="929" y="16757"/>
                    <a:pt x="1454" y="13802"/>
                  </a:cubicBezTo>
                  <a:cubicBezTo>
                    <a:pt x="2231" y="9427"/>
                    <a:pt x="658" y="609"/>
                    <a:pt x="590" y="236"/>
                  </a:cubicBezTo>
                  <a:cubicBezTo>
                    <a:pt x="565" y="98"/>
                    <a:pt x="445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8"/>
            <p:cNvSpPr/>
            <p:nvPr/>
          </p:nvSpPr>
          <p:spPr>
            <a:xfrm>
              <a:off x="2805025" y="1952550"/>
              <a:ext cx="390350" cy="379525"/>
            </a:xfrm>
            <a:custGeom>
              <a:rect b="b" l="l" r="r" t="t"/>
              <a:pathLst>
                <a:path extrusionOk="0" h="15181" w="15614">
                  <a:moveTo>
                    <a:pt x="7579" y="0"/>
                  </a:moveTo>
                  <a:cubicBezTo>
                    <a:pt x="7504" y="0"/>
                    <a:pt x="7437" y="7"/>
                    <a:pt x="7377" y="21"/>
                  </a:cubicBezTo>
                  <a:cubicBezTo>
                    <a:pt x="6243" y="280"/>
                    <a:pt x="5116" y="946"/>
                    <a:pt x="5116" y="946"/>
                  </a:cubicBezTo>
                  <a:cubicBezTo>
                    <a:pt x="5116" y="946"/>
                    <a:pt x="5091" y="945"/>
                    <a:pt x="5048" y="945"/>
                  </a:cubicBezTo>
                  <a:cubicBezTo>
                    <a:pt x="4754" y="945"/>
                    <a:pt x="3591" y="991"/>
                    <a:pt x="3178" y="1705"/>
                  </a:cubicBezTo>
                  <a:cubicBezTo>
                    <a:pt x="2701" y="2523"/>
                    <a:pt x="1" y="6784"/>
                    <a:pt x="1" y="6784"/>
                  </a:cubicBezTo>
                  <a:lnTo>
                    <a:pt x="3530" y="15181"/>
                  </a:lnTo>
                  <a:lnTo>
                    <a:pt x="7619" y="11387"/>
                  </a:lnTo>
                  <a:lnTo>
                    <a:pt x="11553" y="14011"/>
                  </a:lnTo>
                  <a:lnTo>
                    <a:pt x="13128" y="10497"/>
                  </a:lnTo>
                  <a:lnTo>
                    <a:pt x="15613" y="13955"/>
                  </a:lnTo>
                  <a:cubicBezTo>
                    <a:pt x="15613" y="13955"/>
                    <a:pt x="14365" y="6094"/>
                    <a:pt x="13525" y="4076"/>
                  </a:cubicBezTo>
                  <a:cubicBezTo>
                    <a:pt x="12729" y="2163"/>
                    <a:pt x="8938" y="0"/>
                    <a:pt x="757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8"/>
            <p:cNvSpPr/>
            <p:nvPr/>
          </p:nvSpPr>
          <p:spPr>
            <a:xfrm>
              <a:off x="2797525" y="1945450"/>
              <a:ext cx="405400" cy="393750"/>
            </a:xfrm>
            <a:custGeom>
              <a:rect b="b" l="l" r="r" t="t"/>
              <a:pathLst>
                <a:path extrusionOk="0" h="15750" w="16216">
                  <a:moveTo>
                    <a:pt x="7882" y="568"/>
                  </a:moveTo>
                  <a:cubicBezTo>
                    <a:pt x="9019" y="568"/>
                    <a:pt x="12793" y="2625"/>
                    <a:pt x="13561" y="4469"/>
                  </a:cubicBezTo>
                  <a:cubicBezTo>
                    <a:pt x="14183" y="5961"/>
                    <a:pt x="15047" y="10803"/>
                    <a:pt x="15433" y="13080"/>
                  </a:cubicBezTo>
                  <a:lnTo>
                    <a:pt x="13660" y="10614"/>
                  </a:lnTo>
                  <a:cubicBezTo>
                    <a:pt x="13605" y="10539"/>
                    <a:pt x="13519" y="10495"/>
                    <a:pt x="13427" y="10495"/>
                  </a:cubicBezTo>
                  <a:cubicBezTo>
                    <a:pt x="13417" y="10495"/>
                    <a:pt x="13408" y="10496"/>
                    <a:pt x="13399" y="10497"/>
                  </a:cubicBezTo>
                  <a:cubicBezTo>
                    <a:pt x="13298" y="10506"/>
                    <a:pt x="13210" y="10571"/>
                    <a:pt x="13168" y="10663"/>
                  </a:cubicBezTo>
                  <a:lnTo>
                    <a:pt x="11731" y="13870"/>
                  </a:lnTo>
                  <a:lnTo>
                    <a:pt x="8077" y="11434"/>
                  </a:lnTo>
                  <a:cubicBezTo>
                    <a:pt x="8029" y="11401"/>
                    <a:pt x="7973" y="11385"/>
                    <a:pt x="7918" y="11385"/>
                  </a:cubicBezTo>
                  <a:cubicBezTo>
                    <a:pt x="7848" y="11385"/>
                    <a:pt x="7778" y="11411"/>
                    <a:pt x="7724" y="11461"/>
                  </a:cubicBezTo>
                  <a:lnTo>
                    <a:pt x="3935" y="14978"/>
                  </a:lnTo>
                  <a:lnTo>
                    <a:pt x="622" y="7095"/>
                  </a:lnTo>
                  <a:cubicBezTo>
                    <a:pt x="1080" y="6370"/>
                    <a:pt x="3292" y="2876"/>
                    <a:pt x="3724" y="2131"/>
                  </a:cubicBezTo>
                  <a:cubicBezTo>
                    <a:pt x="4024" y="1616"/>
                    <a:pt x="4935" y="1514"/>
                    <a:pt x="5337" y="1514"/>
                  </a:cubicBezTo>
                  <a:cubicBezTo>
                    <a:pt x="5361" y="1514"/>
                    <a:pt x="5384" y="1514"/>
                    <a:pt x="5404" y="1515"/>
                  </a:cubicBezTo>
                  <a:cubicBezTo>
                    <a:pt x="5409" y="1515"/>
                    <a:pt x="5414" y="1515"/>
                    <a:pt x="5420" y="1515"/>
                  </a:cubicBezTo>
                  <a:cubicBezTo>
                    <a:pt x="5470" y="1515"/>
                    <a:pt x="5518" y="1501"/>
                    <a:pt x="5561" y="1475"/>
                  </a:cubicBezTo>
                  <a:cubicBezTo>
                    <a:pt x="5571" y="1469"/>
                    <a:pt x="6665" y="829"/>
                    <a:pt x="7740" y="582"/>
                  </a:cubicBezTo>
                  <a:cubicBezTo>
                    <a:pt x="7781" y="573"/>
                    <a:pt x="7829" y="568"/>
                    <a:pt x="7882" y="568"/>
                  </a:cubicBezTo>
                  <a:close/>
                  <a:moveTo>
                    <a:pt x="7861" y="1"/>
                  </a:moveTo>
                  <a:cubicBezTo>
                    <a:pt x="7770" y="1"/>
                    <a:pt x="7686" y="9"/>
                    <a:pt x="7613" y="26"/>
                  </a:cubicBezTo>
                  <a:cubicBezTo>
                    <a:pt x="6601" y="258"/>
                    <a:pt x="5613" y="789"/>
                    <a:pt x="5341" y="943"/>
                  </a:cubicBezTo>
                  <a:cubicBezTo>
                    <a:pt x="4994" y="943"/>
                    <a:pt x="3720" y="1004"/>
                    <a:pt x="3231" y="1844"/>
                  </a:cubicBezTo>
                  <a:cubicBezTo>
                    <a:pt x="2763" y="2648"/>
                    <a:pt x="87" y="6872"/>
                    <a:pt x="60" y="6916"/>
                  </a:cubicBezTo>
                  <a:cubicBezTo>
                    <a:pt x="10" y="6994"/>
                    <a:pt x="1" y="7093"/>
                    <a:pt x="37" y="7179"/>
                  </a:cubicBezTo>
                  <a:lnTo>
                    <a:pt x="3567" y="15575"/>
                  </a:lnTo>
                  <a:cubicBezTo>
                    <a:pt x="3603" y="15661"/>
                    <a:pt x="3679" y="15724"/>
                    <a:pt x="3770" y="15743"/>
                  </a:cubicBezTo>
                  <a:cubicBezTo>
                    <a:pt x="3790" y="15747"/>
                    <a:pt x="3809" y="15750"/>
                    <a:pt x="3830" y="15750"/>
                  </a:cubicBezTo>
                  <a:cubicBezTo>
                    <a:pt x="3902" y="15750"/>
                    <a:pt x="3971" y="15722"/>
                    <a:pt x="4024" y="15674"/>
                  </a:cubicBezTo>
                  <a:lnTo>
                    <a:pt x="7947" y="12034"/>
                  </a:lnTo>
                  <a:lnTo>
                    <a:pt x="11695" y="14533"/>
                  </a:lnTo>
                  <a:cubicBezTo>
                    <a:pt x="11744" y="14566"/>
                    <a:pt x="11799" y="14581"/>
                    <a:pt x="11853" y="14581"/>
                  </a:cubicBezTo>
                  <a:cubicBezTo>
                    <a:pt x="11961" y="14581"/>
                    <a:pt x="12066" y="14520"/>
                    <a:pt x="12114" y="14412"/>
                  </a:cubicBezTo>
                  <a:lnTo>
                    <a:pt x="13485" y="11350"/>
                  </a:lnTo>
                  <a:lnTo>
                    <a:pt x="15681" y="14405"/>
                  </a:lnTo>
                  <a:cubicBezTo>
                    <a:pt x="15736" y="14482"/>
                    <a:pt x="15823" y="14524"/>
                    <a:pt x="15913" y="14524"/>
                  </a:cubicBezTo>
                  <a:cubicBezTo>
                    <a:pt x="15949" y="14524"/>
                    <a:pt x="15986" y="14517"/>
                    <a:pt x="16021" y="14503"/>
                  </a:cubicBezTo>
                  <a:cubicBezTo>
                    <a:pt x="16144" y="14452"/>
                    <a:pt x="16216" y="14324"/>
                    <a:pt x="16195" y="14193"/>
                  </a:cubicBezTo>
                  <a:cubicBezTo>
                    <a:pt x="16144" y="13871"/>
                    <a:pt x="14932" y="6276"/>
                    <a:pt x="14088" y="4250"/>
                  </a:cubicBezTo>
                  <a:cubicBezTo>
                    <a:pt x="13253" y="2244"/>
                    <a:pt x="9374" y="1"/>
                    <a:pt x="78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8"/>
            <p:cNvSpPr/>
            <p:nvPr/>
          </p:nvSpPr>
          <p:spPr>
            <a:xfrm>
              <a:off x="2920425" y="1827975"/>
              <a:ext cx="194300" cy="474875"/>
            </a:xfrm>
            <a:custGeom>
              <a:rect b="b" l="l" r="r" t="t"/>
              <a:pathLst>
                <a:path extrusionOk="0" h="18995" w="7772">
                  <a:moveTo>
                    <a:pt x="498" y="1"/>
                  </a:moveTo>
                  <a:cubicBezTo>
                    <a:pt x="498" y="1"/>
                    <a:pt x="1" y="5123"/>
                    <a:pt x="31" y="7234"/>
                  </a:cubicBezTo>
                  <a:cubicBezTo>
                    <a:pt x="61" y="9346"/>
                    <a:pt x="2407" y="14429"/>
                    <a:pt x="3068" y="15231"/>
                  </a:cubicBezTo>
                  <a:cubicBezTo>
                    <a:pt x="3729" y="16035"/>
                    <a:pt x="6937" y="18994"/>
                    <a:pt x="6937" y="18994"/>
                  </a:cubicBezTo>
                  <a:cubicBezTo>
                    <a:pt x="6937" y="18994"/>
                    <a:pt x="7362" y="14522"/>
                    <a:pt x="7501" y="12895"/>
                  </a:cubicBezTo>
                  <a:cubicBezTo>
                    <a:pt x="7640" y="11269"/>
                    <a:pt x="7772" y="9075"/>
                    <a:pt x="7772" y="9075"/>
                  </a:cubicBezTo>
                  <a:cubicBezTo>
                    <a:pt x="7772" y="9075"/>
                    <a:pt x="4320" y="6199"/>
                    <a:pt x="3237" y="4265"/>
                  </a:cubicBezTo>
                  <a:cubicBezTo>
                    <a:pt x="2155" y="2331"/>
                    <a:pt x="498" y="1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8"/>
            <p:cNvSpPr/>
            <p:nvPr/>
          </p:nvSpPr>
          <p:spPr>
            <a:xfrm>
              <a:off x="2913325" y="1820825"/>
              <a:ext cx="208675" cy="489150"/>
            </a:xfrm>
            <a:custGeom>
              <a:rect b="b" l="l" r="r" t="t"/>
              <a:pathLst>
                <a:path extrusionOk="0" h="19566" w="8347">
                  <a:moveTo>
                    <a:pt x="994" y="1092"/>
                  </a:moveTo>
                  <a:cubicBezTo>
                    <a:pt x="1560" y="1918"/>
                    <a:pt x="2551" y="3402"/>
                    <a:pt x="3272" y="4691"/>
                  </a:cubicBezTo>
                  <a:cubicBezTo>
                    <a:pt x="4270" y="6474"/>
                    <a:pt x="7149" y="8966"/>
                    <a:pt x="7762" y="9486"/>
                  </a:cubicBezTo>
                  <a:cubicBezTo>
                    <a:pt x="7731" y="9999"/>
                    <a:pt x="7618" y="11790"/>
                    <a:pt x="7500" y="13156"/>
                  </a:cubicBezTo>
                  <a:cubicBezTo>
                    <a:pt x="7392" y="14423"/>
                    <a:pt x="7111" y="17417"/>
                    <a:pt x="6992" y="18678"/>
                  </a:cubicBezTo>
                  <a:cubicBezTo>
                    <a:pt x="6100" y="17847"/>
                    <a:pt x="4070" y="15943"/>
                    <a:pt x="3572" y="15336"/>
                  </a:cubicBezTo>
                  <a:cubicBezTo>
                    <a:pt x="2973" y="14610"/>
                    <a:pt x="630" y="9570"/>
                    <a:pt x="600" y="7516"/>
                  </a:cubicBezTo>
                  <a:cubicBezTo>
                    <a:pt x="578" y="5936"/>
                    <a:pt x="858" y="2605"/>
                    <a:pt x="994" y="1092"/>
                  </a:cubicBezTo>
                  <a:close/>
                  <a:moveTo>
                    <a:pt x="783" y="1"/>
                  </a:moveTo>
                  <a:cubicBezTo>
                    <a:pt x="647" y="1"/>
                    <a:pt x="513" y="97"/>
                    <a:pt x="497" y="258"/>
                  </a:cubicBezTo>
                  <a:cubicBezTo>
                    <a:pt x="476" y="468"/>
                    <a:pt x="0" y="5422"/>
                    <a:pt x="29" y="7525"/>
                  </a:cubicBezTo>
                  <a:cubicBezTo>
                    <a:pt x="61" y="9784"/>
                    <a:pt x="2470" y="14897"/>
                    <a:pt x="3131" y="15699"/>
                  </a:cubicBezTo>
                  <a:cubicBezTo>
                    <a:pt x="3798" y="16508"/>
                    <a:pt x="6896" y="19369"/>
                    <a:pt x="7028" y="19490"/>
                  </a:cubicBezTo>
                  <a:cubicBezTo>
                    <a:pt x="7081" y="19539"/>
                    <a:pt x="7149" y="19566"/>
                    <a:pt x="7221" y="19566"/>
                  </a:cubicBezTo>
                  <a:cubicBezTo>
                    <a:pt x="7368" y="19566"/>
                    <a:pt x="7491" y="19454"/>
                    <a:pt x="7505" y="19307"/>
                  </a:cubicBezTo>
                  <a:cubicBezTo>
                    <a:pt x="7505" y="19307"/>
                    <a:pt x="7929" y="14833"/>
                    <a:pt x="8069" y="13206"/>
                  </a:cubicBezTo>
                  <a:cubicBezTo>
                    <a:pt x="8207" y="11595"/>
                    <a:pt x="8340" y="9400"/>
                    <a:pt x="8341" y="9378"/>
                  </a:cubicBezTo>
                  <a:cubicBezTo>
                    <a:pt x="8346" y="9287"/>
                    <a:pt x="8308" y="9199"/>
                    <a:pt x="8238" y="9141"/>
                  </a:cubicBezTo>
                  <a:cubicBezTo>
                    <a:pt x="8204" y="9113"/>
                    <a:pt x="4815" y="6278"/>
                    <a:pt x="3770" y="4412"/>
                  </a:cubicBezTo>
                  <a:cubicBezTo>
                    <a:pt x="2692" y="2487"/>
                    <a:pt x="1030" y="144"/>
                    <a:pt x="1013" y="121"/>
                  </a:cubicBezTo>
                  <a:cubicBezTo>
                    <a:pt x="954" y="39"/>
                    <a:pt x="868" y="1"/>
                    <a:pt x="7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8"/>
            <p:cNvSpPr/>
            <p:nvPr/>
          </p:nvSpPr>
          <p:spPr>
            <a:xfrm>
              <a:off x="2745225" y="1372925"/>
              <a:ext cx="616975" cy="587900"/>
            </a:xfrm>
            <a:custGeom>
              <a:rect b="b" l="l" r="r" t="t"/>
              <a:pathLst>
                <a:path extrusionOk="0" h="23516" w="24679">
                  <a:moveTo>
                    <a:pt x="12855" y="1"/>
                  </a:moveTo>
                  <a:cubicBezTo>
                    <a:pt x="9343" y="1"/>
                    <a:pt x="4767" y="2121"/>
                    <a:pt x="2618" y="5683"/>
                  </a:cubicBezTo>
                  <a:cubicBezTo>
                    <a:pt x="0" y="10024"/>
                    <a:pt x="3578" y="16146"/>
                    <a:pt x="3675" y="17200"/>
                  </a:cubicBezTo>
                  <a:cubicBezTo>
                    <a:pt x="3770" y="18255"/>
                    <a:pt x="1585" y="18773"/>
                    <a:pt x="1597" y="19666"/>
                  </a:cubicBezTo>
                  <a:cubicBezTo>
                    <a:pt x="1610" y="20558"/>
                    <a:pt x="2214" y="23069"/>
                    <a:pt x="4980" y="23435"/>
                  </a:cubicBezTo>
                  <a:cubicBezTo>
                    <a:pt x="5399" y="23491"/>
                    <a:pt x="5773" y="23515"/>
                    <a:pt x="6107" y="23515"/>
                  </a:cubicBezTo>
                  <a:cubicBezTo>
                    <a:pt x="7976" y="23515"/>
                    <a:pt x="8581" y="22742"/>
                    <a:pt x="8782" y="22326"/>
                  </a:cubicBezTo>
                  <a:cubicBezTo>
                    <a:pt x="9018" y="21835"/>
                    <a:pt x="15484" y="13866"/>
                    <a:pt x="16449" y="13121"/>
                  </a:cubicBezTo>
                  <a:cubicBezTo>
                    <a:pt x="16805" y="12846"/>
                    <a:pt x="17318" y="12512"/>
                    <a:pt x="17823" y="12200"/>
                  </a:cubicBezTo>
                  <a:cubicBezTo>
                    <a:pt x="18213" y="13954"/>
                    <a:pt x="19644" y="15835"/>
                    <a:pt x="20173" y="15835"/>
                  </a:cubicBezTo>
                  <a:cubicBezTo>
                    <a:pt x="20191" y="15835"/>
                    <a:pt x="20207" y="15833"/>
                    <a:pt x="20222" y="15829"/>
                  </a:cubicBezTo>
                  <a:cubicBezTo>
                    <a:pt x="20870" y="15658"/>
                    <a:pt x="24180" y="14312"/>
                    <a:pt x="24460" y="11059"/>
                  </a:cubicBezTo>
                  <a:cubicBezTo>
                    <a:pt x="24678" y="8503"/>
                    <a:pt x="22356" y="6840"/>
                    <a:pt x="21351" y="6243"/>
                  </a:cubicBezTo>
                  <a:cubicBezTo>
                    <a:pt x="20747" y="3784"/>
                    <a:pt x="18073" y="1345"/>
                    <a:pt x="14968" y="311"/>
                  </a:cubicBezTo>
                  <a:cubicBezTo>
                    <a:pt x="14339" y="102"/>
                    <a:pt x="13622" y="1"/>
                    <a:pt x="128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8"/>
            <p:cNvSpPr/>
            <p:nvPr/>
          </p:nvSpPr>
          <p:spPr>
            <a:xfrm>
              <a:off x="2751250" y="1365225"/>
              <a:ext cx="618225" cy="602725"/>
            </a:xfrm>
            <a:custGeom>
              <a:rect b="b" l="l" r="r" t="t"/>
              <a:pathLst>
                <a:path extrusionOk="0" h="24109" w="24729">
                  <a:moveTo>
                    <a:pt x="12620" y="596"/>
                  </a:moveTo>
                  <a:cubicBezTo>
                    <a:pt x="13357" y="596"/>
                    <a:pt x="14041" y="691"/>
                    <a:pt x="14637" y="890"/>
                  </a:cubicBezTo>
                  <a:cubicBezTo>
                    <a:pt x="17708" y="1913"/>
                    <a:pt x="20256" y="4269"/>
                    <a:pt x="20832" y="6619"/>
                  </a:cubicBezTo>
                  <a:cubicBezTo>
                    <a:pt x="20851" y="6694"/>
                    <a:pt x="20898" y="6757"/>
                    <a:pt x="20964" y="6798"/>
                  </a:cubicBezTo>
                  <a:cubicBezTo>
                    <a:pt x="21925" y="7367"/>
                    <a:pt x="24139" y="8950"/>
                    <a:pt x="23934" y="11343"/>
                  </a:cubicBezTo>
                  <a:cubicBezTo>
                    <a:pt x="23644" y="14724"/>
                    <a:pt x="19945" y="15853"/>
                    <a:pt x="19938" y="15859"/>
                  </a:cubicBezTo>
                  <a:cubicBezTo>
                    <a:pt x="19615" y="15816"/>
                    <a:pt x="18248" y="14186"/>
                    <a:pt x="17860" y="12447"/>
                  </a:cubicBezTo>
                  <a:cubicBezTo>
                    <a:pt x="17829" y="12309"/>
                    <a:pt x="17708" y="12223"/>
                    <a:pt x="17580" y="12223"/>
                  </a:cubicBezTo>
                  <a:cubicBezTo>
                    <a:pt x="17530" y="12223"/>
                    <a:pt x="17478" y="12237"/>
                    <a:pt x="17431" y="12266"/>
                  </a:cubicBezTo>
                  <a:cubicBezTo>
                    <a:pt x="16821" y="12643"/>
                    <a:pt x="16351" y="12959"/>
                    <a:pt x="16033" y="13204"/>
                  </a:cubicBezTo>
                  <a:cubicBezTo>
                    <a:pt x="15094" y="13928"/>
                    <a:pt x="8577" y="21902"/>
                    <a:pt x="8283" y="22510"/>
                  </a:cubicBezTo>
                  <a:cubicBezTo>
                    <a:pt x="8084" y="22925"/>
                    <a:pt x="7511" y="23539"/>
                    <a:pt x="5877" y="23539"/>
                  </a:cubicBezTo>
                  <a:cubicBezTo>
                    <a:pt x="5554" y="23539"/>
                    <a:pt x="5189" y="23515"/>
                    <a:pt x="4777" y="23460"/>
                  </a:cubicBezTo>
                  <a:cubicBezTo>
                    <a:pt x="2241" y="23123"/>
                    <a:pt x="1654" y="20826"/>
                    <a:pt x="1642" y="19970"/>
                  </a:cubicBezTo>
                  <a:cubicBezTo>
                    <a:pt x="1639" y="19699"/>
                    <a:pt x="2098" y="19379"/>
                    <a:pt x="2503" y="19097"/>
                  </a:cubicBezTo>
                  <a:cubicBezTo>
                    <a:pt x="3103" y="18678"/>
                    <a:pt x="3784" y="18204"/>
                    <a:pt x="3719" y="17482"/>
                  </a:cubicBezTo>
                  <a:cubicBezTo>
                    <a:pt x="3694" y="17217"/>
                    <a:pt x="3520" y="16774"/>
                    <a:pt x="3256" y="16104"/>
                  </a:cubicBezTo>
                  <a:cubicBezTo>
                    <a:pt x="2340" y="13773"/>
                    <a:pt x="634" y="9433"/>
                    <a:pt x="2622" y="6139"/>
                  </a:cubicBezTo>
                  <a:cubicBezTo>
                    <a:pt x="4736" y="2634"/>
                    <a:pt x="9233" y="596"/>
                    <a:pt x="12620" y="596"/>
                  </a:cubicBezTo>
                  <a:close/>
                  <a:moveTo>
                    <a:pt x="12549" y="0"/>
                  </a:moveTo>
                  <a:cubicBezTo>
                    <a:pt x="8568" y="0"/>
                    <a:pt x="3979" y="2784"/>
                    <a:pt x="2132" y="5843"/>
                  </a:cubicBezTo>
                  <a:cubicBezTo>
                    <a:pt x="1" y="9380"/>
                    <a:pt x="1840" y="14062"/>
                    <a:pt x="2725" y="16312"/>
                  </a:cubicBezTo>
                  <a:cubicBezTo>
                    <a:pt x="2943" y="16869"/>
                    <a:pt x="3133" y="17351"/>
                    <a:pt x="3149" y="17534"/>
                  </a:cubicBezTo>
                  <a:cubicBezTo>
                    <a:pt x="3185" y="17925"/>
                    <a:pt x="2672" y="18282"/>
                    <a:pt x="2176" y="18628"/>
                  </a:cubicBezTo>
                  <a:cubicBezTo>
                    <a:pt x="1629" y="19010"/>
                    <a:pt x="1063" y="19404"/>
                    <a:pt x="1071" y="19978"/>
                  </a:cubicBezTo>
                  <a:cubicBezTo>
                    <a:pt x="1084" y="20972"/>
                    <a:pt x="1764" y="23636"/>
                    <a:pt x="4701" y="24026"/>
                  </a:cubicBezTo>
                  <a:cubicBezTo>
                    <a:pt x="5086" y="24079"/>
                    <a:pt x="5474" y="24106"/>
                    <a:pt x="5863" y="24108"/>
                  </a:cubicBezTo>
                  <a:cubicBezTo>
                    <a:pt x="7819" y="24108"/>
                    <a:pt x="8538" y="23298"/>
                    <a:pt x="8797" y="22759"/>
                  </a:cubicBezTo>
                  <a:cubicBezTo>
                    <a:pt x="9005" y="22361"/>
                    <a:pt x="15382" y="14428"/>
                    <a:pt x="16382" y="13655"/>
                  </a:cubicBezTo>
                  <a:cubicBezTo>
                    <a:pt x="16626" y="13467"/>
                    <a:pt x="16969" y="13233"/>
                    <a:pt x="17403" y="12956"/>
                  </a:cubicBezTo>
                  <a:cubicBezTo>
                    <a:pt x="17833" y="14391"/>
                    <a:pt x="18854" y="15882"/>
                    <a:pt x="19546" y="16303"/>
                  </a:cubicBezTo>
                  <a:cubicBezTo>
                    <a:pt x="19684" y="16387"/>
                    <a:pt x="19814" y="16430"/>
                    <a:pt x="19932" y="16430"/>
                  </a:cubicBezTo>
                  <a:cubicBezTo>
                    <a:pt x="19974" y="16430"/>
                    <a:pt x="20015" y="16424"/>
                    <a:pt x="20054" y="16413"/>
                  </a:cubicBezTo>
                  <a:cubicBezTo>
                    <a:pt x="21120" y="16132"/>
                    <a:pt x="24227" y="14602"/>
                    <a:pt x="24502" y="11392"/>
                  </a:cubicBezTo>
                  <a:cubicBezTo>
                    <a:pt x="24729" y="8761"/>
                    <a:pt x="22456" y="7040"/>
                    <a:pt x="21356" y="6367"/>
                  </a:cubicBezTo>
                  <a:cubicBezTo>
                    <a:pt x="20683" y="3875"/>
                    <a:pt x="18014" y="1413"/>
                    <a:pt x="14817" y="348"/>
                  </a:cubicBezTo>
                  <a:cubicBezTo>
                    <a:pt x="14102" y="110"/>
                    <a:pt x="13338" y="0"/>
                    <a:pt x="1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8"/>
            <p:cNvSpPr/>
            <p:nvPr/>
          </p:nvSpPr>
          <p:spPr>
            <a:xfrm>
              <a:off x="3130250" y="1481050"/>
              <a:ext cx="145375" cy="139850"/>
            </a:xfrm>
            <a:custGeom>
              <a:rect b="b" l="l" r="r" t="t"/>
              <a:pathLst>
                <a:path extrusionOk="0" h="5594" w="5815">
                  <a:moveTo>
                    <a:pt x="3183" y="0"/>
                  </a:moveTo>
                  <a:cubicBezTo>
                    <a:pt x="3136" y="0"/>
                    <a:pt x="3091" y="3"/>
                    <a:pt x="3049" y="9"/>
                  </a:cubicBezTo>
                  <a:cubicBezTo>
                    <a:pt x="1566" y="201"/>
                    <a:pt x="207" y="3693"/>
                    <a:pt x="56" y="4090"/>
                  </a:cubicBezTo>
                  <a:cubicBezTo>
                    <a:pt x="1" y="4238"/>
                    <a:pt x="75" y="4403"/>
                    <a:pt x="222" y="4459"/>
                  </a:cubicBezTo>
                  <a:cubicBezTo>
                    <a:pt x="256" y="4471"/>
                    <a:pt x="290" y="4477"/>
                    <a:pt x="323" y="4477"/>
                  </a:cubicBezTo>
                  <a:cubicBezTo>
                    <a:pt x="439" y="4477"/>
                    <a:pt x="547" y="4407"/>
                    <a:pt x="591" y="4292"/>
                  </a:cubicBezTo>
                  <a:cubicBezTo>
                    <a:pt x="1112" y="2915"/>
                    <a:pt x="2260" y="686"/>
                    <a:pt x="3123" y="574"/>
                  </a:cubicBezTo>
                  <a:cubicBezTo>
                    <a:pt x="3138" y="572"/>
                    <a:pt x="3160" y="570"/>
                    <a:pt x="3187" y="570"/>
                  </a:cubicBezTo>
                  <a:cubicBezTo>
                    <a:pt x="3298" y="570"/>
                    <a:pt x="3498" y="615"/>
                    <a:pt x="3736" y="949"/>
                  </a:cubicBezTo>
                  <a:cubicBezTo>
                    <a:pt x="5162" y="2949"/>
                    <a:pt x="4281" y="5177"/>
                    <a:pt x="4271" y="5199"/>
                  </a:cubicBezTo>
                  <a:cubicBezTo>
                    <a:pt x="4194" y="5387"/>
                    <a:pt x="4333" y="5594"/>
                    <a:pt x="4536" y="5594"/>
                  </a:cubicBezTo>
                  <a:cubicBezTo>
                    <a:pt x="4651" y="5594"/>
                    <a:pt x="4756" y="5523"/>
                    <a:pt x="4799" y="5416"/>
                  </a:cubicBezTo>
                  <a:cubicBezTo>
                    <a:pt x="4842" y="5313"/>
                    <a:pt x="5815" y="2880"/>
                    <a:pt x="4201" y="617"/>
                  </a:cubicBezTo>
                  <a:cubicBezTo>
                    <a:pt x="3849" y="124"/>
                    <a:pt x="3473" y="0"/>
                    <a:pt x="3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8"/>
            <p:cNvSpPr/>
            <p:nvPr/>
          </p:nvSpPr>
          <p:spPr>
            <a:xfrm>
              <a:off x="2834150" y="1708775"/>
              <a:ext cx="37025" cy="19950"/>
            </a:xfrm>
            <a:custGeom>
              <a:rect b="b" l="l" r="r" t="t"/>
              <a:pathLst>
                <a:path extrusionOk="0" h="798" w="1481">
                  <a:moveTo>
                    <a:pt x="323" y="1"/>
                  </a:moveTo>
                  <a:cubicBezTo>
                    <a:pt x="208" y="1"/>
                    <a:pt x="100" y="70"/>
                    <a:pt x="57" y="184"/>
                  </a:cubicBezTo>
                  <a:cubicBezTo>
                    <a:pt x="0" y="331"/>
                    <a:pt x="74" y="496"/>
                    <a:pt x="221" y="553"/>
                  </a:cubicBezTo>
                  <a:cubicBezTo>
                    <a:pt x="494" y="657"/>
                    <a:pt x="802" y="737"/>
                    <a:pt x="1136" y="793"/>
                  </a:cubicBezTo>
                  <a:cubicBezTo>
                    <a:pt x="1152" y="796"/>
                    <a:pt x="1168" y="797"/>
                    <a:pt x="1183" y="797"/>
                  </a:cubicBezTo>
                  <a:cubicBezTo>
                    <a:pt x="1332" y="797"/>
                    <a:pt x="1456" y="683"/>
                    <a:pt x="1468" y="534"/>
                  </a:cubicBezTo>
                  <a:cubicBezTo>
                    <a:pt x="1481" y="386"/>
                    <a:pt x="1377" y="254"/>
                    <a:pt x="1230" y="230"/>
                  </a:cubicBezTo>
                  <a:cubicBezTo>
                    <a:pt x="932" y="181"/>
                    <a:pt x="661" y="110"/>
                    <a:pt x="425" y="20"/>
                  </a:cubicBezTo>
                  <a:cubicBezTo>
                    <a:pt x="392" y="7"/>
                    <a:pt x="357" y="1"/>
                    <a:pt x="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8"/>
            <p:cNvSpPr/>
            <p:nvPr/>
          </p:nvSpPr>
          <p:spPr>
            <a:xfrm>
              <a:off x="2901550" y="1499250"/>
              <a:ext cx="227025" cy="230300"/>
            </a:xfrm>
            <a:custGeom>
              <a:rect b="b" l="l" r="r" t="t"/>
              <a:pathLst>
                <a:path extrusionOk="0" h="9212" w="9081">
                  <a:moveTo>
                    <a:pt x="8755" y="1"/>
                  </a:moveTo>
                  <a:cubicBezTo>
                    <a:pt x="8657" y="1"/>
                    <a:pt x="8562" y="51"/>
                    <a:pt x="8509" y="141"/>
                  </a:cubicBezTo>
                  <a:cubicBezTo>
                    <a:pt x="8489" y="175"/>
                    <a:pt x="6526" y="3545"/>
                    <a:pt x="4582" y="6215"/>
                  </a:cubicBezTo>
                  <a:cubicBezTo>
                    <a:pt x="3244" y="8052"/>
                    <a:pt x="1303" y="8525"/>
                    <a:pt x="263" y="8643"/>
                  </a:cubicBezTo>
                  <a:cubicBezTo>
                    <a:pt x="112" y="8659"/>
                    <a:pt x="0" y="8791"/>
                    <a:pt x="9" y="8942"/>
                  </a:cubicBezTo>
                  <a:cubicBezTo>
                    <a:pt x="18" y="9094"/>
                    <a:pt x="143" y="9212"/>
                    <a:pt x="294" y="9212"/>
                  </a:cubicBezTo>
                  <a:cubicBezTo>
                    <a:pt x="295" y="9212"/>
                    <a:pt x="295" y="9212"/>
                    <a:pt x="296" y="9212"/>
                  </a:cubicBezTo>
                  <a:cubicBezTo>
                    <a:pt x="307" y="9212"/>
                    <a:pt x="318" y="9211"/>
                    <a:pt x="329" y="9210"/>
                  </a:cubicBezTo>
                  <a:cubicBezTo>
                    <a:pt x="1460" y="9081"/>
                    <a:pt x="3578" y="8564"/>
                    <a:pt x="5044" y="6551"/>
                  </a:cubicBezTo>
                  <a:cubicBezTo>
                    <a:pt x="7006" y="3857"/>
                    <a:pt x="8983" y="462"/>
                    <a:pt x="9003" y="428"/>
                  </a:cubicBezTo>
                  <a:cubicBezTo>
                    <a:pt x="9080" y="292"/>
                    <a:pt x="9035" y="118"/>
                    <a:pt x="8899" y="40"/>
                  </a:cubicBezTo>
                  <a:cubicBezTo>
                    <a:pt x="8853" y="13"/>
                    <a:pt x="8804" y="1"/>
                    <a:pt x="8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8"/>
            <p:cNvSpPr/>
            <p:nvPr/>
          </p:nvSpPr>
          <p:spPr>
            <a:xfrm>
              <a:off x="3103175" y="1426975"/>
              <a:ext cx="57275" cy="18000"/>
            </a:xfrm>
            <a:custGeom>
              <a:rect b="b" l="l" r="r" t="t"/>
              <a:pathLst>
                <a:path extrusionOk="0" h="720" w="2291">
                  <a:moveTo>
                    <a:pt x="1540" y="0"/>
                  </a:moveTo>
                  <a:cubicBezTo>
                    <a:pt x="1092" y="0"/>
                    <a:pt x="654" y="52"/>
                    <a:pt x="234" y="156"/>
                  </a:cubicBezTo>
                  <a:cubicBezTo>
                    <a:pt x="93" y="191"/>
                    <a:pt x="1" y="325"/>
                    <a:pt x="17" y="468"/>
                  </a:cubicBezTo>
                  <a:cubicBezTo>
                    <a:pt x="35" y="612"/>
                    <a:pt x="156" y="719"/>
                    <a:pt x="301" y="719"/>
                  </a:cubicBezTo>
                  <a:cubicBezTo>
                    <a:pt x="325" y="719"/>
                    <a:pt x="348" y="716"/>
                    <a:pt x="371" y="711"/>
                  </a:cubicBezTo>
                  <a:cubicBezTo>
                    <a:pt x="747" y="617"/>
                    <a:pt x="1128" y="570"/>
                    <a:pt x="1524" y="570"/>
                  </a:cubicBezTo>
                  <a:cubicBezTo>
                    <a:pt x="1670" y="570"/>
                    <a:pt x="1819" y="576"/>
                    <a:pt x="1970" y="589"/>
                  </a:cubicBezTo>
                  <a:cubicBezTo>
                    <a:pt x="1977" y="590"/>
                    <a:pt x="1985" y="590"/>
                    <a:pt x="1992" y="590"/>
                  </a:cubicBezTo>
                  <a:cubicBezTo>
                    <a:pt x="2140" y="590"/>
                    <a:pt x="2266" y="477"/>
                    <a:pt x="2277" y="327"/>
                  </a:cubicBezTo>
                  <a:cubicBezTo>
                    <a:pt x="2290" y="169"/>
                    <a:pt x="2173" y="32"/>
                    <a:pt x="2016" y="19"/>
                  </a:cubicBezTo>
                  <a:cubicBezTo>
                    <a:pt x="1856" y="7"/>
                    <a:pt x="1697" y="0"/>
                    <a:pt x="1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8"/>
            <p:cNvSpPr/>
            <p:nvPr/>
          </p:nvSpPr>
          <p:spPr>
            <a:xfrm>
              <a:off x="2799650" y="1449600"/>
              <a:ext cx="276200" cy="165225"/>
            </a:xfrm>
            <a:custGeom>
              <a:rect b="b" l="l" r="r" t="t"/>
              <a:pathLst>
                <a:path extrusionOk="0" h="6609" w="11048">
                  <a:moveTo>
                    <a:pt x="10721" y="1"/>
                  </a:moveTo>
                  <a:cubicBezTo>
                    <a:pt x="10667" y="1"/>
                    <a:pt x="10613" y="16"/>
                    <a:pt x="10566" y="47"/>
                  </a:cubicBezTo>
                  <a:cubicBezTo>
                    <a:pt x="9578" y="674"/>
                    <a:pt x="8720" y="1527"/>
                    <a:pt x="7810" y="2429"/>
                  </a:cubicBezTo>
                  <a:cubicBezTo>
                    <a:pt x="7223" y="3013"/>
                    <a:pt x="6617" y="3616"/>
                    <a:pt x="5965" y="4160"/>
                  </a:cubicBezTo>
                  <a:cubicBezTo>
                    <a:pt x="3921" y="5869"/>
                    <a:pt x="1514" y="6034"/>
                    <a:pt x="652" y="6034"/>
                  </a:cubicBezTo>
                  <a:cubicBezTo>
                    <a:pt x="448" y="6034"/>
                    <a:pt x="330" y="6024"/>
                    <a:pt x="325" y="6024"/>
                  </a:cubicBezTo>
                  <a:cubicBezTo>
                    <a:pt x="316" y="6023"/>
                    <a:pt x="307" y="6023"/>
                    <a:pt x="299" y="6023"/>
                  </a:cubicBezTo>
                  <a:cubicBezTo>
                    <a:pt x="153" y="6023"/>
                    <a:pt x="28" y="6134"/>
                    <a:pt x="15" y="6283"/>
                  </a:cubicBezTo>
                  <a:cubicBezTo>
                    <a:pt x="1" y="6440"/>
                    <a:pt x="116" y="6579"/>
                    <a:pt x="274" y="6593"/>
                  </a:cubicBezTo>
                  <a:cubicBezTo>
                    <a:pt x="301" y="6595"/>
                    <a:pt x="453" y="6608"/>
                    <a:pt x="702" y="6608"/>
                  </a:cubicBezTo>
                  <a:cubicBezTo>
                    <a:pt x="1684" y="6608"/>
                    <a:pt x="4164" y="6410"/>
                    <a:pt x="6330" y="4598"/>
                  </a:cubicBezTo>
                  <a:cubicBezTo>
                    <a:pt x="7001" y="4038"/>
                    <a:pt x="7616" y="3426"/>
                    <a:pt x="8212" y="2835"/>
                  </a:cubicBezTo>
                  <a:cubicBezTo>
                    <a:pt x="9099" y="1954"/>
                    <a:pt x="9936" y="1123"/>
                    <a:pt x="10871" y="529"/>
                  </a:cubicBezTo>
                  <a:cubicBezTo>
                    <a:pt x="11006" y="445"/>
                    <a:pt x="11047" y="267"/>
                    <a:pt x="10961" y="133"/>
                  </a:cubicBezTo>
                  <a:cubicBezTo>
                    <a:pt x="10907" y="48"/>
                    <a:pt x="10815" y="1"/>
                    <a:pt x="107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8"/>
            <p:cNvSpPr/>
            <p:nvPr/>
          </p:nvSpPr>
          <p:spPr>
            <a:xfrm>
              <a:off x="3244675" y="1634175"/>
              <a:ext cx="80500" cy="103600"/>
            </a:xfrm>
            <a:custGeom>
              <a:rect b="b" l="l" r="r" t="t"/>
              <a:pathLst>
                <a:path extrusionOk="0" h="4144" w="3220">
                  <a:moveTo>
                    <a:pt x="1089" y="1"/>
                  </a:moveTo>
                  <a:cubicBezTo>
                    <a:pt x="640" y="1"/>
                    <a:pt x="289" y="66"/>
                    <a:pt x="257" y="72"/>
                  </a:cubicBezTo>
                  <a:cubicBezTo>
                    <a:pt x="103" y="102"/>
                    <a:pt x="1" y="251"/>
                    <a:pt x="30" y="406"/>
                  </a:cubicBezTo>
                  <a:cubicBezTo>
                    <a:pt x="56" y="543"/>
                    <a:pt x="175" y="638"/>
                    <a:pt x="309" y="638"/>
                  </a:cubicBezTo>
                  <a:cubicBezTo>
                    <a:pt x="327" y="638"/>
                    <a:pt x="345" y="637"/>
                    <a:pt x="364" y="633"/>
                  </a:cubicBezTo>
                  <a:cubicBezTo>
                    <a:pt x="520" y="604"/>
                    <a:pt x="789" y="572"/>
                    <a:pt x="1088" y="572"/>
                  </a:cubicBezTo>
                  <a:cubicBezTo>
                    <a:pt x="1545" y="572"/>
                    <a:pt x="2070" y="647"/>
                    <a:pt x="2356" y="923"/>
                  </a:cubicBezTo>
                  <a:cubicBezTo>
                    <a:pt x="2557" y="1117"/>
                    <a:pt x="2626" y="1399"/>
                    <a:pt x="2567" y="1785"/>
                  </a:cubicBezTo>
                  <a:cubicBezTo>
                    <a:pt x="2310" y="3480"/>
                    <a:pt x="1692" y="3573"/>
                    <a:pt x="1700" y="3573"/>
                  </a:cubicBezTo>
                  <a:cubicBezTo>
                    <a:pt x="1542" y="3574"/>
                    <a:pt x="1415" y="3702"/>
                    <a:pt x="1416" y="3860"/>
                  </a:cubicBezTo>
                  <a:cubicBezTo>
                    <a:pt x="1417" y="4016"/>
                    <a:pt x="1544" y="4143"/>
                    <a:pt x="1701" y="4143"/>
                  </a:cubicBezTo>
                  <a:cubicBezTo>
                    <a:pt x="1702" y="4143"/>
                    <a:pt x="1702" y="4143"/>
                    <a:pt x="1703" y="4143"/>
                  </a:cubicBezTo>
                  <a:lnTo>
                    <a:pt x="1707" y="4143"/>
                  </a:lnTo>
                  <a:cubicBezTo>
                    <a:pt x="1818" y="4141"/>
                    <a:pt x="2798" y="4065"/>
                    <a:pt x="3133" y="1871"/>
                  </a:cubicBezTo>
                  <a:cubicBezTo>
                    <a:pt x="3220" y="1296"/>
                    <a:pt x="3091" y="838"/>
                    <a:pt x="2752" y="511"/>
                  </a:cubicBezTo>
                  <a:cubicBezTo>
                    <a:pt x="2322" y="97"/>
                    <a:pt x="1634" y="1"/>
                    <a:pt x="10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8"/>
            <p:cNvSpPr/>
            <p:nvPr/>
          </p:nvSpPr>
          <p:spPr>
            <a:xfrm>
              <a:off x="2897650" y="1602775"/>
              <a:ext cx="378650" cy="502100"/>
            </a:xfrm>
            <a:custGeom>
              <a:rect b="b" l="l" r="r" t="t"/>
              <a:pathLst>
                <a:path extrusionOk="0" h="20084" w="15146">
                  <a:moveTo>
                    <a:pt x="10475" y="0"/>
                  </a:moveTo>
                  <a:cubicBezTo>
                    <a:pt x="9881" y="0"/>
                    <a:pt x="9352" y="179"/>
                    <a:pt x="9005" y="536"/>
                  </a:cubicBezTo>
                  <a:cubicBezTo>
                    <a:pt x="8044" y="1524"/>
                    <a:pt x="6963" y="5520"/>
                    <a:pt x="4138" y="6695"/>
                  </a:cubicBezTo>
                  <a:cubicBezTo>
                    <a:pt x="3332" y="7030"/>
                    <a:pt x="2648" y="7127"/>
                    <a:pt x="2083" y="7127"/>
                  </a:cubicBezTo>
                  <a:cubicBezTo>
                    <a:pt x="1322" y="7127"/>
                    <a:pt x="776" y="6952"/>
                    <a:pt x="435" y="6952"/>
                  </a:cubicBezTo>
                  <a:cubicBezTo>
                    <a:pt x="141" y="6952"/>
                    <a:pt x="1" y="7082"/>
                    <a:pt x="7" y="7566"/>
                  </a:cubicBezTo>
                  <a:cubicBezTo>
                    <a:pt x="28" y="9028"/>
                    <a:pt x="1065" y="13480"/>
                    <a:pt x="2716" y="15324"/>
                  </a:cubicBezTo>
                  <a:cubicBezTo>
                    <a:pt x="4366" y="17169"/>
                    <a:pt x="6513" y="19656"/>
                    <a:pt x="8060" y="19959"/>
                  </a:cubicBezTo>
                  <a:cubicBezTo>
                    <a:pt x="8493" y="20044"/>
                    <a:pt x="8996" y="20083"/>
                    <a:pt x="9499" y="20083"/>
                  </a:cubicBezTo>
                  <a:cubicBezTo>
                    <a:pt x="10791" y="20083"/>
                    <a:pt x="12083" y="19824"/>
                    <a:pt x="12194" y="19414"/>
                  </a:cubicBezTo>
                  <a:cubicBezTo>
                    <a:pt x="12349" y="18843"/>
                    <a:pt x="13746" y="14276"/>
                    <a:pt x="14446" y="12073"/>
                  </a:cubicBezTo>
                  <a:cubicBezTo>
                    <a:pt x="15146" y="9871"/>
                    <a:pt x="14759" y="5490"/>
                    <a:pt x="14759" y="5490"/>
                  </a:cubicBezTo>
                  <a:cubicBezTo>
                    <a:pt x="14759" y="5490"/>
                    <a:pt x="14762" y="5370"/>
                    <a:pt x="14749" y="5161"/>
                  </a:cubicBezTo>
                  <a:cubicBezTo>
                    <a:pt x="14708" y="4517"/>
                    <a:pt x="14509" y="3028"/>
                    <a:pt x="13568" y="1690"/>
                  </a:cubicBezTo>
                  <a:cubicBezTo>
                    <a:pt x="12774" y="560"/>
                    <a:pt x="11524" y="0"/>
                    <a:pt x="104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8"/>
            <p:cNvSpPr/>
            <p:nvPr/>
          </p:nvSpPr>
          <p:spPr>
            <a:xfrm>
              <a:off x="2890600" y="1595625"/>
              <a:ext cx="392400" cy="516300"/>
            </a:xfrm>
            <a:custGeom>
              <a:rect b="b" l="l" r="r" t="t"/>
              <a:pathLst>
                <a:path extrusionOk="0" h="20652" w="15696">
                  <a:moveTo>
                    <a:pt x="10760" y="571"/>
                  </a:moveTo>
                  <a:cubicBezTo>
                    <a:pt x="10831" y="571"/>
                    <a:pt x="10904" y="574"/>
                    <a:pt x="10978" y="580"/>
                  </a:cubicBezTo>
                  <a:cubicBezTo>
                    <a:pt x="11986" y="660"/>
                    <a:pt x="12997" y="1257"/>
                    <a:pt x="13617" y="2140"/>
                  </a:cubicBezTo>
                  <a:cubicBezTo>
                    <a:pt x="14528" y="3436"/>
                    <a:pt x="14709" y="4897"/>
                    <a:pt x="14745" y="5466"/>
                  </a:cubicBezTo>
                  <a:cubicBezTo>
                    <a:pt x="14757" y="5653"/>
                    <a:pt x="14755" y="5762"/>
                    <a:pt x="14755" y="5769"/>
                  </a:cubicBezTo>
                  <a:cubicBezTo>
                    <a:pt x="14755" y="5780"/>
                    <a:pt x="14756" y="5791"/>
                    <a:pt x="14756" y="5802"/>
                  </a:cubicBezTo>
                  <a:cubicBezTo>
                    <a:pt x="14760" y="5844"/>
                    <a:pt x="15130" y="10148"/>
                    <a:pt x="14456" y="12272"/>
                  </a:cubicBezTo>
                  <a:cubicBezTo>
                    <a:pt x="13754" y="14480"/>
                    <a:pt x="12357" y="19047"/>
                    <a:pt x="12202" y="19618"/>
                  </a:cubicBezTo>
                  <a:cubicBezTo>
                    <a:pt x="12085" y="19838"/>
                    <a:pt x="10975" y="20086"/>
                    <a:pt x="9764" y="20086"/>
                  </a:cubicBezTo>
                  <a:cubicBezTo>
                    <a:pt x="9307" y="20086"/>
                    <a:pt x="8834" y="20051"/>
                    <a:pt x="8396" y="19965"/>
                  </a:cubicBezTo>
                  <a:cubicBezTo>
                    <a:pt x="7028" y="19697"/>
                    <a:pt x="5063" y="17496"/>
                    <a:pt x="3485" y="15727"/>
                  </a:cubicBezTo>
                  <a:lnTo>
                    <a:pt x="3211" y="15420"/>
                  </a:lnTo>
                  <a:cubicBezTo>
                    <a:pt x="1611" y="13632"/>
                    <a:pt x="595" y="9284"/>
                    <a:pt x="574" y="7848"/>
                  </a:cubicBezTo>
                  <a:cubicBezTo>
                    <a:pt x="571" y="7589"/>
                    <a:pt x="617" y="7537"/>
                    <a:pt x="617" y="7537"/>
                  </a:cubicBezTo>
                  <a:cubicBezTo>
                    <a:pt x="632" y="7527"/>
                    <a:pt x="664" y="7523"/>
                    <a:pt x="705" y="7523"/>
                  </a:cubicBezTo>
                  <a:cubicBezTo>
                    <a:pt x="823" y="7523"/>
                    <a:pt x="1022" y="7556"/>
                    <a:pt x="1180" y="7581"/>
                  </a:cubicBezTo>
                  <a:cubicBezTo>
                    <a:pt x="1484" y="7632"/>
                    <a:pt x="1880" y="7697"/>
                    <a:pt x="2361" y="7697"/>
                  </a:cubicBezTo>
                  <a:cubicBezTo>
                    <a:pt x="2957" y="7697"/>
                    <a:pt x="3683" y="7597"/>
                    <a:pt x="4529" y="7245"/>
                  </a:cubicBezTo>
                  <a:cubicBezTo>
                    <a:pt x="6574" y="6393"/>
                    <a:pt x="7723" y="4181"/>
                    <a:pt x="8563" y="2566"/>
                  </a:cubicBezTo>
                  <a:cubicBezTo>
                    <a:pt x="8917" y="1885"/>
                    <a:pt x="9222" y="1298"/>
                    <a:pt x="9491" y="1021"/>
                  </a:cubicBezTo>
                  <a:cubicBezTo>
                    <a:pt x="9773" y="730"/>
                    <a:pt x="10228" y="571"/>
                    <a:pt x="10760" y="571"/>
                  </a:cubicBezTo>
                  <a:close/>
                  <a:moveTo>
                    <a:pt x="10755" y="0"/>
                  </a:moveTo>
                  <a:cubicBezTo>
                    <a:pt x="10069" y="0"/>
                    <a:pt x="9471" y="222"/>
                    <a:pt x="9081" y="622"/>
                  </a:cubicBezTo>
                  <a:cubicBezTo>
                    <a:pt x="8754" y="959"/>
                    <a:pt x="8446" y="1552"/>
                    <a:pt x="8056" y="2303"/>
                  </a:cubicBezTo>
                  <a:cubicBezTo>
                    <a:pt x="7258" y="3840"/>
                    <a:pt x="6163" y="5946"/>
                    <a:pt x="4309" y="6718"/>
                  </a:cubicBezTo>
                  <a:cubicBezTo>
                    <a:pt x="3547" y="7035"/>
                    <a:pt x="2901" y="7127"/>
                    <a:pt x="2365" y="7127"/>
                  </a:cubicBezTo>
                  <a:cubicBezTo>
                    <a:pt x="1930" y="7127"/>
                    <a:pt x="1567" y="7067"/>
                    <a:pt x="1272" y="7018"/>
                  </a:cubicBezTo>
                  <a:cubicBezTo>
                    <a:pt x="1066" y="6984"/>
                    <a:pt x="881" y="6953"/>
                    <a:pt x="716" y="6953"/>
                  </a:cubicBezTo>
                  <a:cubicBezTo>
                    <a:pt x="533" y="6953"/>
                    <a:pt x="376" y="6991"/>
                    <a:pt x="245" y="7104"/>
                  </a:cubicBezTo>
                  <a:cubicBezTo>
                    <a:pt x="24" y="7293"/>
                    <a:pt x="0" y="7605"/>
                    <a:pt x="4" y="7855"/>
                  </a:cubicBezTo>
                  <a:cubicBezTo>
                    <a:pt x="24" y="9282"/>
                    <a:pt x="1023" y="13831"/>
                    <a:pt x="2784" y="15800"/>
                  </a:cubicBezTo>
                  <a:lnTo>
                    <a:pt x="3058" y="16107"/>
                  </a:lnTo>
                  <a:cubicBezTo>
                    <a:pt x="4693" y="17940"/>
                    <a:pt x="6730" y="20220"/>
                    <a:pt x="8286" y="20526"/>
                  </a:cubicBezTo>
                  <a:cubicBezTo>
                    <a:pt x="8700" y="20606"/>
                    <a:pt x="9241" y="20652"/>
                    <a:pt x="9804" y="20652"/>
                  </a:cubicBezTo>
                  <a:cubicBezTo>
                    <a:pt x="11133" y="20652"/>
                    <a:pt x="12582" y="20401"/>
                    <a:pt x="12751" y="19775"/>
                  </a:cubicBezTo>
                  <a:cubicBezTo>
                    <a:pt x="12907" y="19201"/>
                    <a:pt x="14299" y="14650"/>
                    <a:pt x="15000" y="12445"/>
                  </a:cubicBezTo>
                  <a:cubicBezTo>
                    <a:pt x="15695" y="10257"/>
                    <a:pt x="15355" y="6096"/>
                    <a:pt x="15327" y="5766"/>
                  </a:cubicBezTo>
                  <a:cubicBezTo>
                    <a:pt x="15327" y="5723"/>
                    <a:pt x="15327" y="5607"/>
                    <a:pt x="15316" y="5430"/>
                  </a:cubicBezTo>
                  <a:cubicBezTo>
                    <a:pt x="15277" y="4813"/>
                    <a:pt x="15078" y="3227"/>
                    <a:pt x="14084" y="1812"/>
                  </a:cubicBezTo>
                  <a:cubicBezTo>
                    <a:pt x="13358" y="779"/>
                    <a:pt x="12214" y="106"/>
                    <a:pt x="11024" y="11"/>
                  </a:cubicBezTo>
                  <a:cubicBezTo>
                    <a:pt x="10933" y="4"/>
                    <a:pt x="10843" y="0"/>
                    <a:pt x="10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8"/>
            <p:cNvSpPr/>
            <p:nvPr/>
          </p:nvSpPr>
          <p:spPr>
            <a:xfrm>
              <a:off x="2846550" y="1751450"/>
              <a:ext cx="86900" cy="128525"/>
            </a:xfrm>
            <a:custGeom>
              <a:rect b="b" l="l" r="r" t="t"/>
              <a:pathLst>
                <a:path extrusionOk="0" h="5141" w="3476">
                  <a:moveTo>
                    <a:pt x="1481" y="1"/>
                  </a:moveTo>
                  <a:cubicBezTo>
                    <a:pt x="1448" y="1"/>
                    <a:pt x="1413" y="2"/>
                    <a:pt x="1379" y="5"/>
                  </a:cubicBezTo>
                  <a:cubicBezTo>
                    <a:pt x="0" y="105"/>
                    <a:pt x="117" y="2702"/>
                    <a:pt x="1034" y="4313"/>
                  </a:cubicBezTo>
                  <a:cubicBezTo>
                    <a:pt x="1394" y="4948"/>
                    <a:pt x="1850" y="5140"/>
                    <a:pt x="2269" y="5140"/>
                  </a:cubicBezTo>
                  <a:cubicBezTo>
                    <a:pt x="2915" y="5140"/>
                    <a:pt x="3476" y="4685"/>
                    <a:pt x="3476" y="4685"/>
                  </a:cubicBezTo>
                  <a:lnTo>
                    <a:pt x="2948" y="1849"/>
                  </a:lnTo>
                  <a:cubicBezTo>
                    <a:pt x="2948" y="1849"/>
                    <a:pt x="2768" y="1"/>
                    <a:pt x="14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8"/>
            <p:cNvSpPr/>
            <p:nvPr/>
          </p:nvSpPr>
          <p:spPr>
            <a:xfrm>
              <a:off x="2842525" y="1744325"/>
              <a:ext cx="98950" cy="142800"/>
            </a:xfrm>
            <a:custGeom>
              <a:rect b="b" l="l" r="r" t="t"/>
              <a:pathLst>
                <a:path extrusionOk="0" h="5712" w="3958">
                  <a:moveTo>
                    <a:pt x="1643" y="0"/>
                  </a:moveTo>
                  <a:cubicBezTo>
                    <a:pt x="1602" y="0"/>
                    <a:pt x="1561" y="2"/>
                    <a:pt x="1519" y="5"/>
                  </a:cubicBezTo>
                  <a:cubicBezTo>
                    <a:pt x="1072" y="37"/>
                    <a:pt x="718" y="278"/>
                    <a:pt x="492" y="700"/>
                  </a:cubicBezTo>
                  <a:cubicBezTo>
                    <a:pt x="0" y="1621"/>
                    <a:pt x="203" y="3434"/>
                    <a:pt x="947" y="4739"/>
                  </a:cubicBezTo>
                  <a:cubicBezTo>
                    <a:pt x="1250" y="5274"/>
                    <a:pt x="1653" y="5593"/>
                    <a:pt x="2140" y="5684"/>
                  </a:cubicBezTo>
                  <a:cubicBezTo>
                    <a:pt x="2235" y="5701"/>
                    <a:pt x="2332" y="5711"/>
                    <a:pt x="2429" y="5711"/>
                  </a:cubicBezTo>
                  <a:cubicBezTo>
                    <a:pt x="3168" y="5711"/>
                    <a:pt x="3788" y="5215"/>
                    <a:pt x="3816" y="5191"/>
                  </a:cubicBezTo>
                  <a:cubicBezTo>
                    <a:pt x="3939" y="5091"/>
                    <a:pt x="3957" y="4912"/>
                    <a:pt x="3857" y="4789"/>
                  </a:cubicBezTo>
                  <a:cubicBezTo>
                    <a:pt x="3801" y="4720"/>
                    <a:pt x="3719" y="4683"/>
                    <a:pt x="3636" y="4683"/>
                  </a:cubicBezTo>
                  <a:cubicBezTo>
                    <a:pt x="3573" y="4683"/>
                    <a:pt x="3509" y="4705"/>
                    <a:pt x="3456" y="4748"/>
                  </a:cubicBezTo>
                  <a:cubicBezTo>
                    <a:pt x="3450" y="4752"/>
                    <a:pt x="2959" y="5140"/>
                    <a:pt x="2431" y="5140"/>
                  </a:cubicBezTo>
                  <a:cubicBezTo>
                    <a:pt x="2369" y="5140"/>
                    <a:pt x="2307" y="5135"/>
                    <a:pt x="2245" y="5123"/>
                  </a:cubicBezTo>
                  <a:cubicBezTo>
                    <a:pt x="1930" y="5063"/>
                    <a:pt x="1660" y="4839"/>
                    <a:pt x="1443" y="4457"/>
                  </a:cubicBezTo>
                  <a:cubicBezTo>
                    <a:pt x="797" y="3320"/>
                    <a:pt x="592" y="1723"/>
                    <a:pt x="995" y="968"/>
                  </a:cubicBezTo>
                  <a:cubicBezTo>
                    <a:pt x="1127" y="721"/>
                    <a:pt x="1312" y="592"/>
                    <a:pt x="1560" y="573"/>
                  </a:cubicBezTo>
                  <a:cubicBezTo>
                    <a:pt x="1585" y="572"/>
                    <a:pt x="1610" y="571"/>
                    <a:pt x="1634" y="571"/>
                  </a:cubicBezTo>
                  <a:cubicBezTo>
                    <a:pt x="2648" y="571"/>
                    <a:pt x="2818" y="2097"/>
                    <a:pt x="2825" y="2163"/>
                  </a:cubicBezTo>
                  <a:cubicBezTo>
                    <a:pt x="2840" y="2308"/>
                    <a:pt x="2964" y="2422"/>
                    <a:pt x="3102" y="2422"/>
                  </a:cubicBezTo>
                  <a:cubicBezTo>
                    <a:pt x="3114" y="2422"/>
                    <a:pt x="3125" y="2421"/>
                    <a:pt x="3137" y="2419"/>
                  </a:cubicBezTo>
                  <a:cubicBezTo>
                    <a:pt x="3293" y="2403"/>
                    <a:pt x="3408" y="2264"/>
                    <a:pt x="3393" y="2107"/>
                  </a:cubicBezTo>
                  <a:cubicBezTo>
                    <a:pt x="3320" y="1363"/>
                    <a:pt x="2861" y="0"/>
                    <a:pt x="1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8"/>
            <p:cNvSpPr/>
            <p:nvPr/>
          </p:nvSpPr>
          <p:spPr>
            <a:xfrm>
              <a:off x="3032800" y="1764550"/>
              <a:ext cx="87950" cy="34525"/>
            </a:xfrm>
            <a:custGeom>
              <a:rect b="b" l="l" r="r" t="t"/>
              <a:pathLst>
                <a:path extrusionOk="0" h="1381" w="3518">
                  <a:moveTo>
                    <a:pt x="2224" y="0"/>
                  </a:moveTo>
                  <a:cubicBezTo>
                    <a:pt x="1537" y="0"/>
                    <a:pt x="672" y="175"/>
                    <a:pt x="135" y="930"/>
                  </a:cubicBezTo>
                  <a:cubicBezTo>
                    <a:pt x="0" y="1118"/>
                    <a:pt x="135" y="1380"/>
                    <a:pt x="368" y="1381"/>
                  </a:cubicBezTo>
                  <a:cubicBezTo>
                    <a:pt x="460" y="1381"/>
                    <a:pt x="546" y="1336"/>
                    <a:pt x="600" y="1260"/>
                  </a:cubicBezTo>
                  <a:cubicBezTo>
                    <a:pt x="996" y="705"/>
                    <a:pt x="1673" y="573"/>
                    <a:pt x="2227" y="573"/>
                  </a:cubicBezTo>
                  <a:cubicBezTo>
                    <a:pt x="2721" y="573"/>
                    <a:pt x="3116" y="678"/>
                    <a:pt x="3125" y="681"/>
                  </a:cubicBezTo>
                  <a:cubicBezTo>
                    <a:pt x="3150" y="688"/>
                    <a:pt x="3175" y="691"/>
                    <a:pt x="3200" y="691"/>
                  </a:cubicBezTo>
                  <a:cubicBezTo>
                    <a:pt x="3325" y="691"/>
                    <a:pt x="3440" y="608"/>
                    <a:pt x="3476" y="481"/>
                  </a:cubicBezTo>
                  <a:cubicBezTo>
                    <a:pt x="3517" y="329"/>
                    <a:pt x="3428" y="172"/>
                    <a:pt x="3277" y="130"/>
                  </a:cubicBezTo>
                  <a:cubicBezTo>
                    <a:pt x="3237" y="119"/>
                    <a:pt x="2791" y="0"/>
                    <a:pt x="2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8"/>
            <p:cNvSpPr/>
            <p:nvPr/>
          </p:nvSpPr>
          <p:spPr>
            <a:xfrm>
              <a:off x="3187850" y="1758975"/>
              <a:ext cx="61125" cy="23950"/>
            </a:xfrm>
            <a:custGeom>
              <a:rect b="b" l="l" r="r" t="t"/>
              <a:pathLst>
                <a:path extrusionOk="0" h="958" w="2445">
                  <a:moveTo>
                    <a:pt x="1237" y="1"/>
                  </a:moveTo>
                  <a:cubicBezTo>
                    <a:pt x="602" y="1"/>
                    <a:pt x="0" y="423"/>
                    <a:pt x="0" y="423"/>
                  </a:cubicBezTo>
                  <a:lnTo>
                    <a:pt x="2444" y="957"/>
                  </a:lnTo>
                  <a:cubicBezTo>
                    <a:pt x="2163" y="217"/>
                    <a:pt x="1691" y="1"/>
                    <a:pt x="1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8"/>
            <p:cNvSpPr/>
            <p:nvPr/>
          </p:nvSpPr>
          <p:spPr>
            <a:xfrm>
              <a:off x="3179725" y="1751850"/>
              <a:ext cx="77700" cy="38200"/>
            </a:xfrm>
            <a:custGeom>
              <a:rect b="b" l="l" r="r" t="t"/>
              <a:pathLst>
                <a:path extrusionOk="0" h="1528" w="3108">
                  <a:moveTo>
                    <a:pt x="1565" y="0"/>
                  </a:moveTo>
                  <a:cubicBezTo>
                    <a:pt x="846" y="0"/>
                    <a:pt x="194" y="452"/>
                    <a:pt x="161" y="474"/>
                  </a:cubicBezTo>
                  <a:cubicBezTo>
                    <a:pt x="32" y="566"/>
                    <a:pt x="0" y="743"/>
                    <a:pt x="92" y="872"/>
                  </a:cubicBezTo>
                  <a:cubicBezTo>
                    <a:pt x="147" y="952"/>
                    <a:pt x="235" y="994"/>
                    <a:pt x="325" y="994"/>
                  </a:cubicBezTo>
                  <a:cubicBezTo>
                    <a:pt x="382" y="994"/>
                    <a:pt x="439" y="977"/>
                    <a:pt x="488" y="942"/>
                  </a:cubicBezTo>
                  <a:cubicBezTo>
                    <a:pt x="495" y="938"/>
                    <a:pt x="1030" y="570"/>
                    <a:pt x="1559" y="570"/>
                  </a:cubicBezTo>
                  <a:cubicBezTo>
                    <a:pt x="1655" y="570"/>
                    <a:pt x="1751" y="583"/>
                    <a:pt x="1844" y="611"/>
                  </a:cubicBezTo>
                  <a:cubicBezTo>
                    <a:pt x="2130" y="700"/>
                    <a:pt x="2352" y="946"/>
                    <a:pt x="2503" y="1344"/>
                  </a:cubicBezTo>
                  <a:cubicBezTo>
                    <a:pt x="2544" y="1455"/>
                    <a:pt x="2651" y="1528"/>
                    <a:pt x="2769" y="1528"/>
                  </a:cubicBezTo>
                  <a:cubicBezTo>
                    <a:pt x="2969" y="1528"/>
                    <a:pt x="3107" y="1328"/>
                    <a:pt x="3036" y="1141"/>
                  </a:cubicBezTo>
                  <a:cubicBezTo>
                    <a:pt x="2819" y="569"/>
                    <a:pt x="2474" y="207"/>
                    <a:pt x="2010" y="65"/>
                  </a:cubicBezTo>
                  <a:cubicBezTo>
                    <a:pt x="1862" y="19"/>
                    <a:pt x="1712" y="0"/>
                    <a:pt x="1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8"/>
            <p:cNvSpPr/>
            <p:nvPr/>
          </p:nvSpPr>
          <p:spPr>
            <a:xfrm>
              <a:off x="3116850" y="1799100"/>
              <a:ext cx="77675" cy="133375"/>
            </a:xfrm>
            <a:custGeom>
              <a:rect b="b" l="l" r="r" t="t"/>
              <a:pathLst>
                <a:path extrusionOk="0" h="5335" w="3107">
                  <a:moveTo>
                    <a:pt x="2448" y="0"/>
                  </a:moveTo>
                  <a:cubicBezTo>
                    <a:pt x="2440" y="0"/>
                    <a:pt x="2433" y="1"/>
                    <a:pt x="2426" y="1"/>
                  </a:cubicBezTo>
                  <a:cubicBezTo>
                    <a:pt x="2270" y="17"/>
                    <a:pt x="2154" y="157"/>
                    <a:pt x="2171" y="314"/>
                  </a:cubicBezTo>
                  <a:cubicBezTo>
                    <a:pt x="2349" y="2111"/>
                    <a:pt x="2487" y="4134"/>
                    <a:pt x="2411" y="4402"/>
                  </a:cubicBezTo>
                  <a:cubicBezTo>
                    <a:pt x="2391" y="4444"/>
                    <a:pt x="2225" y="4589"/>
                    <a:pt x="1865" y="4687"/>
                  </a:cubicBezTo>
                  <a:cubicBezTo>
                    <a:pt x="1696" y="4733"/>
                    <a:pt x="1497" y="4763"/>
                    <a:pt x="1293" y="4763"/>
                  </a:cubicBezTo>
                  <a:cubicBezTo>
                    <a:pt x="1010" y="4763"/>
                    <a:pt x="718" y="4704"/>
                    <a:pt x="486" y="4546"/>
                  </a:cubicBezTo>
                  <a:cubicBezTo>
                    <a:pt x="437" y="4513"/>
                    <a:pt x="381" y="4497"/>
                    <a:pt x="326" y="4497"/>
                  </a:cubicBezTo>
                  <a:cubicBezTo>
                    <a:pt x="234" y="4497"/>
                    <a:pt x="145" y="4541"/>
                    <a:pt x="90" y="4622"/>
                  </a:cubicBezTo>
                  <a:cubicBezTo>
                    <a:pt x="1" y="4753"/>
                    <a:pt x="34" y="4930"/>
                    <a:pt x="165" y="5018"/>
                  </a:cubicBezTo>
                  <a:cubicBezTo>
                    <a:pt x="503" y="5249"/>
                    <a:pt x="906" y="5335"/>
                    <a:pt x="1293" y="5335"/>
                  </a:cubicBezTo>
                  <a:cubicBezTo>
                    <a:pt x="1572" y="5333"/>
                    <a:pt x="1847" y="5291"/>
                    <a:pt x="2112" y="5210"/>
                  </a:cubicBezTo>
                  <a:cubicBezTo>
                    <a:pt x="2317" y="5145"/>
                    <a:pt x="2810" y="4957"/>
                    <a:pt x="2944" y="4607"/>
                  </a:cubicBezTo>
                  <a:cubicBezTo>
                    <a:pt x="3107" y="4182"/>
                    <a:pt x="2854" y="1424"/>
                    <a:pt x="2739" y="258"/>
                  </a:cubicBezTo>
                  <a:cubicBezTo>
                    <a:pt x="2725" y="107"/>
                    <a:pt x="2596" y="0"/>
                    <a:pt x="2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8"/>
            <p:cNvSpPr/>
            <p:nvPr/>
          </p:nvSpPr>
          <p:spPr>
            <a:xfrm>
              <a:off x="3025700" y="1924975"/>
              <a:ext cx="93100" cy="55850"/>
            </a:xfrm>
            <a:custGeom>
              <a:rect b="b" l="l" r="r" t="t"/>
              <a:pathLst>
                <a:path extrusionOk="0" h="2234" w="3724">
                  <a:moveTo>
                    <a:pt x="324" y="0"/>
                  </a:moveTo>
                  <a:cubicBezTo>
                    <a:pt x="287" y="0"/>
                    <a:pt x="250" y="7"/>
                    <a:pt x="214" y="22"/>
                  </a:cubicBezTo>
                  <a:cubicBezTo>
                    <a:pt x="68" y="83"/>
                    <a:pt x="0" y="251"/>
                    <a:pt x="61" y="396"/>
                  </a:cubicBezTo>
                  <a:cubicBezTo>
                    <a:pt x="92" y="469"/>
                    <a:pt x="835" y="2184"/>
                    <a:pt x="3428" y="2234"/>
                  </a:cubicBezTo>
                  <a:lnTo>
                    <a:pt x="3434" y="2234"/>
                  </a:lnTo>
                  <a:lnTo>
                    <a:pt x="3434" y="2233"/>
                  </a:lnTo>
                  <a:cubicBezTo>
                    <a:pt x="3435" y="2233"/>
                    <a:pt x="3436" y="2233"/>
                    <a:pt x="3438" y="2233"/>
                  </a:cubicBezTo>
                  <a:cubicBezTo>
                    <a:pt x="3593" y="2233"/>
                    <a:pt x="3721" y="2107"/>
                    <a:pt x="3722" y="1951"/>
                  </a:cubicBezTo>
                  <a:cubicBezTo>
                    <a:pt x="3724" y="1793"/>
                    <a:pt x="3597" y="1664"/>
                    <a:pt x="3439" y="1662"/>
                  </a:cubicBezTo>
                  <a:cubicBezTo>
                    <a:pt x="1235" y="1619"/>
                    <a:pt x="614" y="235"/>
                    <a:pt x="588" y="175"/>
                  </a:cubicBezTo>
                  <a:cubicBezTo>
                    <a:pt x="542" y="66"/>
                    <a:pt x="436" y="0"/>
                    <a:pt x="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8"/>
            <p:cNvSpPr/>
            <p:nvPr/>
          </p:nvSpPr>
          <p:spPr>
            <a:xfrm>
              <a:off x="3076900" y="1811525"/>
              <a:ext cx="24725" cy="44725"/>
            </a:xfrm>
            <a:custGeom>
              <a:rect b="b" l="l" r="r" t="t"/>
              <a:pathLst>
                <a:path extrusionOk="0" h="1789" w="989">
                  <a:moveTo>
                    <a:pt x="486" y="1"/>
                  </a:moveTo>
                  <a:cubicBezTo>
                    <a:pt x="484" y="1"/>
                    <a:pt x="483" y="1"/>
                    <a:pt x="482" y="1"/>
                  </a:cubicBezTo>
                  <a:cubicBezTo>
                    <a:pt x="214" y="5"/>
                    <a:pt x="1" y="409"/>
                    <a:pt x="8" y="901"/>
                  </a:cubicBezTo>
                  <a:cubicBezTo>
                    <a:pt x="15" y="1393"/>
                    <a:pt x="237" y="1788"/>
                    <a:pt x="504" y="1788"/>
                  </a:cubicBezTo>
                  <a:cubicBezTo>
                    <a:pt x="505" y="1788"/>
                    <a:pt x="506" y="1788"/>
                    <a:pt x="507" y="1788"/>
                  </a:cubicBezTo>
                  <a:cubicBezTo>
                    <a:pt x="777" y="1784"/>
                    <a:pt x="989" y="1382"/>
                    <a:pt x="982" y="888"/>
                  </a:cubicBezTo>
                  <a:cubicBezTo>
                    <a:pt x="976" y="396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8"/>
            <p:cNvSpPr/>
            <p:nvPr/>
          </p:nvSpPr>
          <p:spPr>
            <a:xfrm>
              <a:off x="3192500" y="1801800"/>
              <a:ext cx="24725" cy="44675"/>
            </a:xfrm>
            <a:custGeom>
              <a:rect b="b" l="l" r="r" t="t"/>
              <a:pathLst>
                <a:path extrusionOk="0" h="1787" w="989">
                  <a:moveTo>
                    <a:pt x="485" y="1"/>
                  </a:moveTo>
                  <a:cubicBezTo>
                    <a:pt x="484" y="1"/>
                    <a:pt x="483" y="1"/>
                    <a:pt x="482" y="1"/>
                  </a:cubicBezTo>
                  <a:cubicBezTo>
                    <a:pt x="213" y="4"/>
                    <a:pt x="0" y="407"/>
                    <a:pt x="8" y="901"/>
                  </a:cubicBezTo>
                  <a:cubicBezTo>
                    <a:pt x="14" y="1391"/>
                    <a:pt x="236" y="1787"/>
                    <a:pt x="504" y="1787"/>
                  </a:cubicBezTo>
                  <a:cubicBezTo>
                    <a:pt x="505" y="1787"/>
                    <a:pt x="506" y="1787"/>
                    <a:pt x="507" y="1787"/>
                  </a:cubicBezTo>
                  <a:cubicBezTo>
                    <a:pt x="776" y="1782"/>
                    <a:pt x="988" y="1380"/>
                    <a:pt x="982" y="887"/>
                  </a:cubicBezTo>
                  <a:cubicBezTo>
                    <a:pt x="975" y="395"/>
                    <a:pt x="753" y="1"/>
                    <a:pt x="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8"/>
            <p:cNvSpPr/>
            <p:nvPr/>
          </p:nvSpPr>
          <p:spPr>
            <a:xfrm>
              <a:off x="2414750" y="2210175"/>
              <a:ext cx="329675" cy="774400"/>
            </a:xfrm>
            <a:custGeom>
              <a:rect b="b" l="l" r="r" t="t"/>
              <a:pathLst>
                <a:path extrusionOk="0" h="30976" w="13187">
                  <a:moveTo>
                    <a:pt x="5390" y="1"/>
                  </a:moveTo>
                  <a:cubicBezTo>
                    <a:pt x="4830" y="1"/>
                    <a:pt x="4198" y="164"/>
                    <a:pt x="3571" y="661"/>
                  </a:cubicBezTo>
                  <a:cubicBezTo>
                    <a:pt x="1736" y="2114"/>
                    <a:pt x="753" y="23542"/>
                    <a:pt x="507" y="26400"/>
                  </a:cubicBezTo>
                  <a:cubicBezTo>
                    <a:pt x="263" y="29258"/>
                    <a:pt x="1" y="30976"/>
                    <a:pt x="1" y="30976"/>
                  </a:cubicBezTo>
                  <a:lnTo>
                    <a:pt x="10809" y="27968"/>
                  </a:lnTo>
                  <a:lnTo>
                    <a:pt x="11617" y="24530"/>
                  </a:lnTo>
                  <a:cubicBezTo>
                    <a:pt x="11617" y="24530"/>
                    <a:pt x="13187" y="24507"/>
                    <a:pt x="13028" y="23368"/>
                  </a:cubicBezTo>
                  <a:cubicBezTo>
                    <a:pt x="12869" y="22229"/>
                    <a:pt x="12769" y="15234"/>
                    <a:pt x="12736" y="12808"/>
                  </a:cubicBezTo>
                  <a:cubicBezTo>
                    <a:pt x="12703" y="10381"/>
                    <a:pt x="9210" y="5721"/>
                    <a:pt x="9210" y="5721"/>
                  </a:cubicBezTo>
                  <a:lnTo>
                    <a:pt x="7282" y="608"/>
                  </a:lnTo>
                  <a:cubicBezTo>
                    <a:pt x="7282" y="608"/>
                    <a:pt x="6470" y="1"/>
                    <a:pt x="539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8"/>
            <p:cNvSpPr/>
            <p:nvPr/>
          </p:nvSpPr>
          <p:spPr>
            <a:xfrm>
              <a:off x="2407050" y="2203175"/>
              <a:ext cx="341725" cy="788525"/>
            </a:xfrm>
            <a:custGeom>
              <a:rect b="b" l="l" r="r" t="t"/>
              <a:pathLst>
                <a:path extrusionOk="0" h="31541" w="13669">
                  <a:moveTo>
                    <a:pt x="5685" y="1"/>
                  </a:moveTo>
                  <a:cubicBezTo>
                    <a:pt x="5073" y="1"/>
                    <a:pt x="4384" y="178"/>
                    <a:pt x="3703" y="717"/>
                  </a:cubicBezTo>
                  <a:cubicBezTo>
                    <a:pt x="2267" y="1853"/>
                    <a:pt x="1418" y="12534"/>
                    <a:pt x="713" y="23908"/>
                  </a:cubicBezTo>
                  <a:cubicBezTo>
                    <a:pt x="632" y="25213"/>
                    <a:pt x="572" y="26187"/>
                    <a:pt x="531" y="26656"/>
                  </a:cubicBezTo>
                  <a:cubicBezTo>
                    <a:pt x="290" y="29471"/>
                    <a:pt x="29" y="31196"/>
                    <a:pt x="27" y="31214"/>
                  </a:cubicBezTo>
                  <a:cubicBezTo>
                    <a:pt x="1" y="31385"/>
                    <a:pt x="135" y="31541"/>
                    <a:pt x="310" y="31541"/>
                  </a:cubicBezTo>
                  <a:cubicBezTo>
                    <a:pt x="335" y="31541"/>
                    <a:pt x="361" y="31538"/>
                    <a:pt x="386" y="31530"/>
                  </a:cubicBezTo>
                  <a:lnTo>
                    <a:pt x="11193" y="28523"/>
                  </a:lnTo>
                  <a:cubicBezTo>
                    <a:pt x="11293" y="28495"/>
                    <a:pt x="11370" y="28414"/>
                    <a:pt x="11394" y="28313"/>
                  </a:cubicBezTo>
                  <a:lnTo>
                    <a:pt x="12154" y="25079"/>
                  </a:lnTo>
                  <a:cubicBezTo>
                    <a:pt x="12472" y="25043"/>
                    <a:pt x="13035" y="24922"/>
                    <a:pt x="13371" y="24531"/>
                  </a:cubicBezTo>
                  <a:cubicBezTo>
                    <a:pt x="13583" y="24284"/>
                    <a:pt x="13668" y="23966"/>
                    <a:pt x="13618" y="23609"/>
                  </a:cubicBezTo>
                  <a:cubicBezTo>
                    <a:pt x="13462" y="22488"/>
                    <a:pt x="13362" y="15415"/>
                    <a:pt x="13329" y="13084"/>
                  </a:cubicBezTo>
                  <a:cubicBezTo>
                    <a:pt x="13295" y="10593"/>
                    <a:pt x="9892" y="6022"/>
                    <a:pt x="9746" y="5829"/>
                  </a:cubicBezTo>
                  <a:cubicBezTo>
                    <a:pt x="9690" y="5754"/>
                    <a:pt x="9604" y="5714"/>
                    <a:pt x="9517" y="5714"/>
                  </a:cubicBezTo>
                  <a:cubicBezTo>
                    <a:pt x="9458" y="5714"/>
                    <a:pt x="9398" y="5733"/>
                    <a:pt x="9347" y="5771"/>
                  </a:cubicBezTo>
                  <a:cubicBezTo>
                    <a:pt x="9220" y="5866"/>
                    <a:pt x="9195" y="6045"/>
                    <a:pt x="9289" y="6171"/>
                  </a:cubicBezTo>
                  <a:cubicBezTo>
                    <a:pt x="9324" y="6217"/>
                    <a:pt x="12726" y="10786"/>
                    <a:pt x="12759" y="13100"/>
                  </a:cubicBezTo>
                  <a:cubicBezTo>
                    <a:pt x="12816" y="17148"/>
                    <a:pt x="12909" y="22651"/>
                    <a:pt x="13053" y="23687"/>
                  </a:cubicBezTo>
                  <a:cubicBezTo>
                    <a:pt x="13080" y="23882"/>
                    <a:pt x="13042" y="24036"/>
                    <a:pt x="12938" y="24158"/>
                  </a:cubicBezTo>
                  <a:cubicBezTo>
                    <a:pt x="12691" y="24448"/>
                    <a:pt x="12119" y="24521"/>
                    <a:pt x="11920" y="24524"/>
                  </a:cubicBezTo>
                  <a:cubicBezTo>
                    <a:pt x="11789" y="24527"/>
                    <a:pt x="11677" y="24617"/>
                    <a:pt x="11646" y="24745"/>
                  </a:cubicBezTo>
                  <a:lnTo>
                    <a:pt x="10877" y="28018"/>
                  </a:lnTo>
                  <a:lnTo>
                    <a:pt x="653" y="30863"/>
                  </a:lnTo>
                  <a:cubicBezTo>
                    <a:pt x="746" y="30179"/>
                    <a:pt x="928" y="28717"/>
                    <a:pt x="1100" y="26704"/>
                  </a:cubicBezTo>
                  <a:cubicBezTo>
                    <a:pt x="1141" y="26232"/>
                    <a:pt x="1201" y="25254"/>
                    <a:pt x="1283" y="23943"/>
                  </a:cubicBezTo>
                  <a:cubicBezTo>
                    <a:pt x="1650" y="18023"/>
                    <a:pt x="2623" y="2299"/>
                    <a:pt x="4057" y="1165"/>
                  </a:cubicBezTo>
                  <a:cubicBezTo>
                    <a:pt x="4627" y="713"/>
                    <a:pt x="5200" y="564"/>
                    <a:pt x="5708" y="564"/>
                  </a:cubicBezTo>
                  <a:cubicBezTo>
                    <a:pt x="6655" y="564"/>
                    <a:pt x="7374" y="1083"/>
                    <a:pt x="7420" y="1118"/>
                  </a:cubicBezTo>
                  <a:cubicBezTo>
                    <a:pt x="7471" y="1156"/>
                    <a:pt x="7531" y="1174"/>
                    <a:pt x="7590" y="1174"/>
                  </a:cubicBezTo>
                  <a:cubicBezTo>
                    <a:pt x="7677" y="1174"/>
                    <a:pt x="7763" y="1135"/>
                    <a:pt x="7820" y="1059"/>
                  </a:cubicBezTo>
                  <a:cubicBezTo>
                    <a:pt x="7914" y="933"/>
                    <a:pt x="7888" y="754"/>
                    <a:pt x="7761" y="660"/>
                  </a:cubicBezTo>
                  <a:cubicBezTo>
                    <a:pt x="7747" y="650"/>
                    <a:pt x="6857" y="1"/>
                    <a:pt x="56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8"/>
            <p:cNvSpPr/>
            <p:nvPr/>
          </p:nvSpPr>
          <p:spPr>
            <a:xfrm>
              <a:off x="2496625" y="2793025"/>
              <a:ext cx="180600" cy="16325"/>
            </a:xfrm>
            <a:custGeom>
              <a:rect b="b" l="l" r="r" t="t"/>
              <a:pathLst>
                <a:path extrusionOk="0" h="653" w="7224">
                  <a:moveTo>
                    <a:pt x="3119" y="1"/>
                  </a:moveTo>
                  <a:cubicBezTo>
                    <a:pt x="2227" y="1"/>
                    <a:pt x="1188" y="69"/>
                    <a:pt x="0" y="250"/>
                  </a:cubicBezTo>
                  <a:lnTo>
                    <a:pt x="7223" y="652"/>
                  </a:lnTo>
                  <a:cubicBezTo>
                    <a:pt x="7223" y="652"/>
                    <a:pt x="5873" y="1"/>
                    <a:pt x="3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8"/>
            <p:cNvSpPr/>
            <p:nvPr/>
          </p:nvSpPr>
          <p:spPr>
            <a:xfrm>
              <a:off x="2488975" y="2785850"/>
              <a:ext cx="195950" cy="30600"/>
            </a:xfrm>
            <a:custGeom>
              <a:rect b="b" l="l" r="r" t="t"/>
              <a:pathLst>
                <a:path extrusionOk="0" h="1224" w="7838">
                  <a:moveTo>
                    <a:pt x="3442" y="1"/>
                  </a:moveTo>
                  <a:cubicBezTo>
                    <a:pt x="2533" y="1"/>
                    <a:pt x="1475" y="71"/>
                    <a:pt x="264" y="255"/>
                  </a:cubicBezTo>
                  <a:cubicBezTo>
                    <a:pt x="107" y="279"/>
                    <a:pt x="1" y="424"/>
                    <a:pt x="25" y="580"/>
                  </a:cubicBezTo>
                  <a:cubicBezTo>
                    <a:pt x="45" y="721"/>
                    <a:pt x="167" y="823"/>
                    <a:pt x="306" y="823"/>
                  </a:cubicBezTo>
                  <a:cubicBezTo>
                    <a:pt x="320" y="823"/>
                    <a:pt x="335" y="822"/>
                    <a:pt x="350" y="819"/>
                  </a:cubicBezTo>
                  <a:cubicBezTo>
                    <a:pt x="1515" y="642"/>
                    <a:pt x="2535" y="575"/>
                    <a:pt x="3411" y="575"/>
                  </a:cubicBezTo>
                  <a:cubicBezTo>
                    <a:pt x="6062" y="575"/>
                    <a:pt x="7389" y="1187"/>
                    <a:pt x="7406" y="1196"/>
                  </a:cubicBezTo>
                  <a:cubicBezTo>
                    <a:pt x="7444" y="1214"/>
                    <a:pt x="7487" y="1224"/>
                    <a:pt x="7529" y="1224"/>
                  </a:cubicBezTo>
                  <a:cubicBezTo>
                    <a:pt x="7663" y="1224"/>
                    <a:pt x="7778" y="1133"/>
                    <a:pt x="7808" y="1002"/>
                  </a:cubicBezTo>
                  <a:cubicBezTo>
                    <a:pt x="7838" y="873"/>
                    <a:pt x="7774" y="739"/>
                    <a:pt x="7654" y="681"/>
                  </a:cubicBezTo>
                  <a:cubicBezTo>
                    <a:pt x="7579" y="645"/>
                    <a:pt x="6201" y="1"/>
                    <a:pt x="3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8"/>
            <p:cNvSpPr/>
            <p:nvPr/>
          </p:nvSpPr>
          <p:spPr>
            <a:xfrm>
              <a:off x="2580125" y="2759000"/>
              <a:ext cx="25125" cy="5200"/>
            </a:xfrm>
            <a:custGeom>
              <a:rect b="b" l="l" r="r" t="t"/>
              <a:pathLst>
                <a:path extrusionOk="0" h="208" w="1005">
                  <a:moveTo>
                    <a:pt x="1" y="1"/>
                  </a:moveTo>
                  <a:lnTo>
                    <a:pt x="1004" y="207"/>
                  </a:lnTo>
                  <a:cubicBezTo>
                    <a:pt x="676" y="109"/>
                    <a:pt x="341" y="4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8"/>
            <p:cNvSpPr/>
            <p:nvPr/>
          </p:nvSpPr>
          <p:spPr>
            <a:xfrm>
              <a:off x="2572575" y="2751875"/>
              <a:ext cx="40250" cy="19450"/>
            </a:xfrm>
            <a:custGeom>
              <a:rect b="b" l="l" r="r" t="t"/>
              <a:pathLst>
                <a:path extrusionOk="0" h="778" w="1610">
                  <a:moveTo>
                    <a:pt x="304" y="0"/>
                  </a:moveTo>
                  <a:cubicBezTo>
                    <a:pt x="160" y="0"/>
                    <a:pt x="37" y="107"/>
                    <a:pt x="19" y="252"/>
                  </a:cubicBezTo>
                  <a:cubicBezTo>
                    <a:pt x="1" y="409"/>
                    <a:pt x="113" y="551"/>
                    <a:pt x="269" y="569"/>
                  </a:cubicBezTo>
                  <a:cubicBezTo>
                    <a:pt x="592" y="608"/>
                    <a:pt x="912" y="673"/>
                    <a:pt x="1224" y="765"/>
                  </a:cubicBezTo>
                  <a:cubicBezTo>
                    <a:pt x="1251" y="773"/>
                    <a:pt x="1278" y="777"/>
                    <a:pt x="1306" y="777"/>
                  </a:cubicBezTo>
                  <a:cubicBezTo>
                    <a:pt x="1449" y="777"/>
                    <a:pt x="1568" y="674"/>
                    <a:pt x="1589" y="534"/>
                  </a:cubicBezTo>
                  <a:cubicBezTo>
                    <a:pt x="1610" y="392"/>
                    <a:pt x="1524" y="259"/>
                    <a:pt x="1388" y="218"/>
                  </a:cubicBezTo>
                  <a:cubicBezTo>
                    <a:pt x="1044" y="116"/>
                    <a:pt x="693" y="44"/>
                    <a:pt x="338" y="2"/>
                  </a:cubicBezTo>
                  <a:cubicBezTo>
                    <a:pt x="326" y="1"/>
                    <a:pt x="315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8"/>
            <p:cNvSpPr/>
            <p:nvPr/>
          </p:nvSpPr>
          <p:spPr>
            <a:xfrm>
              <a:off x="2429350" y="2760425"/>
              <a:ext cx="96175" cy="31400"/>
            </a:xfrm>
            <a:custGeom>
              <a:rect b="b" l="l" r="r" t="t"/>
              <a:pathLst>
                <a:path extrusionOk="0" h="1256" w="3847">
                  <a:moveTo>
                    <a:pt x="3847" y="0"/>
                  </a:moveTo>
                  <a:lnTo>
                    <a:pt x="3847" y="0"/>
                  </a:lnTo>
                  <a:cubicBezTo>
                    <a:pt x="1736" y="320"/>
                    <a:pt x="0" y="1256"/>
                    <a:pt x="0" y="1256"/>
                  </a:cubicBezTo>
                  <a:lnTo>
                    <a:pt x="3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8"/>
            <p:cNvSpPr/>
            <p:nvPr/>
          </p:nvSpPr>
          <p:spPr>
            <a:xfrm>
              <a:off x="2421625" y="2753250"/>
              <a:ext cx="111675" cy="45725"/>
            </a:xfrm>
            <a:custGeom>
              <a:rect b="b" l="l" r="r" t="t"/>
              <a:pathLst>
                <a:path extrusionOk="0" h="1829" w="4467">
                  <a:moveTo>
                    <a:pt x="4159" y="1"/>
                  </a:moveTo>
                  <a:cubicBezTo>
                    <a:pt x="4144" y="1"/>
                    <a:pt x="4128" y="2"/>
                    <a:pt x="4112" y="5"/>
                  </a:cubicBezTo>
                  <a:cubicBezTo>
                    <a:pt x="1977" y="329"/>
                    <a:pt x="246" y="1253"/>
                    <a:pt x="175" y="1292"/>
                  </a:cubicBezTo>
                  <a:cubicBezTo>
                    <a:pt x="59" y="1354"/>
                    <a:pt x="1" y="1486"/>
                    <a:pt x="33" y="1614"/>
                  </a:cubicBezTo>
                  <a:cubicBezTo>
                    <a:pt x="65" y="1741"/>
                    <a:pt x="179" y="1829"/>
                    <a:pt x="311" y="1829"/>
                  </a:cubicBezTo>
                  <a:cubicBezTo>
                    <a:pt x="357" y="1829"/>
                    <a:pt x="404" y="1817"/>
                    <a:pt x="445" y="1795"/>
                  </a:cubicBezTo>
                  <a:cubicBezTo>
                    <a:pt x="463" y="1785"/>
                    <a:pt x="2160" y="879"/>
                    <a:pt x="4198" y="569"/>
                  </a:cubicBezTo>
                  <a:cubicBezTo>
                    <a:pt x="4356" y="548"/>
                    <a:pt x="4467" y="401"/>
                    <a:pt x="4443" y="244"/>
                  </a:cubicBezTo>
                  <a:cubicBezTo>
                    <a:pt x="4421" y="102"/>
                    <a:pt x="4299" y="1"/>
                    <a:pt x="4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8"/>
            <p:cNvSpPr/>
            <p:nvPr/>
          </p:nvSpPr>
          <p:spPr>
            <a:xfrm>
              <a:off x="2367425" y="2859300"/>
              <a:ext cx="373300" cy="232675"/>
            </a:xfrm>
            <a:custGeom>
              <a:rect b="b" l="l" r="r" t="t"/>
              <a:pathLst>
                <a:path extrusionOk="0" h="9307" w="14932">
                  <a:moveTo>
                    <a:pt x="12999" y="0"/>
                  </a:moveTo>
                  <a:cubicBezTo>
                    <a:pt x="12986" y="0"/>
                    <a:pt x="12972" y="0"/>
                    <a:pt x="12959" y="0"/>
                  </a:cubicBezTo>
                  <a:cubicBezTo>
                    <a:pt x="10961" y="29"/>
                    <a:pt x="1254" y="166"/>
                    <a:pt x="1" y="2325"/>
                  </a:cubicBezTo>
                  <a:cubicBezTo>
                    <a:pt x="1" y="2325"/>
                    <a:pt x="1521" y="8870"/>
                    <a:pt x="2811" y="9280"/>
                  </a:cubicBezTo>
                  <a:cubicBezTo>
                    <a:pt x="2866" y="9298"/>
                    <a:pt x="2936" y="9306"/>
                    <a:pt x="3018" y="9306"/>
                  </a:cubicBezTo>
                  <a:cubicBezTo>
                    <a:pt x="4861" y="9306"/>
                    <a:pt x="13173" y="5070"/>
                    <a:pt x="13152" y="3567"/>
                  </a:cubicBezTo>
                  <a:cubicBezTo>
                    <a:pt x="13130" y="2007"/>
                    <a:pt x="14932" y="0"/>
                    <a:pt x="1299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8"/>
            <p:cNvSpPr/>
            <p:nvPr/>
          </p:nvSpPr>
          <p:spPr>
            <a:xfrm>
              <a:off x="2360075" y="2852175"/>
              <a:ext cx="366000" cy="246800"/>
            </a:xfrm>
            <a:custGeom>
              <a:rect b="b" l="l" r="r" t="t"/>
              <a:pathLst>
                <a:path extrusionOk="0" h="9872" w="14640">
                  <a:moveTo>
                    <a:pt x="13334" y="570"/>
                  </a:moveTo>
                  <a:cubicBezTo>
                    <a:pt x="13607" y="570"/>
                    <a:pt x="13791" y="629"/>
                    <a:pt x="13857" y="721"/>
                  </a:cubicBezTo>
                  <a:cubicBezTo>
                    <a:pt x="14000" y="923"/>
                    <a:pt x="13786" y="1511"/>
                    <a:pt x="13597" y="2028"/>
                  </a:cubicBezTo>
                  <a:cubicBezTo>
                    <a:pt x="13388" y="2600"/>
                    <a:pt x="13151" y="3248"/>
                    <a:pt x="13160" y="3855"/>
                  </a:cubicBezTo>
                  <a:cubicBezTo>
                    <a:pt x="13161" y="3923"/>
                    <a:pt x="13104" y="4306"/>
                    <a:pt x="11873" y="5219"/>
                  </a:cubicBezTo>
                  <a:cubicBezTo>
                    <a:pt x="9345" y="7094"/>
                    <a:pt x="4482" y="9311"/>
                    <a:pt x="3336" y="9311"/>
                  </a:cubicBezTo>
                  <a:cubicBezTo>
                    <a:pt x="3278" y="9311"/>
                    <a:pt x="3229" y="9305"/>
                    <a:pt x="3191" y="9293"/>
                  </a:cubicBezTo>
                  <a:cubicBezTo>
                    <a:pt x="2420" y="9048"/>
                    <a:pt x="1224" y="5311"/>
                    <a:pt x="600" y="2665"/>
                  </a:cubicBezTo>
                  <a:cubicBezTo>
                    <a:pt x="1090" y="2018"/>
                    <a:pt x="3317" y="711"/>
                    <a:pt x="13257" y="571"/>
                  </a:cubicBezTo>
                  <a:cubicBezTo>
                    <a:pt x="13283" y="570"/>
                    <a:pt x="13309" y="570"/>
                    <a:pt x="13334" y="570"/>
                  </a:cubicBezTo>
                  <a:close/>
                  <a:moveTo>
                    <a:pt x="13286" y="0"/>
                  </a:moveTo>
                  <a:cubicBezTo>
                    <a:pt x="13274" y="0"/>
                    <a:pt x="13261" y="0"/>
                    <a:pt x="13248" y="0"/>
                  </a:cubicBezTo>
                  <a:cubicBezTo>
                    <a:pt x="7836" y="77"/>
                    <a:pt x="1152" y="566"/>
                    <a:pt x="48" y="2466"/>
                  </a:cubicBezTo>
                  <a:cubicBezTo>
                    <a:pt x="11" y="2529"/>
                    <a:pt x="0" y="2604"/>
                    <a:pt x="17" y="2675"/>
                  </a:cubicBezTo>
                  <a:cubicBezTo>
                    <a:pt x="276" y="3794"/>
                    <a:pt x="1643" y="9400"/>
                    <a:pt x="3018" y="9838"/>
                  </a:cubicBezTo>
                  <a:cubicBezTo>
                    <a:pt x="3091" y="9861"/>
                    <a:pt x="3180" y="9872"/>
                    <a:pt x="3287" y="9872"/>
                  </a:cubicBezTo>
                  <a:cubicBezTo>
                    <a:pt x="4845" y="9872"/>
                    <a:pt x="9801" y="7469"/>
                    <a:pt x="12214" y="5676"/>
                  </a:cubicBezTo>
                  <a:cubicBezTo>
                    <a:pt x="13583" y="4661"/>
                    <a:pt x="13735" y="4147"/>
                    <a:pt x="13732" y="3848"/>
                  </a:cubicBezTo>
                  <a:cubicBezTo>
                    <a:pt x="13724" y="3345"/>
                    <a:pt x="13942" y="2750"/>
                    <a:pt x="14134" y="2225"/>
                  </a:cubicBezTo>
                  <a:cubicBezTo>
                    <a:pt x="14405" y="1480"/>
                    <a:pt x="14640" y="838"/>
                    <a:pt x="14322" y="391"/>
                  </a:cubicBezTo>
                  <a:cubicBezTo>
                    <a:pt x="14136" y="127"/>
                    <a:pt x="13789" y="0"/>
                    <a:pt x="13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8"/>
            <p:cNvSpPr/>
            <p:nvPr/>
          </p:nvSpPr>
          <p:spPr>
            <a:xfrm>
              <a:off x="2408650" y="2771150"/>
              <a:ext cx="1132250" cy="386575"/>
            </a:xfrm>
            <a:custGeom>
              <a:rect b="b" l="l" r="r" t="t"/>
              <a:pathLst>
                <a:path extrusionOk="0" h="15463" w="45290">
                  <a:moveTo>
                    <a:pt x="37787" y="0"/>
                  </a:moveTo>
                  <a:cubicBezTo>
                    <a:pt x="37770" y="0"/>
                    <a:pt x="37753" y="0"/>
                    <a:pt x="37736" y="1"/>
                  </a:cubicBezTo>
                  <a:cubicBezTo>
                    <a:pt x="36166" y="22"/>
                    <a:pt x="29160" y="3988"/>
                    <a:pt x="29160" y="3988"/>
                  </a:cubicBezTo>
                  <a:cubicBezTo>
                    <a:pt x="29160" y="3988"/>
                    <a:pt x="10485" y="5822"/>
                    <a:pt x="7076" y="7013"/>
                  </a:cubicBezTo>
                  <a:cubicBezTo>
                    <a:pt x="3666" y="8203"/>
                    <a:pt x="0" y="11395"/>
                    <a:pt x="445" y="12531"/>
                  </a:cubicBezTo>
                  <a:cubicBezTo>
                    <a:pt x="886" y="13661"/>
                    <a:pt x="3737" y="15462"/>
                    <a:pt x="5172" y="15462"/>
                  </a:cubicBezTo>
                  <a:cubicBezTo>
                    <a:pt x="5180" y="15462"/>
                    <a:pt x="5188" y="15462"/>
                    <a:pt x="5197" y="15462"/>
                  </a:cubicBezTo>
                  <a:cubicBezTo>
                    <a:pt x="6624" y="15442"/>
                    <a:pt x="8753" y="14555"/>
                    <a:pt x="9181" y="14550"/>
                  </a:cubicBezTo>
                  <a:cubicBezTo>
                    <a:pt x="9609" y="14543"/>
                    <a:pt x="28063" y="7145"/>
                    <a:pt x="28490" y="6996"/>
                  </a:cubicBezTo>
                  <a:cubicBezTo>
                    <a:pt x="28916" y="6848"/>
                    <a:pt x="31766" y="6521"/>
                    <a:pt x="33043" y="5933"/>
                  </a:cubicBezTo>
                  <a:cubicBezTo>
                    <a:pt x="34319" y="5344"/>
                    <a:pt x="36224" y="3457"/>
                    <a:pt x="36224" y="3457"/>
                  </a:cubicBezTo>
                  <a:cubicBezTo>
                    <a:pt x="36224" y="3457"/>
                    <a:pt x="43313" y="3434"/>
                    <a:pt x="44023" y="3138"/>
                  </a:cubicBezTo>
                  <a:cubicBezTo>
                    <a:pt x="44731" y="2842"/>
                    <a:pt x="45289" y="2027"/>
                    <a:pt x="42854" y="1490"/>
                  </a:cubicBezTo>
                  <a:cubicBezTo>
                    <a:pt x="40447" y="959"/>
                    <a:pt x="39330" y="0"/>
                    <a:pt x="377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8"/>
            <p:cNvSpPr/>
            <p:nvPr/>
          </p:nvSpPr>
          <p:spPr>
            <a:xfrm>
              <a:off x="2410600" y="2764000"/>
              <a:ext cx="1121700" cy="400825"/>
            </a:xfrm>
            <a:custGeom>
              <a:rect b="b" l="l" r="r" t="t"/>
              <a:pathLst>
                <a:path extrusionOk="0" h="16033" w="44868">
                  <a:moveTo>
                    <a:pt x="37711" y="573"/>
                  </a:moveTo>
                  <a:cubicBezTo>
                    <a:pt x="38496" y="573"/>
                    <a:pt x="39173" y="842"/>
                    <a:pt x="40024" y="1181"/>
                  </a:cubicBezTo>
                  <a:cubicBezTo>
                    <a:pt x="40762" y="1475"/>
                    <a:pt x="41598" y="1808"/>
                    <a:pt x="42715" y="2054"/>
                  </a:cubicBezTo>
                  <a:cubicBezTo>
                    <a:pt x="44213" y="2384"/>
                    <a:pt x="44263" y="2759"/>
                    <a:pt x="44265" y="2774"/>
                  </a:cubicBezTo>
                  <a:cubicBezTo>
                    <a:pt x="44274" y="2872"/>
                    <a:pt x="44115" y="3043"/>
                    <a:pt x="43835" y="3160"/>
                  </a:cubicBezTo>
                  <a:cubicBezTo>
                    <a:pt x="43355" y="3359"/>
                    <a:pt x="38863" y="3447"/>
                    <a:pt x="36144" y="3456"/>
                  </a:cubicBezTo>
                  <a:cubicBezTo>
                    <a:pt x="36069" y="3456"/>
                    <a:pt x="35998" y="3486"/>
                    <a:pt x="35944" y="3538"/>
                  </a:cubicBezTo>
                  <a:cubicBezTo>
                    <a:pt x="35926" y="3557"/>
                    <a:pt x="34060" y="5397"/>
                    <a:pt x="32845" y="5958"/>
                  </a:cubicBezTo>
                  <a:cubicBezTo>
                    <a:pt x="32000" y="6349"/>
                    <a:pt x="30402" y="6625"/>
                    <a:pt x="29345" y="6807"/>
                  </a:cubicBezTo>
                  <a:cubicBezTo>
                    <a:pt x="28771" y="6906"/>
                    <a:pt x="28465" y="6961"/>
                    <a:pt x="28317" y="7012"/>
                  </a:cubicBezTo>
                  <a:cubicBezTo>
                    <a:pt x="28207" y="7052"/>
                    <a:pt x="27072" y="7502"/>
                    <a:pt x="24910" y="8362"/>
                  </a:cubicBezTo>
                  <a:cubicBezTo>
                    <a:pt x="19951" y="10334"/>
                    <a:pt x="9632" y="14438"/>
                    <a:pt x="9099" y="14549"/>
                  </a:cubicBezTo>
                  <a:cubicBezTo>
                    <a:pt x="8916" y="14551"/>
                    <a:pt x="8607" y="14645"/>
                    <a:pt x="8032" y="14822"/>
                  </a:cubicBezTo>
                  <a:cubicBezTo>
                    <a:pt x="7173" y="15086"/>
                    <a:pt x="5996" y="15449"/>
                    <a:pt x="5115" y="15462"/>
                  </a:cubicBezTo>
                  <a:lnTo>
                    <a:pt x="5094" y="15462"/>
                  </a:lnTo>
                  <a:cubicBezTo>
                    <a:pt x="3723" y="15462"/>
                    <a:pt x="1007" y="13671"/>
                    <a:pt x="632" y="12712"/>
                  </a:cubicBezTo>
                  <a:cubicBezTo>
                    <a:pt x="592" y="12611"/>
                    <a:pt x="622" y="12440"/>
                    <a:pt x="718" y="12232"/>
                  </a:cubicBezTo>
                  <a:cubicBezTo>
                    <a:pt x="1323" y="10916"/>
                    <a:pt x="4302" y="8541"/>
                    <a:pt x="7092" y="7567"/>
                  </a:cubicBezTo>
                  <a:cubicBezTo>
                    <a:pt x="10430" y="6402"/>
                    <a:pt x="28925" y="4577"/>
                    <a:pt x="29111" y="4558"/>
                  </a:cubicBezTo>
                  <a:cubicBezTo>
                    <a:pt x="29151" y="4554"/>
                    <a:pt x="29189" y="4542"/>
                    <a:pt x="29224" y="4522"/>
                  </a:cubicBezTo>
                  <a:cubicBezTo>
                    <a:pt x="31154" y="3430"/>
                    <a:pt x="36434" y="590"/>
                    <a:pt x="37662" y="573"/>
                  </a:cubicBezTo>
                  <a:close/>
                  <a:moveTo>
                    <a:pt x="37748" y="1"/>
                  </a:moveTo>
                  <a:cubicBezTo>
                    <a:pt x="37717" y="1"/>
                    <a:pt x="37685" y="1"/>
                    <a:pt x="37653" y="2"/>
                  </a:cubicBezTo>
                  <a:cubicBezTo>
                    <a:pt x="36090" y="24"/>
                    <a:pt x="29930" y="3468"/>
                    <a:pt x="28994" y="3996"/>
                  </a:cubicBezTo>
                  <a:cubicBezTo>
                    <a:pt x="27629" y="4131"/>
                    <a:pt x="10243" y="5863"/>
                    <a:pt x="6904" y="7029"/>
                  </a:cubicBezTo>
                  <a:cubicBezTo>
                    <a:pt x="3938" y="8064"/>
                    <a:pt x="863" y="10548"/>
                    <a:pt x="199" y="11995"/>
                  </a:cubicBezTo>
                  <a:cubicBezTo>
                    <a:pt x="34" y="12354"/>
                    <a:pt x="0" y="12666"/>
                    <a:pt x="100" y="12921"/>
                  </a:cubicBezTo>
                  <a:cubicBezTo>
                    <a:pt x="595" y="14186"/>
                    <a:pt x="3568" y="16033"/>
                    <a:pt x="5097" y="16033"/>
                  </a:cubicBezTo>
                  <a:lnTo>
                    <a:pt x="5123" y="16033"/>
                  </a:lnTo>
                  <a:cubicBezTo>
                    <a:pt x="6086" y="16020"/>
                    <a:pt x="7308" y="15643"/>
                    <a:pt x="8201" y="15368"/>
                  </a:cubicBezTo>
                  <a:cubicBezTo>
                    <a:pt x="8573" y="15252"/>
                    <a:pt x="8996" y="15122"/>
                    <a:pt x="9107" y="15121"/>
                  </a:cubicBezTo>
                  <a:cubicBezTo>
                    <a:pt x="9387" y="15116"/>
                    <a:pt x="13278" y="13603"/>
                    <a:pt x="25121" y="8893"/>
                  </a:cubicBezTo>
                  <a:cubicBezTo>
                    <a:pt x="26953" y="8164"/>
                    <a:pt x="28400" y="7588"/>
                    <a:pt x="28506" y="7551"/>
                  </a:cubicBezTo>
                  <a:cubicBezTo>
                    <a:pt x="28616" y="7513"/>
                    <a:pt x="29017" y="7443"/>
                    <a:pt x="29442" y="7371"/>
                  </a:cubicBezTo>
                  <a:cubicBezTo>
                    <a:pt x="30529" y="7182"/>
                    <a:pt x="32171" y="6899"/>
                    <a:pt x="33084" y="6478"/>
                  </a:cubicBezTo>
                  <a:cubicBezTo>
                    <a:pt x="34251" y="5939"/>
                    <a:pt x="35873" y="4405"/>
                    <a:pt x="36262" y="4026"/>
                  </a:cubicBezTo>
                  <a:cubicBezTo>
                    <a:pt x="37683" y="4021"/>
                    <a:pt x="43350" y="3981"/>
                    <a:pt x="44053" y="3687"/>
                  </a:cubicBezTo>
                  <a:cubicBezTo>
                    <a:pt x="44569" y="3473"/>
                    <a:pt x="44868" y="3103"/>
                    <a:pt x="44834" y="2724"/>
                  </a:cubicBezTo>
                  <a:cubicBezTo>
                    <a:pt x="44786" y="2184"/>
                    <a:pt x="44133" y="1782"/>
                    <a:pt x="42838" y="1497"/>
                  </a:cubicBezTo>
                  <a:cubicBezTo>
                    <a:pt x="41765" y="1261"/>
                    <a:pt x="40953" y="937"/>
                    <a:pt x="40235" y="651"/>
                  </a:cubicBezTo>
                  <a:cubicBezTo>
                    <a:pt x="39375" y="308"/>
                    <a:pt x="38633" y="1"/>
                    <a:pt x="3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8"/>
            <p:cNvSpPr/>
            <p:nvPr/>
          </p:nvSpPr>
          <p:spPr>
            <a:xfrm>
              <a:off x="3284900" y="2815925"/>
              <a:ext cx="205900" cy="43800"/>
            </a:xfrm>
            <a:custGeom>
              <a:rect b="b" l="l" r="r" t="t"/>
              <a:pathLst>
                <a:path extrusionOk="0" h="1752" w="8236">
                  <a:moveTo>
                    <a:pt x="1954" y="1"/>
                  </a:moveTo>
                  <a:cubicBezTo>
                    <a:pt x="764" y="1"/>
                    <a:pt x="192" y="384"/>
                    <a:pt x="166" y="401"/>
                  </a:cubicBezTo>
                  <a:cubicBezTo>
                    <a:pt x="35" y="489"/>
                    <a:pt x="1" y="668"/>
                    <a:pt x="90" y="798"/>
                  </a:cubicBezTo>
                  <a:cubicBezTo>
                    <a:pt x="144" y="879"/>
                    <a:pt x="234" y="923"/>
                    <a:pt x="325" y="923"/>
                  </a:cubicBezTo>
                  <a:cubicBezTo>
                    <a:pt x="381" y="923"/>
                    <a:pt x="437" y="907"/>
                    <a:pt x="486" y="873"/>
                  </a:cubicBezTo>
                  <a:cubicBezTo>
                    <a:pt x="491" y="870"/>
                    <a:pt x="958" y="571"/>
                    <a:pt x="1950" y="571"/>
                  </a:cubicBezTo>
                  <a:cubicBezTo>
                    <a:pt x="2054" y="571"/>
                    <a:pt x="2165" y="574"/>
                    <a:pt x="2281" y="582"/>
                  </a:cubicBezTo>
                  <a:cubicBezTo>
                    <a:pt x="3594" y="664"/>
                    <a:pt x="7821" y="1732"/>
                    <a:pt x="7864" y="1743"/>
                  </a:cubicBezTo>
                  <a:cubicBezTo>
                    <a:pt x="7887" y="1748"/>
                    <a:pt x="7911" y="1751"/>
                    <a:pt x="7934" y="1752"/>
                  </a:cubicBezTo>
                  <a:cubicBezTo>
                    <a:pt x="8078" y="1752"/>
                    <a:pt x="8200" y="1644"/>
                    <a:pt x="8218" y="1500"/>
                  </a:cubicBezTo>
                  <a:cubicBezTo>
                    <a:pt x="8236" y="1358"/>
                    <a:pt x="8144" y="1223"/>
                    <a:pt x="8004" y="1188"/>
                  </a:cubicBezTo>
                  <a:cubicBezTo>
                    <a:pt x="7828" y="1144"/>
                    <a:pt x="3682" y="97"/>
                    <a:pt x="2317" y="12"/>
                  </a:cubicBezTo>
                  <a:cubicBezTo>
                    <a:pt x="2190" y="4"/>
                    <a:pt x="2069" y="1"/>
                    <a:pt x="1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8"/>
            <p:cNvSpPr/>
            <p:nvPr/>
          </p:nvSpPr>
          <p:spPr>
            <a:xfrm>
              <a:off x="3323450" y="2784450"/>
              <a:ext cx="204350" cy="59150"/>
            </a:xfrm>
            <a:custGeom>
              <a:rect b="b" l="l" r="r" t="t"/>
              <a:pathLst>
                <a:path extrusionOk="0" h="2366" w="8174">
                  <a:moveTo>
                    <a:pt x="1442" y="0"/>
                  </a:moveTo>
                  <a:cubicBezTo>
                    <a:pt x="784" y="0"/>
                    <a:pt x="238" y="248"/>
                    <a:pt x="207" y="262"/>
                  </a:cubicBezTo>
                  <a:cubicBezTo>
                    <a:pt x="63" y="328"/>
                    <a:pt x="0" y="497"/>
                    <a:pt x="66" y="641"/>
                  </a:cubicBezTo>
                  <a:cubicBezTo>
                    <a:pt x="115" y="745"/>
                    <a:pt x="218" y="807"/>
                    <a:pt x="326" y="807"/>
                  </a:cubicBezTo>
                  <a:cubicBezTo>
                    <a:pt x="366" y="807"/>
                    <a:pt x="406" y="798"/>
                    <a:pt x="445" y="781"/>
                  </a:cubicBezTo>
                  <a:cubicBezTo>
                    <a:pt x="451" y="778"/>
                    <a:pt x="912" y="571"/>
                    <a:pt x="1442" y="571"/>
                  </a:cubicBezTo>
                  <a:cubicBezTo>
                    <a:pt x="1624" y="571"/>
                    <a:pt x="1814" y="596"/>
                    <a:pt x="1996" y="661"/>
                  </a:cubicBezTo>
                  <a:cubicBezTo>
                    <a:pt x="2306" y="772"/>
                    <a:pt x="3103" y="977"/>
                    <a:pt x="4026" y="1214"/>
                  </a:cubicBezTo>
                  <a:cubicBezTo>
                    <a:pt x="5254" y="1529"/>
                    <a:pt x="7295" y="2053"/>
                    <a:pt x="7611" y="2253"/>
                  </a:cubicBezTo>
                  <a:cubicBezTo>
                    <a:pt x="7665" y="2323"/>
                    <a:pt x="7749" y="2366"/>
                    <a:pt x="7839" y="2366"/>
                  </a:cubicBezTo>
                  <a:lnTo>
                    <a:pt x="7839" y="2366"/>
                  </a:lnTo>
                  <a:cubicBezTo>
                    <a:pt x="8035" y="2366"/>
                    <a:pt x="8173" y="2171"/>
                    <a:pt x="8108" y="1987"/>
                  </a:cubicBezTo>
                  <a:cubicBezTo>
                    <a:pt x="8013" y="1711"/>
                    <a:pt x="7613" y="1545"/>
                    <a:pt x="4167" y="660"/>
                  </a:cubicBezTo>
                  <a:cubicBezTo>
                    <a:pt x="3296" y="437"/>
                    <a:pt x="2474" y="225"/>
                    <a:pt x="2190" y="123"/>
                  </a:cubicBezTo>
                  <a:cubicBezTo>
                    <a:pt x="1939" y="34"/>
                    <a:pt x="1683" y="0"/>
                    <a:pt x="1442" y="0"/>
                  </a:cubicBezTo>
                  <a:close/>
                  <a:moveTo>
                    <a:pt x="7839" y="2366"/>
                  </a:moveTo>
                  <a:cubicBezTo>
                    <a:pt x="7839" y="2366"/>
                    <a:pt x="7839" y="2366"/>
                    <a:pt x="7838" y="2366"/>
                  </a:cubicBezTo>
                  <a:lnTo>
                    <a:pt x="7839" y="2366"/>
                  </a:lnTo>
                  <a:cubicBezTo>
                    <a:pt x="7839" y="2366"/>
                    <a:pt x="7839" y="2366"/>
                    <a:pt x="7839" y="2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8"/>
            <p:cNvSpPr/>
            <p:nvPr/>
          </p:nvSpPr>
          <p:spPr>
            <a:xfrm>
              <a:off x="3154200" y="2883375"/>
              <a:ext cx="988925" cy="49675"/>
            </a:xfrm>
            <a:custGeom>
              <a:rect b="b" l="l" r="r" t="t"/>
              <a:pathLst>
                <a:path extrusionOk="0" h="1987" w="39557">
                  <a:moveTo>
                    <a:pt x="39536" y="1"/>
                  </a:moveTo>
                  <a:lnTo>
                    <a:pt x="0" y="560"/>
                  </a:lnTo>
                  <a:lnTo>
                    <a:pt x="20" y="1987"/>
                  </a:lnTo>
                  <a:lnTo>
                    <a:pt x="39556" y="1428"/>
                  </a:lnTo>
                  <a:lnTo>
                    <a:pt x="395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8"/>
            <p:cNvSpPr/>
            <p:nvPr/>
          </p:nvSpPr>
          <p:spPr>
            <a:xfrm>
              <a:off x="3146925" y="2876325"/>
              <a:ext cx="1003300" cy="63900"/>
            </a:xfrm>
            <a:custGeom>
              <a:rect b="b" l="l" r="r" t="t"/>
              <a:pathLst>
                <a:path extrusionOk="0" h="2556" w="40132">
                  <a:moveTo>
                    <a:pt x="39542" y="574"/>
                  </a:moveTo>
                  <a:lnTo>
                    <a:pt x="39555" y="1431"/>
                  </a:lnTo>
                  <a:lnTo>
                    <a:pt x="589" y="1981"/>
                  </a:lnTo>
                  <a:lnTo>
                    <a:pt x="576" y="1124"/>
                  </a:lnTo>
                  <a:lnTo>
                    <a:pt x="39542" y="574"/>
                  </a:lnTo>
                  <a:close/>
                  <a:moveTo>
                    <a:pt x="39820" y="1"/>
                  </a:moveTo>
                  <a:lnTo>
                    <a:pt x="284" y="559"/>
                  </a:lnTo>
                  <a:cubicBezTo>
                    <a:pt x="126" y="560"/>
                    <a:pt x="0" y="690"/>
                    <a:pt x="2" y="848"/>
                  </a:cubicBezTo>
                  <a:lnTo>
                    <a:pt x="22" y="2274"/>
                  </a:lnTo>
                  <a:cubicBezTo>
                    <a:pt x="24" y="2431"/>
                    <a:pt x="151" y="2556"/>
                    <a:pt x="308" y="2556"/>
                  </a:cubicBezTo>
                  <a:lnTo>
                    <a:pt x="311" y="2556"/>
                  </a:lnTo>
                  <a:lnTo>
                    <a:pt x="39847" y="1999"/>
                  </a:lnTo>
                  <a:cubicBezTo>
                    <a:pt x="40006" y="1997"/>
                    <a:pt x="40132" y="1868"/>
                    <a:pt x="40129" y="1710"/>
                  </a:cubicBezTo>
                  <a:lnTo>
                    <a:pt x="40109" y="283"/>
                  </a:lnTo>
                  <a:cubicBezTo>
                    <a:pt x="40108" y="206"/>
                    <a:pt x="40076" y="135"/>
                    <a:pt x="40023" y="81"/>
                  </a:cubicBezTo>
                  <a:cubicBezTo>
                    <a:pt x="39969" y="29"/>
                    <a:pt x="39885" y="12"/>
                    <a:pt x="398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8"/>
            <p:cNvSpPr/>
            <p:nvPr/>
          </p:nvSpPr>
          <p:spPr>
            <a:xfrm>
              <a:off x="3600450" y="2396300"/>
              <a:ext cx="667250" cy="516225"/>
            </a:xfrm>
            <a:custGeom>
              <a:rect b="b" l="l" r="r" t="t"/>
              <a:pathLst>
                <a:path extrusionOk="0" h="20649" w="26690">
                  <a:moveTo>
                    <a:pt x="26689" y="1"/>
                  </a:moveTo>
                  <a:lnTo>
                    <a:pt x="5138" y="305"/>
                  </a:lnTo>
                  <a:lnTo>
                    <a:pt x="0" y="20649"/>
                  </a:lnTo>
                  <a:lnTo>
                    <a:pt x="21552" y="20345"/>
                  </a:lnTo>
                  <a:lnTo>
                    <a:pt x="266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8"/>
            <p:cNvSpPr/>
            <p:nvPr/>
          </p:nvSpPr>
          <p:spPr>
            <a:xfrm>
              <a:off x="3592375" y="2389150"/>
              <a:ext cx="683400" cy="530525"/>
            </a:xfrm>
            <a:custGeom>
              <a:rect b="b" l="l" r="r" t="t"/>
              <a:pathLst>
                <a:path extrusionOk="0" h="21221" w="27336">
                  <a:moveTo>
                    <a:pt x="26644" y="577"/>
                  </a:moveTo>
                  <a:lnTo>
                    <a:pt x="21652" y="20349"/>
                  </a:lnTo>
                  <a:lnTo>
                    <a:pt x="691" y="20644"/>
                  </a:lnTo>
                  <a:lnTo>
                    <a:pt x="5684" y="873"/>
                  </a:lnTo>
                  <a:lnTo>
                    <a:pt x="26644" y="577"/>
                  </a:lnTo>
                  <a:close/>
                  <a:moveTo>
                    <a:pt x="27012" y="1"/>
                  </a:moveTo>
                  <a:cubicBezTo>
                    <a:pt x="27010" y="1"/>
                    <a:pt x="27009" y="1"/>
                    <a:pt x="27008" y="1"/>
                  </a:cubicBezTo>
                  <a:lnTo>
                    <a:pt x="5457" y="305"/>
                  </a:lnTo>
                  <a:cubicBezTo>
                    <a:pt x="5327" y="306"/>
                    <a:pt x="5215" y="396"/>
                    <a:pt x="5184" y="521"/>
                  </a:cubicBezTo>
                  <a:lnTo>
                    <a:pt x="46" y="20865"/>
                  </a:lnTo>
                  <a:cubicBezTo>
                    <a:pt x="0" y="21045"/>
                    <a:pt x="136" y="21221"/>
                    <a:pt x="322" y="21221"/>
                  </a:cubicBezTo>
                  <a:lnTo>
                    <a:pt x="326" y="21221"/>
                  </a:lnTo>
                  <a:lnTo>
                    <a:pt x="21879" y="20916"/>
                  </a:lnTo>
                  <a:cubicBezTo>
                    <a:pt x="22008" y="20914"/>
                    <a:pt x="22120" y="20826"/>
                    <a:pt x="22152" y="20701"/>
                  </a:cubicBezTo>
                  <a:lnTo>
                    <a:pt x="27289" y="356"/>
                  </a:lnTo>
                  <a:cubicBezTo>
                    <a:pt x="27335" y="176"/>
                    <a:pt x="27198" y="1"/>
                    <a:pt x="27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8"/>
            <p:cNvSpPr/>
            <p:nvPr/>
          </p:nvSpPr>
          <p:spPr>
            <a:xfrm>
              <a:off x="2958000" y="3207125"/>
              <a:ext cx="123775" cy="83850"/>
            </a:xfrm>
            <a:custGeom>
              <a:rect b="b" l="l" r="r" t="t"/>
              <a:pathLst>
                <a:path extrusionOk="0" h="3354" w="4951">
                  <a:moveTo>
                    <a:pt x="4950" y="1"/>
                  </a:moveTo>
                  <a:lnTo>
                    <a:pt x="99" y="211"/>
                  </a:lnTo>
                  <a:lnTo>
                    <a:pt x="0" y="3353"/>
                  </a:lnTo>
                  <a:lnTo>
                    <a:pt x="4853" y="3286"/>
                  </a:lnTo>
                  <a:lnTo>
                    <a:pt x="4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8"/>
            <p:cNvSpPr/>
            <p:nvPr/>
          </p:nvSpPr>
          <p:spPr>
            <a:xfrm>
              <a:off x="2950750" y="3199975"/>
              <a:ext cx="138225" cy="98150"/>
            </a:xfrm>
            <a:custGeom>
              <a:rect b="b" l="l" r="r" t="t"/>
              <a:pathLst>
                <a:path extrusionOk="0" h="3926" w="5529">
                  <a:moveTo>
                    <a:pt x="4944" y="586"/>
                  </a:moveTo>
                  <a:lnTo>
                    <a:pt x="4865" y="3290"/>
                  </a:lnTo>
                  <a:lnTo>
                    <a:pt x="585" y="3350"/>
                  </a:lnTo>
                  <a:lnTo>
                    <a:pt x="667" y="773"/>
                  </a:lnTo>
                  <a:lnTo>
                    <a:pt x="4944" y="586"/>
                  </a:lnTo>
                  <a:close/>
                  <a:moveTo>
                    <a:pt x="5228" y="1"/>
                  </a:moveTo>
                  <a:lnTo>
                    <a:pt x="376" y="213"/>
                  </a:lnTo>
                  <a:cubicBezTo>
                    <a:pt x="227" y="219"/>
                    <a:pt x="108" y="340"/>
                    <a:pt x="103" y="489"/>
                  </a:cubicBezTo>
                  <a:lnTo>
                    <a:pt x="6" y="3631"/>
                  </a:lnTo>
                  <a:cubicBezTo>
                    <a:pt x="0" y="3793"/>
                    <a:pt x="129" y="3925"/>
                    <a:pt x="290" y="3925"/>
                  </a:cubicBezTo>
                  <a:lnTo>
                    <a:pt x="295" y="3924"/>
                  </a:lnTo>
                  <a:lnTo>
                    <a:pt x="5148" y="3857"/>
                  </a:lnTo>
                  <a:cubicBezTo>
                    <a:pt x="5301" y="3855"/>
                    <a:pt x="5425" y="3732"/>
                    <a:pt x="5429" y="3580"/>
                  </a:cubicBezTo>
                  <a:lnTo>
                    <a:pt x="5526" y="294"/>
                  </a:lnTo>
                  <a:cubicBezTo>
                    <a:pt x="5528" y="215"/>
                    <a:pt x="5498" y="139"/>
                    <a:pt x="5441" y="82"/>
                  </a:cubicBezTo>
                  <a:cubicBezTo>
                    <a:pt x="5385" y="28"/>
                    <a:pt x="5310" y="3"/>
                    <a:pt x="5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8"/>
            <p:cNvSpPr/>
            <p:nvPr/>
          </p:nvSpPr>
          <p:spPr>
            <a:xfrm>
              <a:off x="2549625" y="5104375"/>
              <a:ext cx="287550" cy="364275"/>
            </a:xfrm>
            <a:custGeom>
              <a:rect b="b" l="l" r="r" t="t"/>
              <a:pathLst>
                <a:path extrusionOk="0" h="14571" w="11502">
                  <a:moveTo>
                    <a:pt x="9022" y="1"/>
                  </a:moveTo>
                  <a:lnTo>
                    <a:pt x="2873" y="607"/>
                  </a:lnTo>
                  <a:cubicBezTo>
                    <a:pt x="2873" y="607"/>
                    <a:pt x="2224" y="5022"/>
                    <a:pt x="2039" y="7445"/>
                  </a:cubicBezTo>
                  <a:cubicBezTo>
                    <a:pt x="1855" y="9870"/>
                    <a:pt x="0" y="12550"/>
                    <a:pt x="1407" y="13716"/>
                  </a:cubicBezTo>
                  <a:cubicBezTo>
                    <a:pt x="2142" y="14325"/>
                    <a:pt x="3608" y="14571"/>
                    <a:pt x="5169" y="14571"/>
                  </a:cubicBezTo>
                  <a:cubicBezTo>
                    <a:pt x="6599" y="14571"/>
                    <a:pt x="8108" y="14364"/>
                    <a:pt x="9206" y="14042"/>
                  </a:cubicBezTo>
                  <a:cubicBezTo>
                    <a:pt x="11502" y="13368"/>
                    <a:pt x="9868" y="8820"/>
                    <a:pt x="9893" y="7392"/>
                  </a:cubicBezTo>
                  <a:cubicBezTo>
                    <a:pt x="9918" y="5965"/>
                    <a:pt x="9679" y="3296"/>
                    <a:pt x="9416" y="2006"/>
                  </a:cubicBezTo>
                  <a:cubicBezTo>
                    <a:pt x="9153" y="717"/>
                    <a:pt x="9022" y="1"/>
                    <a:pt x="90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8"/>
            <p:cNvSpPr/>
            <p:nvPr/>
          </p:nvSpPr>
          <p:spPr>
            <a:xfrm>
              <a:off x="2554125" y="5097275"/>
              <a:ext cx="276650" cy="378550"/>
            </a:xfrm>
            <a:custGeom>
              <a:rect b="b" l="l" r="r" t="t"/>
              <a:pathLst>
                <a:path extrusionOk="0" h="15142" w="11066">
                  <a:moveTo>
                    <a:pt x="8610" y="595"/>
                  </a:moveTo>
                  <a:cubicBezTo>
                    <a:pt x="8669" y="911"/>
                    <a:pt x="8785" y="1508"/>
                    <a:pt x="8956" y="2347"/>
                  </a:cubicBezTo>
                  <a:cubicBezTo>
                    <a:pt x="9218" y="3635"/>
                    <a:pt x="9452" y="6273"/>
                    <a:pt x="9427" y="7671"/>
                  </a:cubicBezTo>
                  <a:cubicBezTo>
                    <a:pt x="9421" y="8061"/>
                    <a:pt x="9523" y="8636"/>
                    <a:pt x="9641" y="9301"/>
                  </a:cubicBezTo>
                  <a:cubicBezTo>
                    <a:pt x="9967" y="11126"/>
                    <a:pt x="10413" y="13622"/>
                    <a:pt x="8945" y="14052"/>
                  </a:cubicBezTo>
                  <a:cubicBezTo>
                    <a:pt x="7823" y="14381"/>
                    <a:pt x="6377" y="14565"/>
                    <a:pt x="5029" y="14565"/>
                  </a:cubicBezTo>
                  <a:cubicBezTo>
                    <a:pt x="3482" y="14565"/>
                    <a:pt x="2064" y="14323"/>
                    <a:pt x="1409" y="13781"/>
                  </a:cubicBezTo>
                  <a:cubicBezTo>
                    <a:pt x="660" y="13160"/>
                    <a:pt x="1053" y="11915"/>
                    <a:pt x="1506" y="10473"/>
                  </a:cubicBezTo>
                  <a:cubicBezTo>
                    <a:pt x="1786" y="9584"/>
                    <a:pt x="2075" y="8664"/>
                    <a:pt x="2144" y="7751"/>
                  </a:cubicBezTo>
                  <a:cubicBezTo>
                    <a:pt x="2303" y="5674"/>
                    <a:pt x="2811" y="2077"/>
                    <a:pt x="2943" y="1153"/>
                  </a:cubicBezTo>
                  <a:lnTo>
                    <a:pt x="8610" y="595"/>
                  </a:lnTo>
                  <a:close/>
                  <a:moveTo>
                    <a:pt x="8833" y="0"/>
                  </a:moveTo>
                  <a:cubicBezTo>
                    <a:pt x="8826" y="0"/>
                    <a:pt x="8820" y="1"/>
                    <a:pt x="8814" y="1"/>
                  </a:cubicBezTo>
                  <a:lnTo>
                    <a:pt x="2665" y="608"/>
                  </a:lnTo>
                  <a:cubicBezTo>
                    <a:pt x="2535" y="621"/>
                    <a:pt x="2429" y="721"/>
                    <a:pt x="2411" y="850"/>
                  </a:cubicBezTo>
                  <a:cubicBezTo>
                    <a:pt x="2404" y="895"/>
                    <a:pt x="1758" y="5302"/>
                    <a:pt x="1575" y="7708"/>
                  </a:cubicBezTo>
                  <a:cubicBezTo>
                    <a:pt x="1511" y="8556"/>
                    <a:pt x="1231" y="9443"/>
                    <a:pt x="962" y="10302"/>
                  </a:cubicBezTo>
                  <a:cubicBezTo>
                    <a:pt x="467" y="11871"/>
                    <a:pt x="0" y="13354"/>
                    <a:pt x="1045" y="14220"/>
                  </a:cubicBezTo>
                  <a:cubicBezTo>
                    <a:pt x="1841" y="14880"/>
                    <a:pt x="3376" y="15142"/>
                    <a:pt x="4996" y="15142"/>
                  </a:cubicBezTo>
                  <a:cubicBezTo>
                    <a:pt x="6460" y="15142"/>
                    <a:pt x="7992" y="14927"/>
                    <a:pt x="9106" y="14600"/>
                  </a:cubicBezTo>
                  <a:cubicBezTo>
                    <a:pt x="11065" y="14026"/>
                    <a:pt x="10567" y="11238"/>
                    <a:pt x="10204" y="9201"/>
                  </a:cubicBezTo>
                  <a:cubicBezTo>
                    <a:pt x="10090" y="8565"/>
                    <a:pt x="9992" y="8015"/>
                    <a:pt x="9998" y="7682"/>
                  </a:cubicBezTo>
                  <a:cubicBezTo>
                    <a:pt x="10023" y="6251"/>
                    <a:pt x="9784" y="3552"/>
                    <a:pt x="9515" y="2234"/>
                  </a:cubicBezTo>
                  <a:cubicBezTo>
                    <a:pt x="9253" y="949"/>
                    <a:pt x="9123" y="236"/>
                    <a:pt x="9123" y="234"/>
                  </a:cubicBezTo>
                  <a:cubicBezTo>
                    <a:pt x="9098" y="94"/>
                    <a:pt x="8973" y="0"/>
                    <a:pt x="88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8"/>
            <p:cNvSpPr/>
            <p:nvPr/>
          </p:nvSpPr>
          <p:spPr>
            <a:xfrm>
              <a:off x="2640400" y="5148875"/>
              <a:ext cx="99200" cy="162575"/>
            </a:xfrm>
            <a:custGeom>
              <a:rect b="b" l="l" r="r" t="t"/>
              <a:pathLst>
                <a:path extrusionOk="0" h="6503" w="3968">
                  <a:moveTo>
                    <a:pt x="3521" y="0"/>
                  </a:moveTo>
                  <a:lnTo>
                    <a:pt x="1238" y="32"/>
                  </a:lnTo>
                  <a:cubicBezTo>
                    <a:pt x="1238" y="32"/>
                    <a:pt x="0" y="6503"/>
                    <a:pt x="1324" y="6503"/>
                  </a:cubicBezTo>
                  <a:cubicBezTo>
                    <a:pt x="1326" y="6503"/>
                    <a:pt x="1328" y="6503"/>
                    <a:pt x="1330" y="6503"/>
                  </a:cubicBezTo>
                  <a:cubicBezTo>
                    <a:pt x="2661" y="6484"/>
                    <a:pt x="3613" y="6470"/>
                    <a:pt x="3790" y="5517"/>
                  </a:cubicBezTo>
                  <a:cubicBezTo>
                    <a:pt x="3967" y="4562"/>
                    <a:pt x="3521" y="0"/>
                    <a:pt x="35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8"/>
            <p:cNvSpPr/>
            <p:nvPr/>
          </p:nvSpPr>
          <p:spPr>
            <a:xfrm>
              <a:off x="2639175" y="5141700"/>
              <a:ext cx="107525" cy="176900"/>
            </a:xfrm>
            <a:custGeom>
              <a:rect b="b" l="l" r="r" t="t"/>
              <a:pathLst>
                <a:path extrusionOk="0" h="7076" w="4301">
                  <a:moveTo>
                    <a:pt x="3312" y="577"/>
                  </a:moveTo>
                  <a:cubicBezTo>
                    <a:pt x="3444" y="1993"/>
                    <a:pt x="3689" y="5048"/>
                    <a:pt x="3558" y="5751"/>
                  </a:cubicBezTo>
                  <a:cubicBezTo>
                    <a:pt x="3430" y="6445"/>
                    <a:pt x="2758" y="6485"/>
                    <a:pt x="1374" y="6505"/>
                  </a:cubicBezTo>
                  <a:cubicBezTo>
                    <a:pt x="1360" y="6505"/>
                    <a:pt x="1332" y="6505"/>
                    <a:pt x="1293" y="6457"/>
                  </a:cubicBezTo>
                  <a:cubicBezTo>
                    <a:pt x="785" y="5852"/>
                    <a:pt x="1153" y="2641"/>
                    <a:pt x="1525" y="602"/>
                  </a:cubicBezTo>
                  <a:lnTo>
                    <a:pt x="3312" y="577"/>
                  </a:lnTo>
                  <a:close/>
                  <a:moveTo>
                    <a:pt x="3584" y="1"/>
                  </a:moveTo>
                  <a:cubicBezTo>
                    <a:pt x="3578" y="1"/>
                    <a:pt x="3572" y="1"/>
                    <a:pt x="3566" y="1"/>
                  </a:cubicBezTo>
                  <a:lnTo>
                    <a:pt x="1283" y="34"/>
                  </a:lnTo>
                  <a:cubicBezTo>
                    <a:pt x="1147" y="36"/>
                    <a:pt x="1032" y="133"/>
                    <a:pt x="1007" y="266"/>
                  </a:cubicBezTo>
                  <a:cubicBezTo>
                    <a:pt x="832" y="1182"/>
                    <a:pt x="0" y="5806"/>
                    <a:pt x="856" y="6824"/>
                  </a:cubicBezTo>
                  <a:cubicBezTo>
                    <a:pt x="993" y="6989"/>
                    <a:pt x="1172" y="7075"/>
                    <a:pt x="1373" y="7075"/>
                  </a:cubicBezTo>
                  <a:lnTo>
                    <a:pt x="1382" y="7075"/>
                  </a:lnTo>
                  <a:cubicBezTo>
                    <a:pt x="2733" y="7056"/>
                    <a:pt x="3900" y="7040"/>
                    <a:pt x="4119" y="5856"/>
                  </a:cubicBezTo>
                  <a:cubicBezTo>
                    <a:pt x="4301" y="4872"/>
                    <a:pt x="3873" y="447"/>
                    <a:pt x="3854" y="259"/>
                  </a:cubicBezTo>
                  <a:cubicBezTo>
                    <a:pt x="3841" y="118"/>
                    <a:pt x="3709" y="1"/>
                    <a:pt x="3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8"/>
            <p:cNvSpPr/>
            <p:nvPr/>
          </p:nvSpPr>
          <p:spPr>
            <a:xfrm>
              <a:off x="2572100" y="5408600"/>
              <a:ext cx="237800" cy="60050"/>
            </a:xfrm>
            <a:custGeom>
              <a:rect b="b" l="l" r="r" t="t"/>
              <a:pathLst>
                <a:path extrusionOk="0" h="2402" w="9512">
                  <a:moveTo>
                    <a:pt x="9511" y="0"/>
                  </a:moveTo>
                  <a:lnTo>
                    <a:pt x="9511" y="0"/>
                  </a:lnTo>
                  <a:cubicBezTo>
                    <a:pt x="8468" y="545"/>
                    <a:pt x="6728" y="835"/>
                    <a:pt x="3747" y="876"/>
                  </a:cubicBezTo>
                  <a:cubicBezTo>
                    <a:pt x="3609" y="878"/>
                    <a:pt x="3474" y="879"/>
                    <a:pt x="3344" y="879"/>
                  </a:cubicBezTo>
                  <a:cubicBezTo>
                    <a:pt x="1606" y="879"/>
                    <a:pt x="594" y="710"/>
                    <a:pt x="0" y="519"/>
                  </a:cubicBezTo>
                  <a:lnTo>
                    <a:pt x="0" y="519"/>
                  </a:lnTo>
                  <a:cubicBezTo>
                    <a:pt x="38" y="926"/>
                    <a:pt x="184" y="1279"/>
                    <a:pt x="508" y="1547"/>
                  </a:cubicBezTo>
                  <a:cubicBezTo>
                    <a:pt x="1243" y="2156"/>
                    <a:pt x="2709" y="2402"/>
                    <a:pt x="4270" y="2402"/>
                  </a:cubicBezTo>
                  <a:cubicBezTo>
                    <a:pt x="5700" y="2402"/>
                    <a:pt x="7209" y="2195"/>
                    <a:pt x="8307" y="1873"/>
                  </a:cubicBezTo>
                  <a:cubicBezTo>
                    <a:pt x="9122" y="1634"/>
                    <a:pt x="9436" y="904"/>
                    <a:pt x="95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8"/>
            <p:cNvSpPr/>
            <p:nvPr/>
          </p:nvSpPr>
          <p:spPr>
            <a:xfrm>
              <a:off x="2564750" y="5401425"/>
              <a:ext cx="252625" cy="74400"/>
            </a:xfrm>
            <a:custGeom>
              <a:rect b="b" l="l" r="r" t="t"/>
              <a:pathLst>
                <a:path extrusionOk="0" h="2976" w="10105">
                  <a:moveTo>
                    <a:pt x="9448" y="759"/>
                  </a:moveTo>
                  <a:cubicBezTo>
                    <a:pt x="9310" y="1381"/>
                    <a:pt x="9009" y="1743"/>
                    <a:pt x="8520" y="1886"/>
                  </a:cubicBezTo>
                  <a:cubicBezTo>
                    <a:pt x="7398" y="2215"/>
                    <a:pt x="5952" y="2399"/>
                    <a:pt x="4604" y="2399"/>
                  </a:cubicBezTo>
                  <a:cubicBezTo>
                    <a:pt x="3057" y="2399"/>
                    <a:pt x="1639" y="2157"/>
                    <a:pt x="984" y="1615"/>
                  </a:cubicBezTo>
                  <a:cubicBezTo>
                    <a:pt x="850" y="1505"/>
                    <a:pt x="744" y="1364"/>
                    <a:pt x="678" y="1204"/>
                  </a:cubicBezTo>
                  <a:lnTo>
                    <a:pt x="678" y="1204"/>
                  </a:lnTo>
                  <a:cubicBezTo>
                    <a:pt x="1427" y="1371"/>
                    <a:pt x="2430" y="1451"/>
                    <a:pt x="3669" y="1451"/>
                  </a:cubicBezTo>
                  <a:cubicBezTo>
                    <a:pt x="3792" y="1451"/>
                    <a:pt x="3918" y="1450"/>
                    <a:pt x="4046" y="1448"/>
                  </a:cubicBezTo>
                  <a:cubicBezTo>
                    <a:pt x="6602" y="1413"/>
                    <a:pt x="8306" y="1198"/>
                    <a:pt x="9448" y="759"/>
                  </a:cubicBezTo>
                  <a:close/>
                  <a:moveTo>
                    <a:pt x="9805" y="1"/>
                  </a:moveTo>
                  <a:cubicBezTo>
                    <a:pt x="9762" y="1"/>
                    <a:pt x="9716" y="11"/>
                    <a:pt x="9673" y="34"/>
                  </a:cubicBezTo>
                  <a:cubicBezTo>
                    <a:pt x="8647" y="571"/>
                    <a:pt x="6855" y="838"/>
                    <a:pt x="4038" y="879"/>
                  </a:cubicBezTo>
                  <a:cubicBezTo>
                    <a:pt x="3917" y="880"/>
                    <a:pt x="3798" y="881"/>
                    <a:pt x="3681" y="881"/>
                  </a:cubicBezTo>
                  <a:cubicBezTo>
                    <a:pt x="2212" y="881"/>
                    <a:pt x="1106" y="767"/>
                    <a:pt x="381" y="534"/>
                  </a:cubicBezTo>
                  <a:cubicBezTo>
                    <a:pt x="352" y="525"/>
                    <a:pt x="323" y="520"/>
                    <a:pt x="294" y="520"/>
                  </a:cubicBezTo>
                  <a:cubicBezTo>
                    <a:pt x="230" y="520"/>
                    <a:pt x="167" y="542"/>
                    <a:pt x="116" y="583"/>
                  </a:cubicBezTo>
                  <a:cubicBezTo>
                    <a:pt x="41" y="644"/>
                    <a:pt x="1" y="737"/>
                    <a:pt x="9" y="833"/>
                  </a:cubicBezTo>
                  <a:cubicBezTo>
                    <a:pt x="58" y="1355"/>
                    <a:pt x="258" y="1755"/>
                    <a:pt x="620" y="2054"/>
                  </a:cubicBezTo>
                  <a:cubicBezTo>
                    <a:pt x="1416" y="2714"/>
                    <a:pt x="2951" y="2976"/>
                    <a:pt x="4571" y="2976"/>
                  </a:cubicBezTo>
                  <a:cubicBezTo>
                    <a:pt x="6035" y="2976"/>
                    <a:pt x="7567" y="2761"/>
                    <a:pt x="8681" y="2434"/>
                  </a:cubicBezTo>
                  <a:cubicBezTo>
                    <a:pt x="9520" y="2189"/>
                    <a:pt x="9994" y="1473"/>
                    <a:pt x="10090" y="310"/>
                  </a:cubicBezTo>
                  <a:cubicBezTo>
                    <a:pt x="10105" y="135"/>
                    <a:pt x="9963" y="1"/>
                    <a:pt x="98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8"/>
            <p:cNvSpPr/>
            <p:nvPr/>
          </p:nvSpPr>
          <p:spPr>
            <a:xfrm>
              <a:off x="2580050" y="5015300"/>
              <a:ext cx="223700" cy="149975"/>
            </a:xfrm>
            <a:custGeom>
              <a:rect b="b" l="l" r="r" t="t"/>
              <a:pathLst>
                <a:path extrusionOk="0" h="5999" w="8948">
                  <a:moveTo>
                    <a:pt x="8285" y="0"/>
                  </a:moveTo>
                  <a:cubicBezTo>
                    <a:pt x="8261" y="0"/>
                    <a:pt x="8237" y="2"/>
                    <a:pt x="8212" y="4"/>
                  </a:cubicBezTo>
                  <a:lnTo>
                    <a:pt x="620" y="835"/>
                  </a:lnTo>
                  <a:cubicBezTo>
                    <a:pt x="262" y="875"/>
                    <a:pt x="1" y="1196"/>
                    <a:pt x="35" y="1556"/>
                  </a:cubicBezTo>
                  <a:lnTo>
                    <a:pt x="412" y="5403"/>
                  </a:lnTo>
                  <a:cubicBezTo>
                    <a:pt x="444" y="5743"/>
                    <a:pt x="729" y="5998"/>
                    <a:pt x="1066" y="5998"/>
                  </a:cubicBezTo>
                  <a:cubicBezTo>
                    <a:pt x="1081" y="5998"/>
                    <a:pt x="1096" y="5998"/>
                    <a:pt x="1111" y="5997"/>
                  </a:cubicBezTo>
                  <a:lnTo>
                    <a:pt x="8278" y="5531"/>
                  </a:lnTo>
                  <a:cubicBezTo>
                    <a:pt x="8623" y="5509"/>
                    <a:pt x="8891" y="5225"/>
                    <a:pt x="8896" y="4880"/>
                  </a:cubicBezTo>
                  <a:lnTo>
                    <a:pt x="8943" y="668"/>
                  </a:lnTo>
                  <a:cubicBezTo>
                    <a:pt x="8948" y="297"/>
                    <a:pt x="8647" y="0"/>
                    <a:pt x="8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8"/>
            <p:cNvSpPr/>
            <p:nvPr/>
          </p:nvSpPr>
          <p:spPr>
            <a:xfrm>
              <a:off x="2572625" y="5008125"/>
              <a:ext cx="238350" cy="164275"/>
            </a:xfrm>
            <a:custGeom>
              <a:rect b="b" l="l" r="r" t="t"/>
              <a:pathLst>
                <a:path extrusionOk="0" h="6571" w="9534">
                  <a:moveTo>
                    <a:pt x="8582" y="572"/>
                  </a:moveTo>
                  <a:lnTo>
                    <a:pt x="8583" y="573"/>
                  </a:lnTo>
                  <a:cubicBezTo>
                    <a:pt x="8790" y="573"/>
                    <a:pt x="8958" y="743"/>
                    <a:pt x="8956" y="951"/>
                  </a:cubicBezTo>
                  <a:lnTo>
                    <a:pt x="8907" y="5164"/>
                  </a:lnTo>
                  <a:cubicBezTo>
                    <a:pt x="8903" y="5360"/>
                    <a:pt x="8752" y="5521"/>
                    <a:pt x="8557" y="5534"/>
                  </a:cubicBezTo>
                  <a:lnTo>
                    <a:pt x="1389" y="5999"/>
                  </a:lnTo>
                  <a:cubicBezTo>
                    <a:pt x="1380" y="6000"/>
                    <a:pt x="1370" y="6000"/>
                    <a:pt x="1361" y="6000"/>
                  </a:cubicBezTo>
                  <a:cubicBezTo>
                    <a:pt x="1171" y="6000"/>
                    <a:pt x="1009" y="5855"/>
                    <a:pt x="992" y="5662"/>
                  </a:cubicBezTo>
                  <a:lnTo>
                    <a:pt x="617" y="1815"/>
                  </a:lnTo>
                  <a:cubicBezTo>
                    <a:pt x="598" y="1611"/>
                    <a:pt x="746" y="1430"/>
                    <a:pt x="949" y="1407"/>
                  </a:cubicBezTo>
                  <a:lnTo>
                    <a:pt x="8540" y="574"/>
                  </a:lnTo>
                  <a:cubicBezTo>
                    <a:pt x="8553" y="573"/>
                    <a:pt x="8567" y="572"/>
                    <a:pt x="8582" y="572"/>
                  </a:cubicBezTo>
                  <a:close/>
                  <a:moveTo>
                    <a:pt x="8583" y="1"/>
                  </a:moveTo>
                  <a:cubicBezTo>
                    <a:pt x="8549" y="1"/>
                    <a:pt x="8514" y="3"/>
                    <a:pt x="8478" y="7"/>
                  </a:cubicBezTo>
                  <a:lnTo>
                    <a:pt x="887" y="838"/>
                  </a:lnTo>
                  <a:cubicBezTo>
                    <a:pt x="374" y="896"/>
                    <a:pt x="1" y="1355"/>
                    <a:pt x="50" y="1870"/>
                  </a:cubicBezTo>
                  <a:lnTo>
                    <a:pt x="425" y="5717"/>
                  </a:lnTo>
                  <a:cubicBezTo>
                    <a:pt x="469" y="6201"/>
                    <a:pt x="876" y="6571"/>
                    <a:pt x="1362" y="6571"/>
                  </a:cubicBezTo>
                  <a:cubicBezTo>
                    <a:pt x="1384" y="6571"/>
                    <a:pt x="1404" y="6571"/>
                    <a:pt x="1426" y="6570"/>
                  </a:cubicBezTo>
                  <a:lnTo>
                    <a:pt x="8594" y="6103"/>
                  </a:lnTo>
                  <a:cubicBezTo>
                    <a:pt x="9086" y="6070"/>
                    <a:pt x="9471" y="5664"/>
                    <a:pt x="9479" y="5171"/>
                  </a:cubicBezTo>
                  <a:lnTo>
                    <a:pt x="9526" y="958"/>
                  </a:lnTo>
                  <a:cubicBezTo>
                    <a:pt x="9533" y="426"/>
                    <a:pt x="9102" y="1"/>
                    <a:pt x="85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2884175" y="4954900"/>
              <a:ext cx="277600" cy="192850"/>
            </a:xfrm>
            <a:custGeom>
              <a:rect b="b" l="l" r="r" t="t"/>
              <a:pathLst>
                <a:path extrusionOk="0" h="7714" w="11104">
                  <a:moveTo>
                    <a:pt x="10095" y="1"/>
                  </a:moveTo>
                  <a:cubicBezTo>
                    <a:pt x="10009" y="1"/>
                    <a:pt x="9922" y="15"/>
                    <a:pt x="9835" y="45"/>
                  </a:cubicBezTo>
                  <a:lnTo>
                    <a:pt x="602" y="3237"/>
                  </a:lnTo>
                  <a:cubicBezTo>
                    <a:pt x="206" y="3374"/>
                    <a:pt x="1" y="3793"/>
                    <a:pt x="140" y="4183"/>
                  </a:cubicBezTo>
                  <a:lnTo>
                    <a:pt x="1210" y="7194"/>
                  </a:lnTo>
                  <a:cubicBezTo>
                    <a:pt x="1323" y="7511"/>
                    <a:pt x="1630" y="7714"/>
                    <a:pt x="1958" y="7714"/>
                  </a:cubicBezTo>
                  <a:cubicBezTo>
                    <a:pt x="2033" y="7714"/>
                    <a:pt x="2108" y="7703"/>
                    <a:pt x="2183" y="7681"/>
                  </a:cubicBezTo>
                  <a:lnTo>
                    <a:pt x="10546" y="5222"/>
                  </a:lnTo>
                  <a:cubicBezTo>
                    <a:pt x="10882" y="5123"/>
                    <a:pt x="11104" y="4816"/>
                    <a:pt x="11085" y="4474"/>
                  </a:cubicBezTo>
                  <a:lnTo>
                    <a:pt x="10885" y="730"/>
                  </a:lnTo>
                  <a:cubicBezTo>
                    <a:pt x="10863" y="310"/>
                    <a:pt x="10498" y="1"/>
                    <a:pt x="10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2878600" y="4947775"/>
              <a:ext cx="290500" cy="207150"/>
            </a:xfrm>
            <a:custGeom>
              <a:rect b="b" l="l" r="r" t="t"/>
              <a:pathLst>
                <a:path extrusionOk="0" h="8286" w="11620">
                  <a:moveTo>
                    <a:pt x="10320" y="571"/>
                  </a:moveTo>
                  <a:cubicBezTo>
                    <a:pt x="10422" y="572"/>
                    <a:pt x="10522" y="603"/>
                    <a:pt x="10607" y="660"/>
                  </a:cubicBezTo>
                  <a:cubicBezTo>
                    <a:pt x="10733" y="743"/>
                    <a:pt x="10814" y="880"/>
                    <a:pt x="10822" y="1030"/>
                  </a:cubicBezTo>
                  <a:lnTo>
                    <a:pt x="11023" y="4775"/>
                  </a:lnTo>
                  <a:cubicBezTo>
                    <a:pt x="11034" y="4984"/>
                    <a:pt x="10896" y="5172"/>
                    <a:pt x="10689" y="5234"/>
                  </a:cubicBezTo>
                  <a:lnTo>
                    <a:pt x="2325" y="7693"/>
                  </a:lnTo>
                  <a:cubicBezTo>
                    <a:pt x="2277" y="7707"/>
                    <a:pt x="2229" y="7714"/>
                    <a:pt x="2181" y="7714"/>
                  </a:cubicBezTo>
                  <a:cubicBezTo>
                    <a:pt x="1971" y="7714"/>
                    <a:pt x="1773" y="7584"/>
                    <a:pt x="1701" y="7383"/>
                  </a:cubicBezTo>
                  <a:lnTo>
                    <a:pt x="631" y="4372"/>
                  </a:lnTo>
                  <a:cubicBezTo>
                    <a:pt x="591" y="4260"/>
                    <a:pt x="597" y="4136"/>
                    <a:pt x="649" y="4028"/>
                  </a:cubicBezTo>
                  <a:cubicBezTo>
                    <a:pt x="703" y="3916"/>
                    <a:pt x="801" y="3832"/>
                    <a:pt x="918" y="3793"/>
                  </a:cubicBezTo>
                  <a:lnTo>
                    <a:pt x="10151" y="601"/>
                  </a:lnTo>
                  <a:cubicBezTo>
                    <a:pt x="10206" y="581"/>
                    <a:pt x="10262" y="571"/>
                    <a:pt x="10320" y="571"/>
                  </a:cubicBezTo>
                  <a:close/>
                  <a:moveTo>
                    <a:pt x="10320" y="1"/>
                  </a:moveTo>
                  <a:cubicBezTo>
                    <a:pt x="10200" y="1"/>
                    <a:pt x="10080" y="20"/>
                    <a:pt x="9964" y="60"/>
                  </a:cubicBezTo>
                  <a:lnTo>
                    <a:pt x="732" y="3252"/>
                  </a:lnTo>
                  <a:cubicBezTo>
                    <a:pt x="469" y="3341"/>
                    <a:pt x="254" y="3532"/>
                    <a:pt x="135" y="3782"/>
                  </a:cubicBezTo>
                  <a:cubicBezTo>
                    <a:pt x="16" y="4025"/>
                    <a:pt x="1" y="4308"/>
                    <a:pt x="93" y="4563"/>
                  </a:cubicBezTo>
                  <a:lnTo>
                    <a:pt x="1163" y="7575"/>
                  </a:lnTo>
                  <a:cubicBezTo>
                    <a:pt x="1318" y="8011"/>
                    <a:pt x="1732" y="8286"/>
                    <a:pt x="2177" y="8286"/>
                  </a:cubicBezTo>
                  <a:cubicBezTo>
                    <a:pt x="2282" y="8286"/>
                    <a:pt x="2386" y="8270"/>
                    <a:pt x="2486" y="8241"/>
                  </a:cubicBezTo>
                  <a:lnTo>
                    <a:pt x="10849" y="5781"/>
                  </a:lnTo>
                  <a:cubicBezTo>
                    <a:pt x="11313" y="5645"/>
                    <a:pt x="11619" y="5219"/>
                    <a:pt x="11593" y="4745"/>
                  </a:cubicBezTo>
                  <a:lnTo>
                    <a:pt x="11393" y="1000"/>
                  </a:lnTo>
                  <a:cubicBezTo>
                    <a:pt x="11375" y="671"/>
                    <a:pt x="11205" y="375"/>
                    <a:pt x="10927" y="187"/>
                  </a:cubicBezTo>
                  <a:cubicBezTo>
                    <a:pt x="10745" y="64"/>
                    <a:pt x="10534" y="1"/>
                    <a:pt x="10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3282275" y="238275"/>
              <a:ext cx="1976825" cy="1150375"/>
            </a:xfrm>
            <a:custGeom>
              <a:rect b="b" l="l" r="r" t="t"/>
              <a:pathLst>
                <a:path extrusionOk="0" h="46015" w="79073">
                  <a:moveTo>
                    <a:pt x="29262" y="1"/>
                  </a:moveTo>
                  <a:cubicBezTo>
                    <a:pt x="18282" y="1"/>
                    <a:pt x="9382" y="8902"/>
                    <a:pt x="9382" y="19881"/>
                  </a:cubicBezTo>
                  <a:cubicBezTo>
                    <a:pt x="9382" y="20126"/>
                    <a:pt x="9392" y="20367"/>
                    <a:pt x="9401" y="20611"/>
                  </a:cubicBezTo>
                  <a:cubicBezTo>
                    <a:pt x="3976" y="22156"/>
                    <a:pt x="0" y="27139"/>
                    <a:pt x="0" y="33059"/>
                  </a:cubicBezTo>
                  <a:cubicBezTo>
                    <a:pt x="0" y="39606"/>
                    <a:pt x="4862" y="45004"/>
                    <a:pt x="11168" y="45877"/>
                  </a:cubicBezTo>
                  <a:lnTo>
                    <a:pt x="11168" y="46015"/>
                  </a:lnTo>
                  <a:lnTo>
                    <a:pt x="69691" y="46015"/>
                  </a:lnTo>
                  <a:cubicBezTo>
                    <a:pt x="74872" y="46015"/>
                    <a:pt x="79072" y="41814"/>
                    <a:pt x="79072" y="36633"/>
                  </a:cubicBezTo>
                  <a:cubicBezTo>
                    <a:pt x="79072" y="31666"/>
                    <a:pt x="75209" y="27611"/>
                    <a:pt x="70325" y="27283"/>
                  </a:cubicBezTo>
                  <a:cubicBezTo>
                    <a:pt x="70488" y="26404"/>
                    <a:pt x="70585" y="25499"/>
                    <a:pt x="70585" y="24571"/>
                  </a:cubicBezTo>
                  <a:cubicBezTo>
                    <a:pt x="70585" y="16429"/>
                    <a:pt x="63985" y="9829"/>
                    <a:pt x="55842" y="9829"/>
                  </a:cubicBezTo>
                  <a:cubicBezTo>
                    <a:pt x="55835" y="9829"/>
                    <a:pt x="55828" y="9829"/>
                    <a:pt x="55820" y="9829"/>
                  </a:cubicBezTo>
                  <a:cubicBezTo>
                    <a:pt x="52910" y="9829"/>
                    <a:pt x="50065" y="10696"/>
                    <a:pt x="47648" y="12318"/>
                  </a:cubicBezTo>
                  <a:cubicBezTo>
                    <a:pt x="44672" y="5091"/>
                    <a:pt x="37563" y="1"/>
                    <a:pt x="2926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3754725" y="412400"/>
              <a:ext cx="283825" cy="91575"/>
            </a:xfrm>
            <a:custGeom>
              <a:rect b="b" l="l" r="r" t="t"/>
              <a:pathLst>
                <a:path extrusionOk="0" h="3663" w="11353">
                  <a:moveTo>
                    <a:pt x="1" y="1"/>
                  </a:moveTo>
                  <a:lnTo>
                    <a:pt x="5494" y="3662"/>
                  </a:lnTo>
                  <a:lnTo>
                    <a:pt x="1135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3736475" y="421350"/>
              <a:ext cx="310900" cy="195075"/>
            </a:xfrm>
            <a:custGeom>
              <a:rect b="b" l="l" r="r" t="t"/>
              <a:pathLst>
                <a:path extrusionOk="0" h="7803" w="12436">
                  <a:moveTo>
                    <a:pt x="0" y="1"/>
                  </a:moveTo>
                  <a:lnTo>
                    <a:pt x="0" y="7803"/>
                  </a:lnTo>
                  <a:lnTo>
                    <a:pt x="12435" y="7803"/>
                  </a:lnTo>
                  <a:lnTo>
                    <a:pt x="12435" y="252"/>
                  </a:lnTo>
                  <a:lnTo>
                    <a:pt x="6212" y="4140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4494975" y="587100"/>
              <a:ext cx="244700" cy="297225"/>
            </a:xfrm>
            <a:custGeom>
              <a:rect b="b" l="l" r="r" t="t"/>
              <a:pathLst>
                <a:path extrusionOk="0" h="11889" w="9788">
                  <a:moveTo>
                    <a:pt x="9788" y="1"/>
                  </a:moveTo>
                  <a:lnTo>
                    <a:pt x="3024" y="964"/>
                  </a:lnTo>
                  <a:lnTo>
                    <a:pt x="3024" y="9182"/>
                  </a:lnTo>
                  <a:cubicBezTo>
                    <a:pt x="2712" y="9013"/>
                    <a:pt x="2334" y="8913"/>
                    <a:pt x="1924" y="8913"/>
                  </a:cubicBezTo>
                  <a:cubicBezTo>
                    <a:pt x="861" y="8913"/>
                    <a:pt x="0" y="9580"/>
                    <a:pt x="0" y="10401"/>
                  </a:cubicBezTo>
                  <a:cubicBezTo>
                    <a:pt x="0" y="11222"/>
                    <a:pt x="861" y="11889"/>
                    <a:pt x="1924" y="11889"/>
                  </a:cubicBezTo>
                  <a:cubicBezTo>
                    <a:pt x="3719" y="11889"/>
                    <a:pt x="3850" y="10664"/>
                    <a:pt x="3850" y="10664"/>
                  </a:cubicBezTo>
                  <a:lnTo>
                    <a:pt x="3850" y="3424"/>
                  </a:lnTo>
                  <a:lnTo>
                    <a:pt x="8962" y="2697"/>
                  </a:lnTo>
                  <a:lnTo>
                    <a:pt x="8962" y="8219"/>
                  </a:lnTo>
                  <a:cubicBezTo>
                    <a:pt x="8650" y="8050"/>
                    <a:pt x="8272" y="7950"/>
                    <a:pt x="7864" y="7950"/>
                  </a:cubicBezTo>
                  <a:cubicBezTo>
                    <a:pt x="6800" y="7950"/>
                    <a:pt x="5938" y="8617"/>
                    <a:pt x="5938" y="9438"/>
                  </a:cubicBezTo>
                  <a:cubicBezTo>
                    <a:pt x="5938" y="10259"/>
                    <a:pt x="6800" y="10926"/>
                    <a:pt x="7864" y="10926"/>
                  </a:cubicBezTo>
                  <a:cubicBezTo>
                    <a:pt x="8810" y="10926"/>
                    <a:pt x="9593" y="10396"/>
                    <a:pt x="9754" y="9700"/>
                  </a:cubicBezTo>
                  <a:lnTo>
                    <a:pt x="9788" y="2580"/>
                  </a:lnTo>
                  <a:lnTo>
                    <a:pt x="978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3789725" y="672825"/>
              <a:ext cx="120550" cy="116025"/>
            </a:xfrm>
            <a:custGeom>
              <a:rect b="b" l="l" r="r" t="t"/>
              <a:pathLst>
                <a:path extrusionOk="0" h="4641" w="4822">
                  <a:moveTo>
                    <a:pt x="2320" y="1"/>
                  </a:moveTo>
                  <a:cubicBezTo>
                    <a:pt x="2021" y="1"/>
                    <a:pt x="1719" y="59"/>
                    <a:pt x="1432" y="178"/>
                  </a:cubicBezTo>
                  <a:cubicBezTo>
                    <a:pt x="565" y="537"/>
                    <a:pt x="0" y="1383"/>
                    <a:pt x="0" y="2321"/>
                  </a:cubicBezTo>
                  <a:cubicBezTo>
                    <a:pt x="0" y="3601"/>
                    <a:pt x="1038" y="4641"/>
                    <a:pt x="2320" y="4641"/>
                  </a:cubicBezTo>
                  <a:cubicBezTo>
                    <a:pt x="3258" y="4640"/>
                    <a:pt x="4104" y="4075"/>
                    <a:pt x="4463" y="3208"/>
                  </a:cubicBezTo>
                  <a:cubicBezTo>
                    <a:pt x="4822" y="2341"/>
                    <a:pt x="4624" y="1345"/>
                    <a:pt x="3959" y="680"/>
                  </a:cubicBezTo>
                  <a:cubicBezTo>
                    <a:pt x="3516" y="237"/>
                    <a:pt x="2923" y="1"/>
                    <a:pt x="232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3739350" y="801050"/>
              <a:ext cx="216725" cy="112975"/>
            </a:xfrm>
            <a:custGeom>
              <a:rect b="b" l="l" r="r" t="t"/>
              <a:pathLst>
                <a:path extrusionOk="0" h="4519" w="8669">
                  <a:moveTo>
                    <a:pt x="2930" y="1"/>
                  </a:moveTo>
                  <a:cubicBezTo>
                    <a:pt x="1313" y="1"/>
                    <a:pt x="1" y="1312"/>
                    <a:pt x="1" y="2931"/>
                  </a:cubicBezTo>
                  <a:lnTo>
                    <a:pt x="1" y="4518"/>
                  </a:lnTo>
                  <a:lnTo>
                    <a:pt x="8668" y="4518"/>
                  </a:lnTo>
                  <a:lnTo>
                    <a:pt x="8668" y="2930"/>
                  </a:lnTo>
                  <a:cubicBezTo>
                    <a:pt x="8668" y="1312"/>
                    <a:pt x="7357" y="1"/>
                    <a:pt x="573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4584750" y="965200"/>
              <a:ext cx="388850" cy="321450"/>
            </a:xfrm>
            <a:custGeom>
              <a:rect b="b" l="l" r="r" t="t"/>
              <a:pathLst>
                <a:path extrusionOk="0" h="12858" w="15554">
                  <a:moveTo>
                    <a:pt x="11406" y="3629"/>
                  </a:moveTo>
                  <a:lnTo>
                    <a:pt x="11406" y="4252"/>
                  </a:lnTo>
                  <a:lnTo>
                    <a:pt x="3733" y="4252"/>
                  </a:lnTo>
                  <a:lnTo>
                    <a:pt x="3733" y="3629"/>
                  </a:lnTo>
                  <a:close/>
                  <a:moveTo>
                    <a:pt x="11406" y="5288"/>
                  </a:moveTo>
                  <a:lnTo>
                    <a:pt x="11406" y="5911"/>
                  </a:lnTo>
                  <a:lnTo>
                    <a:pt x="3733" y="5911"/>
                  </a:lnTo>
                  <a:lnTo>
                    <a:pt x="3733" y="5288"/>
                  </a:lnTo>
                  <a:close/>
                  <a:moveTo>
                    <a:pt x="11406" y="7012"/>
                  </a:moveTo>
                  <a:lnTo>
                    <a:pt x="11406" y="7634"/>
                  </a:lnTo>
                  <a:lnTo>
                    <a:pt x="3733" y="7634"/>
                  </a:lnTo>
                  <a:lnTo>
                    <a:pt x="3733" y="7012"/>
                  </a:lnTo>
                  <a:close/>
                  <a:moveTo>
                    <a:pt x="7777" y="0"/>
                  </a:moveTo>
                  <a:cubicBezTo>
                    <a:pt x="3482" y="0"/>
                    <a:pt x="0" y="2414"/>
                    <a:pt x="0" y="5392"/>
                  </a:cubicBezTo>
                  <a:cubicBezTo>
                    <a:pt x="0" y="8183"/>
                    <a:pt x="3058" y="10479"/>
                    <a:pt x="6977" y="10756"/>
                  </a:cubicBezTo>
                  <a:lnTo>
                    <a:pt x="6844" y="10785"/>
                  </a:lnTo>
                  <a:lnTo>
                    <a:pt x="10991" y="12858"/>
                  </a:lnTo>
                  <a:lnTo>
                    <a:pt x="10813" y="10357"/>
                  </a:lnTo>
                  <a:cubicBezTo>
                    <a:pt x="13599" y="9538"/>
                    <a:pt x="15554" y="7623"/>
                    <a:pt x="15554" y="5392"/>
                  </a:cubicBezTo>
                  <a:cubicBezTo>
                    <a:pt x="15554" y="2414"/>
                    <a:pt x="12072" y="0"/>
                    <a:pt x="777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4089300" y="960425"/>
              <a:ext cx="226975" cy="299800"/>
            </a:xfrm>
            <a:custGeom>
              <a:rect b="b" l="l" r="r" t="t"/>
              <a:pathLst>
                <a:path extrusionOk="0" h="11992" w="9079">
                  <a:moveTo>
                    <a:pt x="4540" y="2228"/>
                  </a:moveTo>
                  <a:cubicBezTo>
                    <a:pt x="4838" y="2228"/>
                    <a:pt x="5138" y="2285"/>
                    <a:pt x="5424" y="2404"/>
                  </a:cubicBezTo>
                  <a:cubicBezTo>
                    <a:pt x="6289" y="2761"/>
                    <a:pt x="6852" y="3605"/>
                    <a:pt x="6852" y="4540"/>
                  </a:cubicBezTo>
                  <a:cubicBezTo>
                    <a:pt x="6852" y="5817"/>
                    <a:pt x="5817" y="6852"/>
                    <a:pt x="4539" y="6852"/>
                  </a:cubicBezTo>
                  <a:cubicBezTo>
                    <a:pt x="3604" y="6852"/>
                    <a:pt x="2761" y="6289"/>
                    <a:pt x="2403" y="5425"/>
                  </a:cubicBezTo>
                  <a:cubicBezTo>
                    <a:pt x="2045" y="4560"/>
                    <a:pt x="2243" y="3566"/>
                    <a:pt x="2904" y="2905"/>
                  </a:cubicBezTo>
                  <a:cubicBezTo>
                    <a:pt x="3347" y="2463"/>
                    <a:pt x="3938" y="2228"/>
                    <a:pt x="4540" y="2228"/>
                  </a:cubicBezTo>
                  <a:close/>
                  <a:moveTo>
                    <a:pt x="4539" y="1"/>
                  </a:moveTo>
                  <a:cubicBezTo>
                    <a:pt x="2032" y="1"/>
                    <a:pt x="1" y="2033"/>
                    <a:pt x="1" y="4540"/>
                  </a:cubicBezTo>
                  <a:cubicBezTo>
                    <a:pt x="1" y="7046"/>
                    <a:pt x="4539" y="11991"/>
                    <a:pt x="4539" y="11991"/>
                  </a:cubicBezTo>
                  <a:cubicBezTo>
                    <a:pt x="4539" y="11991"/>
                    <a:pt x="9078" y="7047"/>
                    <a:pt x="9078" y="4540"/>
                  </a:cubicBezTo>
                  <a:cubicBezTo>
                    <a:pt x="9078" y="2033"/>
                    <a:pt x="7046" y="1"/>
                    <a:pt x="453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4174025" y="513925"/>
              <a:ext cx="224600" cy="311900"/>
            </a:xfrm>
            <a:custGeom>
              <a:rect b="b" l="l" r="r" t="t"/>
              <a:pathLst>
                <a:path extrusionOk="0" h="12476" w="8984">
                  <a:moveTo>
                    <a:pt x="6947" y="4061"/>
                  </a:moveTo>
                  <a:cubicBezTo>
                    <a:pt x="7101" y="4061"/>
                    <a:pt x="7226" y="4187"/>
                    <a:pt x="7226" y="4341"/>
                  </a:cubicBezTo>
                  <a:cubicBezTo>
                    <a:pt x="7226" y="4496"/>
                    <a:pt x="7101" y="4622"/>
                    <a:pt x="6947" y="4622"/>
                  </a:cubicBezTo>
                  <a:lnTo>
                    <a:pt x="1927" y="4622"/>
                  </a:lnTo>
                  <a:cubicBezTo>
                    <a:pt x="1772" y="4622"/>
                    <a:pt x="1646" y="4496"/>
                    <a:pt x="1646" y="4341"/>
                  </a:cubicBezTo>
                  <a:cubicBezTo>
                    <a:pt x="1646" y="4187"/>
                    <a:pt x="1772" y="4061"/>
                    <a:pt x="1927" y="4061"/>
                  </a:cubicBezTo>
                  <a:close/>
                  <a:moveTo>
                    <a:pt x="6947" y="5768"/>
                  </a:moveTo>
                  <a:cubicBezTo>
                    <a:pt x="7099" y="5771"/>
                    <a:pt x="7221" y="5896"/>
                    <a:pt x="7221" y="6048"/>
                  </a:cubicBezTo>
                  <a:cubicBezTo>
                    <a:pt x="7221" y="6200"/>
                    <a:pt x="7099" y="6325"/>
                    <a:pt x="6947" y="6329"/>
                  </a:cubicBezTo>
                  <a:lnTo>
                    <a:pt x="1927" y="6329"/>
                  </a:lnTo>
                  <a:cubicBezTo>
                    <a:pt x="1774" y="6325"/>
                    <a:pt x="1653" y="6200"/>
                    <a:pt x="1653" y="6048"/>
                  </a:cubicBezTo>
                  <a:cubicBezTo>
                    <a:pt x="1653" y="5896"/>
                    <a:pt x="1774" y="5771"/>
                    <a:pt x="1927" y="5768"/>
                  </a:cubicBezTo>
                  <a:close/>
                  <a:moveTo>
                    <a:pt x="6947" y="7474"/>
                  </a:moveTo>
                  <a:cubicBezTo>
                    <a:pt x="7101" y="7474"/>
                    <a:pt x="7226" y="7599"/>
                    <a:pt x="7226" y="7755"/>
                  </a:cubicBezTo>
                  <a:cubicBezTo>
                    <a:pt x="7226" y="7909"/>
                    <a:pt x="7101" y="8034"/>
                    <a:pt x="6947" y="8034"/>
                  </a:cubicBezTo>
                  <a:lnTo>
                    <a:pt x="1927" y="8034"/>
                  </a:lnTo>
                  <a:cubicBezTo>
                    <a:pt x="1772" y="8034"/>
                    <a:pt x="1646" y="7909"/>
                    <a:pt x="1646" y="7755"/>
                  </a:cubicBezTo>
                  <a:cubicBezTo>
                    <a:pt x="1646" y="7599"/>
                    <a:pt x="1772" y="7474"/>
                    <a:pt x="1927" y="7474"/>
                  </a:cubicBezTo>
                  <a:close/>
                  <a:moveTo>
                    <a:pt x="6947" y="9181"/>
                  </a:moveTo>
                  <a:cubicBezTo>
                    <a:pt x="7101" y="9181"/>
                    <a:pt x="7226" y="9306"/>
                    <a:pt x="7226" y="9462"/>
                  </a:cubicBezTo>
                  <a:cubicBezTo>
                    <a:pt x="7226" y="9616"/>
                    <a:pt x="7101" y="9742"/>
                    <a:pt x="6947" y="9742"/>
                  </a:cubicBezTo>
                  <a:lnTo>
                    <a:pt x="1927" y="9742"/>
                  </a:lnTo>
                  <a:cubicBezTo>
                    <a:pt x="1772" y="9741"/>
                    <a:pt x="1646" y="9616"/>
                    <a:pt x="1646" y="9462"/>
                  </a:cubicBezTo>
                  <a:cubicBezTo>
                    <a:pt x="1646" y="9306"/>
                    <a:pt x="1772" y="9181"/>
                    <a:pt x="1927" y="9181"/>
                  </a:cubicBezTo>
                  <a:close/>
                  <a:moveTo>
                    <a:pt x="0" y="0"/>
                  </a:moveTo>
                  <a:lnTo>
                    <a:pt x="0" y="12475"/>
                  </a:lnTo>
                  <a:lnTo>
                    <a:pt x="8983" y="12475"/>
                  </a:lnTo>
                  <a:lnTo>
                    <a:pt x="8983" y="2594"/>
                  </a:lnTo>
                  <a:lnTo>
                    <a:pt x="5982" y="2594"/>
                  </a:lnTo>
                  <a:lnTo>
                    <a:pt x="598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3909925" y="2333750"/>
              <a:ext cx="14325" cy="21425"/>
            </a:xfrm>
            <a:custGeom>
              <a:rect b="b" l="l" r="r" t="t"/>
              <a:pathLst>
                <a:path extrusionOk="0" h="857" w="573">
                  <a:moveTo>
                    <a:pt x="0" y="0"/>
                  </a:moveTo>
                  <a:lnTo>
                    <a:pt x="0" y="857"/>
                  </a:lnTo>
                  <a:lnTo>
                    <a:pt x="572" y="857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8"/>
            <p:cNvSpPr/>
            <p:nvPr/>
          </p:nvSpPr>
          <p:spPr>
            <a:xfrm>
              <a:off x="3909925" y="1502050"/>
              <a:ext cx="14300" cy="790125"/>
            </a:xfrm>
            <a:custGeom>
              <a:rect b="b" l="l" r="r" t="t"/>
              <a:pathLst>
                <a:path extrusionOk="0" h="31605" w="572">
                  <a:moveTo>
                    <a:pt x="0" y="1"/>
                  </a:moveTo>
                  <a:lnTo>
                    <a:pt x="0" y="1665"/>
                  </a:lnTo>
                  <a:lnTo>
                    <a:pt x="571" y="1665"/>
                  </a:lnTo>
                  <a:lnTo>
                    <a:pt x="571" y="1"/>
                  </a:lnTo>
                  <a:close/>
                  <a:moveTo>
                    <a:pt x="0" y="3328"/>
                  </a:moveTo>
                  <a:lnTo>
                    <a:pt x="0" y="4991"/>
                  </a:lnTo>
                  <a:lnTo>
                    <a:pt x="571" y="4991"/>
                  </a:lnTo>
                  <a:lnTo>
                    <a:pt x="571" y="3328"/>
                  </a:lnTo>
                  <a:close/>
                  <a:moveTo>
                    <a:pt x="0" y="6654"/>
                  </a:moveTo>
                  <a:lnTo>
                    <a:pt x="0" y="8317"/>
                  </a:lnTo>
                  <a:lnTo>
                    <a:pt x="571" y="8317"/>
                  </a:lnTo>
                  <a:lnTo>
                    <a:pt x="571" y="6654"/>
                  </a:lnTo>
                  <a:close/>
                  <a:moveTo>
                    <a:pt x="0" y="9981"/>
                  </a:moveTo>
                  <a:lnTo>
                    <a:pt x="0" y="11645"/>
                  </a:lnTo>
                  <a:lnTo>
                    <a:pt x="571" y="11645"/>
                  </a:lnTo>
                  <a:lnTo>
                    <a:pt x="571" y="9981"/>
                  </a:lnTo>
                  <a:close/>
                  <a:moveTo>
                    <a:pt x="0" y="13308"/>
                  </a:moveTo>
                  <a:lnTo>
                    <a:pt x="0" y="14972"/>
                  </a:lnTo>
                  <a:lnTo>
                    <a:pt x="571" y="14972"/>
                  </a:lnTo>
                  <a:lnTo>
                    <a:pt x="571" y="13308"/>
                  </a:lnTo>
                  <a:close/>
                  <a:moveTo>
                    <a:pt x="0" y="16635"/>
                  </a:moveTo>
                  <a:lnTo>
                    <a:pt x="0" y="18298"/>
                  </a:lnTo>
                  <a:lnTo>
                    <a:pt x="571" y="18298"/>
                  </a:lnTo>
                  <a:lnTo>
                    <a:pt x="571" y="16635"/>
                  </a:lnTo>
                  <a:close/>
                  <a:moveTo>
                    <a:pt x="0" y="19962"/>
                  </a:moveTo>
                  <a:lnTo>
                    <a:pt x="0" y="21625"/>
                  </a:lnTo>
                  <a:lnTo>
                    <a:pt x="571" y="21625"/>
                  </a:lnTo>
                  <a:lnTo>
                    <a:pt x="571" y="19962"/>
                  </a:lnTo>
                  <a:close/>
                  <a:moveTo>
                    <a:pt x="0" y="23288"/>
                  </a:moveTo>
                  <a:lnTo>
                    <a:pt x="0" y="24952"/>
                  </a:lnTo>
                  <a:lnTo>
                    <a:pt x="571" y="24952"/>
                  </a:lnTo>
                  <a:lnTo>
                    <a:pt x="571" y="23288"/>
                  </a:lnTo>
                  <a:close/>
                  <a:moveTo>
                    <a:pt x="0" y="26615"/>
                  </a:moveTo>
                  <a:lnTo>
                    <a:pt x="0" y="28278"/>
                  </a:lnTo>
                  <a:lnTo>
                    <a:pt x="571" y="28278"/>
                  </a:lnTo>
                  <a:lnTo>
                    <a:pt x="571" y="26615"/>
                  </a:lnTo>
                  <a:close/>
                  <a:moveTo>
                    <a:pt x="0" y="29942"/>
                  </a:moveTo>
                  <a:lnTo>
                    <a:pt x="0" y="31605"/>
                  </a:lnTo>
                  <a:lnTo>
                    <a:pt x="571" y="31605"/>
                  </a:lnTo>
                  <a:lnTo>
                    <a:pt x="571" y="299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8"/>
            <p:cNvSpPr/>
            <p:nvPr/>
          </p:nvSpPr>
          <p:spPr>
            <a:xfrm>
              <a:off x="3909925" y="1439075"/>
              <a:ext cx="14325" cy="21425"/>
            </a:xfrm>
            <a:custGeom>
              <a:rect b="b" l="l" r="r" t="t"/>
              <a:pathLst>
                <a:path extrusionOk="0" h="857" w="573">
                  <a:moveTo>
                    <a:pt x="0" y="1"/>
                  </a:moveTo>
                  <a:lnTo>
                    <a:pt x="0" y="856"/>
                  </a:lnTo>
                  <a:lnTo>
                    <a:pt x="572" y="856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8"/>
            <p:cNvSpPr/>
            <p:nvPr/>
          </p:nvSpPr>
          <p:spPr>
            <a:xfrm>
              <a:off x="3866075" y="1395725"/>
              <a:ext cx="102000" cy="88350"/>
            </a:xfrm>
            <a:custGeom>
              <a:rect b="b" l="l" r="r" t="t"/>
              <a:pathLst>
                <a:path extrusionOk="0" h="3534" w="4080">
                  <a:moveTo>
                    <a:pt x="2040" y="1"/>
                  </a:moveTo>
                  <a:lnTo>
                    <a:pt x="1" y="3534"/>
                  </a:lnTo>
                  <a:lnTo>
                    <a:pt x="4080" y="3534"/>
                  </a:lnTo>
                  <a:lnTo>
                    <a:pt x="20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8"/>
            <p:cNvSpPr/>
            <p:nvPr/>
          </p:nvSpPr>
          <p:spPr>
            <a:xfrm>
              <a:off x="4504075" y="1439075"/>
              <a:ext cx="14300" cy="21425"/>
            </a:xfrm>
            <a:custGeom>
              <a:rect b="b" l="l" r="r" t="t"/>
              <a:pathLst>
                <a:path extrusionOk="0" h="857" w="572">
                  <a:moveTo>
                    <a:pt x="0" y="1"/>
                  </a:moveTo>
                  <a:lnTo>
                    <a:pt x="0" y="856"/>
                  </a:lnTo>
                  <a:lnTo>
                    <a:pt x="571" y="856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8"/>
            <p:cNvSpPr/>
            <p:nvPr/>
          </p:nvSpPr>
          <p:spPr>
            <a:xfrm>
              <a:off x="4504075" y="1503275"/>
              <a:ext cx="14300" cy="1070100"/>
            </a:xfrm>
            <a:custGeom>
              <a:rect b="b" l="l" r="r" t="t"/>
              <a:pathLst>
                <a:path extrusionOk="0" h="42804" w="572">
                  <a:moveTo>
                    <a:pt x="0" y="0"/>
                  </a:moveTo>
                  <a:lnTo>
                    <a:pt x="0" y="1709"/>
                  </a:lnTo>
                  <a:lnTo>
                    <a:pt x="571" y="1709"/>
                  </a:lnTo>
                  <a:lnTo>
                    <a:pt x="571" y="0"/>
                  </a:lnTo>
                  <a:close/>
                  <a:moveTo>
                    <a:pt x="0" y="3425"/>
                  </a:moveTo>
                  <a:lnTo>
                    <a:pt x="0" y="5134"/>
                  </a:lnTo>
                  <a:lnTo>
                    <a:pt x="571" y="5134"/>
                  </a:lnTo>
                  <a:lnTo>
                    <a:pt x="571" y="3425"/>
                  </a:lnTo>
                  <a:close/>
                  <a:moveTo>
                    <a:pt x="0" y="6849"/>
                  </a:moveTo>
                  <a:lnTo>
                    <a:pt x="0" y="8558"/>
                  </a:lnTo>
                  <a:lnTo>
                    <a:pt x="571" y="8558"/>
                  </a:lnTo>
                  <a:lnTo>
                    <a:pt x="571" y="6849"/>
                  </a:lnTo>
                  <a:close/>
                  <a:moveTo>
                    <a:pt x="0" y="10271"/>
                  </a:moveTo>
                  <a:lnTo>
                    <a:pt x="0" y="11983"/>
                  </a:lnTo>
                  <a:lnTo>
                    <a:pt x="571" y="11983"/>
                  </a:lnTo>
                  <a:lnTo>
                    <a:pt x="571" y="10271"/>
                  </a:lnTo>
                  <a:close/>
                  <a:moveTo>
                    <a:pt x="0" y="13695"/>
                  </a:moveTo>
                  <a:lnTo>
                    <a:pt x="0" y="15407"/>
                  </a:lnTo>
                  <a:lnTo>
                    <a:pt x="571" y="15407"/>
                  </a:lnTo>
                  <a:lnTo>
                    <a:pt x="571" y="13695"/>
                  </a:lnTo>
                  <a:close/>
                  <a:moveTo>
                    <a:pt x="0" y="17120"/>
                  </a:moveTo>
                  <a:lnTo>
                    <a:pt x="0" y="18832"/>
                  </a:lnTo>
                  <a:lnTo>
                    <a:pt x="571" y="18832"/>
                  </a:lnTo>
                  <a:lnTo>
                    <a:pt x="571" y="17120"/>
                  </a:lnTo>
                  <a:close/>
                  <a:moveTo>
                    <a:pt x="0" y="20544"/>
                  </a:moveTo>
                  <a:lnTo>
                    <a:pt x="0" y="22256"/>
                  </a:lnTo>
                  <a:lnTo>
                    <a:pt x="571" y="22256"/>
                  </a:lnTo>
                  <a:lnTo>
                    <a:pt x="571" y="20544"/>
                  </a:lnTo>
                  <a:close/>
                  <a:moveTo>
                    <a:pt x="0" y="23969"/>
                  </a:moveTo>
                  <a:lnTo>
                    <a:pt x="0" y="25681"/>
                  </a:lnTo>
                  <a:lnTo>
                    <a:pt x="571" y="25681"/>
                  </a:lnTo>
                  <a:lnTo>
                    <a:pt x="571" y="23969"/>
                  </a:lnTo>
                  <a:close/>
                  <a:moveTo>
                    <a:pt x="0" y="27393"/>
                  </a:moveTo>
                  <a:lnTo>
                    <a:pt x="0" y="29105"/>
                  </a:lnTo>
                  <a:lnTo>
                    <a:pt x="571" y="29105"/>
                  </a:lnTo>
                  <a:lnTo>
                    <a:pt x="571" y="27393"/>
                  </a:lnTo>
                  <a:close/>
                  <a:moveTo>
                    <a:pt x="0" y="30818"/>
                  </a:moveTo>
                  <a:lnTo>
                    <a:pt x="0" y="32530"/>
                  </a:lnTo>
                  <a:lnTo>
                    <a:pt x="571" y="32530"/>
                  </a:lnTo>
                  <a:lnTo>
                    <a:pt x="571" y="30818"/>
                  </a:lnTo>
                  <a:close/>
                  <a:moveTo>
                    <a:pt x="0" y="34242"/>
                  </a:moveTo>
                  <a:lnTo>
                    <a:pt x="0" y="35954"/>
                  </a:lnTo>
                  <a:lnTo>
                    <a:pt x="571" y="35954"/>
                  </a:lnTo>
                  <a:lnTo>
                    <a:pt x="571" y="34242"/>
                  </a:lnTo>
                  <a:close/>
                  <a:moveTo>
                    <a:pt x="0" y="37667"/>
                  </a:moveTo>
                  <a:lnTo>
                    <a:pt x="0" y="39379"/>
                  </a:lnTo>
                  <a:lnTo>
                    <a:pt x="571" y="39379"/>
                  </a:lnTo>
                  <a:lnTo>
                    <a:pt x="571" y="37667"/>
                  </a:lnTo>
                  <a:close/>
                  <a:moveTo>
                    <a:pt x="0" y="41091"/>
                  </a:moveTo>
                  <a:lnTo>
                    <a:pt x="0" y="42803"/>
                  </a:lnTo>
                  <a:lnTo>
                    <a:pt x="571" y="42803"/>
                  </a:lnTo>
                  <a:lnTo>
                    <a:pt x="571" y="410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8"/>
            <p:cNvSpPr/>
            <p:nvPr/>
          </p:nvSpPr>
          <p:spPr>
            <a:xfrm>
              <a:off x="4489800" y="2616125"/>
              <a:ext cx="28575" cy="28600"/>
            </a:xfrm>
            <a:custGeom>
              <a:rect b="b" l="l" r="r" t="t"/>
              <a:pathLst>
                <a:path extrusionOk="0" h="1144" w="1143">
                  <a:moveTo>
                    <a:pt x="571" y="1"/>
                  </a:moveTo>
                  <a:lnTo>
                    <a:pt x="571" y="572"/>
                  </a:lnTo>
                  <a:lnTo>
                    <a:pt x="1" y="572"/>
                  </a:lnTo>
                  <a:lnTo>
                    <a:pt x="1" y="1143"/>
                  </a:lnTo>
                  <a:lnTo>
                    <a:pt x="1142" y="1143"/>
                  </a:lnTo>
                  <a:lnTo>
                    <a:pt x="11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8"/>
            <p:cNvSpPr/>
            <p:nvPr/>
          </p:nvSpPr>
          <p:spPr>
            <a:xfrm>
              <a:off x="4325700" y="2630425"/>
              <a:ext cx="123100" cy="14300"/>
            </a:xfrm>
            <a:custGeom>
              <a:rect b="b" l="l" r="r" t="t"/>
              <a:pathLst>
                <a:path extrusionOk="0" h="572" w="4924">
                  <a:moveTo>
                    <a:pt x="1" y="0"/>
                  </a:moveTo>
                  <a:lnTo>
                    <a:pt x="1" y="571"/>
                  </a:lnTo>
                  <a:lnTo>
                    <a:pt x="1642" y="571"/>
                  </a:lnTo>
                  <a:lnTo>
                    <a:pt x="1642" y="0"/>
                  </a:lnTo>
                  <a:close/>
                  <a:moveTo>
                    <a:pt x="3283" y="0"/>
                  </a:moveTo>
                  <a:lnTo>
                    <a:pt x="3283" y="571"/>
                  </a:lnTo>
                  <a:lnTo>
                    <a:pt x="4923" y="571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8"/>
            <p:cNvSpPr/>
            <p:nvPr/>
          </p:nvSpPr>
          <p:spPr>
            <a:xfrm>
              <a:off x="4263250" y="2630425"/>
              <a:ext cx="21425" cy="14300"/>
            </a:xfrm>
            <a:custGeom>
              <a:rect b="b" l="l" r="r" t="t"/>
              <a:pathLst>
                <a:path extrusionOk="0" h="572" w="857">
                  <a:moveTo>
                    <a:pt x="0" y="0"/>
                  </a:moveTo>
                  <a:lnTo>
                    <a:pt x="0" y="571"/>
                  </a:lnTo>
                  <a:lnTo>
                    <a:pt x="857" y="571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8"/>
            <p:cNvSpPr/>
            <p:nvPr/>
          </p:nvSpPr>
          <p:spPr>
            <a:xfrm>
              <a:off x="4215200" y="2585625"/>
              <a:ext cx="88350" cy="102000"/>
            </a:xfrm>
            <a:custGeom>
              <a:rect b="b" l="l" r="r" t="t"/>
              <a:pathLst>
                <a:path extrusionOk="0" h="4080" w="3534">
                  <a:moveTo>
                    <a:pt x="3533" y="1"/>
                  </a:moveTo>
                  <a:lnTo>
                    <a:pt x="0" y="2040"/>
                  </a:lnTo>
                  <a:lnTo>
                    <a:pt x="3533" y="4080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8"/>
            <p:cNvSpPr/>
            <p:nvPr/>
          </p:nvSpPr>
          <p:spPr>
            <a:xfrm>
              <a:off x="4354514" y="490059"/>
              <a:ext cx="65425" cy="57650"/>
            </a:xfrm>
            <a:custGeom>
              <a:rect b="b" l="l" r="r" t="t"/>
              <a:pathLst>
                <a:path extrusionOk="0" h="2306" w="2617">
                  <a:moveTo>
                    <a:pt x="1" y="1"/>
                  </a:moveTo>
                  <a:lnTo>
                    <a:pt x="1" y="2306"/>
                  </a:lnTo>
                  <a:lnTo>
                    <a:pt x="2616" y="2306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8"/>
            <p:cNvSpPr/>
            <p:nvPr/>
          </p:nvSpPr>
          <p:spPr>
            <a:xfrm>
              <a:off x="3567150" y="1027350"/>
              <a:ext cx="276825" cy="237300"/>
            </a:xfrm>
            <a:custGeom>
              <a:rect b="b" l="l" r="r" t="t"/>
              <a:pathLst>
                <a:path extrusionOk="0" h="9492" w="11073">
                  <a:moveTo>
                    <a:pt x="0" y="1"/>
                  </a:moveTo>
                  <a:lnTo>
                    <a:pt x="0" y="9491"/>
                  </a:lnTo>
                  <a:lnTo>
                    <a:pt x="11073" y="9491"/>
                  </a:lnTo>
                  <a:lnTo>
                    <a:pt x="1107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10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8"/>
            <p:cNvSpPr/>
            <p:nvPr/>
          </p:nvSpPr>
          <p:spPr>
            <a:xfrm>
              <a:off x="3616050" y="1055050"/>
              <a:ext cx="65800" cy="63300"/>
            </a:xfrm>
            <a:custGeom>
              <a:rect b="b" l="l" r="r" t="t"/>
              <a:pathLst>
                <a:path extrusionOk="0" h="2532" w="2632">
                  <a:moveTo>
                    <a:pt x="1366" y="0"/>
                  </a:moveTo>
                  <a:cubicBezTo>
                    <a:pt x="854" y="0"/>
                    <a:pt x="393" y="308"/>
                    <a:pt x="197" y="781"/>
                  </a:cubicBezTo>
                  <a:cubicBezTo>
                    <a:pt x="0" y="1254"/>
                    <a:pt x="109" y="1798"/>
                    <a:pt x="471" y="2160"/>
                  </a:cubicBezTo>
                  <a:cubicBezTo>
                    <a:pt x="713" y="2403"/>
                    <a:pt x="1037" y="2531"/>
                    <a:pt x="1366" y="2531"/>
                  </a:cubicBezTo>
                  <a:cubicBezTo>
                    <a:pt x="1529" y="2531"/>
                    <a:pt x="1694" y="2500"/>
                    <a:pt x="1851" y="2434"/>
                  </a:cubicBezTo>
                  <a:cubicBezTo>
                    <a:pt x="2323" y="2239"/>
                    <a:pt x="2631" y="1778"/>
                    <a:pt x="2631" y="1266"/>
                  </a:cubicBezTo>
                  <a:cubicBezTo>
                    <a:pt x="2631" y="567"/>
                    <a:pt x="2065" y="0"/>
                    <a:pt x="136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8"/>
            <p:cNvSpPr/>
            <p:nvPr/>
          </p:nvSpPr>
          <p:spPr>
            <a:xfrm>
              <a:off x="3567150" y="1098525"/>
              <a:ext cx="276825" cy="166150"/>
            </a:xfrm>
            <a:custGeom>
              <a:rect b="b" l="l" r="r" t="t"/>
              <a:pathLst>
                <a:path extrusionOk="0" h="6646" w="11073">
                  <a:moveTo>
                    <a:pt x="9175" y="1"/>
                  </a:moveTo>
                  <a:lnTo>
                    <a:pt x="6802" y="3482"/>
                  </a:lnTo>
                  <a:lnTo>
                    <a:pt x="4113" y="2532"/>
                  </a:lnTo>
                  <a:lnTo>
                    <a:pt x="0" y="6645"/>
                  </a:lnTo>
                  <a:lnTo>
                    <a:pt x="11073" y="6645"/>
                  </a:lnTo>
                  <a:lnTo>
                    <a:pt x="11073" y="1688"/>
                  </a:lnTo>
                  <a:lnTo>
                    <a:pt x="917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4" name="Google Shape;1084;p38"/>
          <p:cNvSpPr/>
          <p:nvPr/>
        </p:nvSpPr>
        <p:spPr>
          <a:xfrm rot="6517079">
            <a:off x="-2063315" y="808781"/>
            <a:ext cx="4864866" cy="3525934"/>
          </a:xfrm>
          <a:custGeom>
            <a:rect b="b" l="l" r="r" t="t"/>
            <a:pathLst>
              <a:path extrusionOk="0" h="209526" w="289091">
                <a:moveTo>
                  <a:pt x="148837" y="1"/>
                </a:moveTo>
                <a:cubicBezTo>
                  <a:pt x="141742" y="1"/>
                  <a:pt x="134604" y="788"/>
                  <a:pt x="127468" y="2165"/>
                </a:cubicBezTo>
                <a:cubicBezTo>
                  <a:pt x="112941" y="4965"/>
                  <a:pt x="100810" y="16680"/>
                  <a:pt x="91728" y="27934"/>
                </a:cubicBezTo>
                <a:cubicBezTo>
                  <a:pt x="77946" y="45017"/>
                  <a:pt x="69297" y="65455"/>
                  <a:pt x="55729" y="82687"/>
                </a:cubicBezTo>
                <a:cubicBezTo>
                  <a:pt x="35648" y="108197"/>
                  <a:pt x="0" y="136526"/>
                  <a:pt x="13426" y="173189"/>
                </a:cubicBezTo>
                <a:cubicBezTo>
                  <a:pt x="24129" y="202416"/>
                  <a:pt x="56798" y="208751"/>
                  <a:pt x="84363" y="209495"/>
                </a:cubicBezTo>
                <a:cubicBezTo>
                  <a:pt x="85120" y="209515"/>
                  <a:pt x="85871" y="209525"/>
                  <a:pt x="86617" y="209525"/>
                </a:cubicBezTo>
                <a:cubicBezTo>
                  <a:pt x="123140" y="209525"/>
                  <a:pt x="146099" y="185464"/>
                  <a:pt x="164640" y="185464"/>
                </a:cubicBezTo>
                <a:cubicBezTo>
                  <a:pt x="178412" y="185464"/>
                  <a:pt x="192554" y="194152"/>
                  <a:pt x="205277" y="198540"/>
                </a:cubicBezTo>
                <a:cubicBezTo>
                  <a:pt x="215369" y="202020"/>
                  <a:pt x="226687" y="204611"/>
                  <a:pt x="237542" y="204611"/>
                </a:cubicBezTo>
                <a:cubicBezTo>
                  <a:pt x="252904" y="204611"/>
                  <a:pt x="267337" y="199421"/>
                  <a:pt x="276053" y="184216"/>
                </a:cubicBezTo>
                <a:cubicBezTo>
                  <a:pt x="289091" y="161471"/>
                  <a:pt x="284279" y="132895"/>
                  <a:pt x="269440" y="112377"/>
                </a:cubicBezTo>
                <a:cubicBezTo>
                  <a:pt x="253335" y="90105"/>
                  <a:pt x="230389" y="73540"/>
                  <a:pt x="218820" y="47928"/>
                </a:cubicBezTo>
                <a:cubicBezTo>
                  <a:pt x="209910" y="28205"/>
                  <a:pt x="199143" y="13000"/>
                  <a:pt x="178149" y="5133"/>
                </a:cubicBezTo>
                <a:cubicBezTo>
                  <a:pt x="168540" y="1532"/>
                  <a:pt x="158730" y="1"/>
                  <a:pt x="1488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" name="Google Shape;1085;p38"/>
          <p:cNvGrpSpPr/>
          <p:nvPr/>
        </p:nvGrpSpPr>
        <p:grpSpPr>
          <a:xfrm>
            <a:off x="528025" y="1372087"/>
            <a:ext cx="1710463" cy="3314796"/>
            <a:chOff x="794725" y="1585024"/>
            <a:chExt cx="1710463" cy="3314796"/>
          </a:xfrm>
        </p:grpSpPr>
        <p:sp>
          <p:nvSpPr>
            <p:cNvPr id="1086" name="Google Shape;1086;p38"/>
            <p:cNvSpPr/>
            <p:nvPr/>
          </p:nvSpPr>
          <p:spPr>
            <a:xfrm>
              <a:off x="794725" y="4759350"/>
              <a:ext cx="1710463" cy="134221"/>
            </a:xfrm>
            <a:custGeom>
              <a:rect b="b" l="l" r="r" t="t"/>
              <a:pathLst>
                <a:path extrusionOk="0" h="6620" w="222138">
                  <a:moveTo>
                    <a:pt x="111068" y="1"/>
                  </a:moveTo>
                  <a:cubicBezTo>
                    <a:pt x="49728" y="1"/>
                    <a:pt x="0" y="1482"/>
                    <a:pt x="0" y="3310"/>
                  </a:cubicBezTo>
                  <a:cubicBezTo>
                    <a:pt x="0" y="5137"/>
                    <a:pt x="49728" y="6620"/>
                    <a:pt x="111068" y="6620"/>
                  </a:cubicBezTo>
                  <a:cubicBezTo>
                    <a:pt x="172410" y="6620"/>
                    <a:pt x="222137" y="5139"/>
                    <a:pt x="222137" y="3310"/>
                  </a:cubicBezTo>
                  <a:cubicBezTo>
                    <a:pt x="222137" y="1482"/>
                    <a:pt x="172410" y="1"/>
                    <a:pt x="111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8"/>
            <p:cNvSpPr/>
            <p:nvPr/>
          </p:nvSpPr>
          <p:spPr>
            <a:xfrm>
              <a:off x="1325358" y="3994987"/>
              <a:ext cx="754100" cy="795811"/>
            </a:xfrm>
            <a:custGeom>
              <a:rect b="b" l="l" r="r" t="t"/>
              <a:pathLst>
                <a:path extrusionOk="0" h="39246" w="37189">
                  <a:moveTo>
                    <a:pt x="35759" y="0"/>
                  </a:moveTo>
                  <a:lnTo>
                    <a:pt x="28478" y="651"/>
                  </a:lnTo>
                  <a:cubicBezTo>
                    <a:pt x="28478" y="651"/>
                    <a:pt x="21847" y="5201"/>
                    <a:pt x="20026" y="8062"/>
                  </a:cubicBezTo>
                  <a:cubicBezTo>
                    <a:pt x="18205" y="10923"/>
                    <a:pt x="13264" y="18335"/>
                    <a:pt x="9884" y="20415"/>
                  </a:cubicBezTo>
                  <a:cubicBezTo>
                    <a:pt x="6502" y="22496"/>
                    <a:pt x="1301" y="20675"/>
                    <a:pt x="650" y="22626"/>
                  </a:cubicBezTo>
                  <a:cubicBezTo>
                    <a:pt x="0" y="24576"/>
                    <a:pt x="1301" y="27957"/>
                    <a:pt x="1042" y="29648"/>
                  </a:cubicBezTo>
                  <a:cubicBezTo>
                    <a:pt x="782" y="31338"/>
                    <a:pt x="130" y="35889"/>
                    <a:pt x="1692" y="37710"/>
                  </a:cubicBezTo>
                  <a:cubicBezTo>
                    <a:pt x="2635" y="38810"/>
                    <a:pt x="3578" y="39245"/>
                    <a:pt x="4205" y="39245"/>
                  </a:cubicBezTo>
                  <a:cubicBezTo>
                    <a:pt x="4615" y="39245"/>
                    <a:pt x="4891" y="39059"/>
                    <a:pt x="4942" y="38750"/>
                  </a:cubicBezTo>
                  <a:cubicBezTo>
                    <a:pt x="5071" y="37970"/>
                    <a:pt x="4942" y="33939"/>
                    <a:pt x="6502" y="31208"/>
                  </a:cubicBezTo>
                  <a:cubicBezTo>
                    <a:pt x="8062" y="28477"/>
                    <a:pt x="10663" y="24576"/>
                    <a:pt x="19765" y="18075"/>
                  </a:cubicBezTo>
                  <a:cubicBezTo>
                    <a:pt x="28868" y="11573"/>
                    <a:pt x="33288" y="7152"/>
                    <a:pt x="35239" y="5072"/>
                  </a:cubicBezTo>
                  <a:cubicBezTo>
                    <a:pt x="37189" y="2991"/>
                    <a:pt x="35759" y="1"/>
                    <a:pt x="357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8"/>
            <p:cNvSpPr/>
            <p:nvPr/>
          </p:nvSpPr>
          <p:spPr>
            <a:xfrm>
              <a:off x="1320876" y="3989045"/>
              <a:ext cx="765253" cy="807673"/>
            </a:xfrm>
            <a:custGeom>
              <a:rect b="b" l="l" r="r" t="t"/>
              <a:pathLst>
                <a:path extrusionOk="0" h="39831" w="37739">
                  <a:moveTo>
                    <a:pt x="35980" y="0"/>
                  </a:moveTo>
                  <a:cubicBezTo>
                    <a:pt x="35938" y="0"/>
                    <a:pt x="35896" y="9"/>
                    <a:pt x="35855" y="29"/>
                  </a:cubicBezTo>
                  <a:cubicBezTo>
                    <a:pt x="35709" y="98"/>
                    <a:pt x="35648" y="274"/>
                    <a:pt x="35717" y="419"/>
                  </a:cubicBezTo>
                  <a:cubicBezTo>
                    <a:pt x="35730" y="447"/>
                    <a:pt x="37035" y="3257"/>
                    <a:pt x="35247" y="5164"/>
                  </a:cubicBezTo>
                  <a:cubicBezTo>
                    <a:pt x="31587" y="9068"/>
                    <a:pt x="26396" y="13431"/>
                    <a:pt x="19817" y="18130"/>
                  </a:cubicBezTo>
                  <a:cubicBezTo>
                    <a:pt x="11220" y="24269"/>
                    <a:pt x="8322" y="28115"/>
                    <a:pt x="6470" y="31355"/>
                  </a:cubicBezTo>
                  <a:cubicBezTo>
                    <a:pt x="5186" y="33601"/>
                    <a:pt x="5016" y="36713"/>
                    <a:pt x="4933" y="38209"/>
                  </a:cubicBezTo>
                  <a:cubicBezTo>
                    <a:pt x="4913" y="38570"/>
                    <a:pt x="4898" y="38854"/>
                    <a:pt x="4875" y="38994"/>
                  </a:cubicBezTo>
                  <a:cubicBezTo>
                    <a:pt x="4868" y="39036"/>
                    <a:pt x="4847" y="39162"/>
                    <a:pt x="4640" y="39220"/>
                  </a:cubicBezTo>
                  <a:cubicBezTo>
                    <a:pt x="4574" y="39238"/>
                    <a:pt x="4500" y="39247"/>
                    <a:pt x="4419" y="39247"/>
                  </a:cubicBezTo>
                  <a:cubicBezTo>
                    <a:pt x="3875" y="39247"/>
                    <a:pt x="3006" y="38828"/>
                    <a:pt x="2134" y="37813"/>
                  </a:cubicBezTo>
                  <a:cubicBezTo>
                    <a:pt x="1129" y="36639"/>
                    <a:pt x="933" y="34005"/>
                    <a:pt x="1552" y="29985"/>
                  </a:cubicBezTo>
                  <a:cubicBezTo>
                    <a:pt x="1670" y="29216"/>
                    <a:pt x="1493" y="28159"/>
                    <a:pt x="1303" y="27041"/>
                  </a:cubicBezTo>
                  <a:cubicBezTo>
                    <a:pt x="1068" y="25644"/>
                    <a:pt x="801" y="24059"/>
                    <a:pt x="1150" y="23011"/>
                  </a:cubicBezTo>
                  <a:cubicBezTo>
                    <a:pt x="1408" y="22237"/>
                    <a:pt x="2810" y="22198"/>
                    <a:pt x="4434" y="22155"/>
                  </a:cubicBezTo>
                  <a:cubicBezTo>
                    <a:pt x="6240" y="22107"/>
                    <a:pt x="8489" y="22046"/>
                    <a:pt x="10258" y="20957"/>
                  </a:cubicBezTo>
                  <a:cubicBezTo>
                    <a:pt x="13791" y="18783"/>
                    <a:pt x="18986" y="10881"/>
                    <a:pt x="20494" y="8512"/>
                  </a:cubicBezTo>
                  <a:cubicBezTo>
                    <a:pt x="22262" y="5734"/>
                    <a:pt x="28799" y="1229"/>
                    <a:pt x="28865" y="1184"/>
                  </a:cubicBezTo>
                  <a:cubicBezTo>
                    <a:pt x="28998" y="1092"/>
                    <a:pt x="29032" y="911"/>
                    <a:pt x="28940" y="778"/>
                  </a:cubicBezTo>
                  <a:cubicBezTo>
                    <a:pt x="28883" y="695"/>
                    <a:pt x="28792" y="650"/>
                    <a:pt x="28700" y="650"/>
                  </a:cubicBezTo>
                  <a:cubicBezTo>
                    <a:pt x="28642" y="650"/>
                    <a:pt x="28585" y="667"/>
                    <a:pt x="28534" y="702"/>
                  </a:cubicBezTo>
                  <a:cubicBezTo>
                    <a:pt x="28261" y="889"/>
                    <a:pt x="21833" y="5320"/>
                    <a:pt x="20001" y="8198"/>
                  </a:cubicBezTo>
                  <a:cubicBezTo>
                    <a:pt x="18509" y="10541"/>
                    <a:pt x="13378" y="18349"/>
                    <a:pt x="9951" y="20458"/>
                  </a:cubicBezTo>
                  <a:cubicBezTo>
                    <a:pt x="8316" y="21465"/>
                    <a:pt x="6245" y="21520"/>
                    <a:pt x="4418" y="21570"/>
                  </a:cubicBezTo>
                  <a:cubicBezTo>
                    <a:pt x="2574" y="21620"/>
                    <a:pt x="983" y="21663"/>
                    <a:pt x="595" y="22826"/>
                  </a:cubicBezTo>
                  <a:cubicBezTo>
                    <a:pt x="199" y="24013"/>
                    <a:pt x="467" y="25602"/>
                    <a:pt x="726" y="27139"/>
                  </a:cubicBezTo>
                  <a:cubicBezTo>
                    <a:pt x="907" y="28210"/>
                    <a:pt x="1077" y="29220"/>
                    <a:pt x="974" y="29896"/>
                  </a:cubicBezTo>
                  <a:cubicBezTo>
                    <a:pt x="733" y="31461"/>
                    <a:pt x="1" y="36222"/>
                    <a:pt x="1691" y="38193"/>
                  </a:cubicBezTo>
                  <a:cubicBezTo>
                    <a:pt x="2736" y="39414"/>
                    <a:pt x="3746" y="39830"/>
                    <a:pt x="4429" y="39830"/>
                  </a:cubicBezTo>
                  <a:cubicBezTo>
                    <a:pt x="4434" y="39830"/>
                    <a:pt x="4438" y="39830"/>
                    <a:pt x="4442" y="39830"/>
                  </a:cubicBezTo>
                  <a:cubicBezTo>
                    <a:pt x="4562" y="39830"/>
                    <a:pt x="4681" y="39814"/>
                    <a:pt x="4797" y="39784"/>
                  </a:cubicBezTo>
                  <a:cubicBezTo>
                    <a:pt x="5156" y="39684"/>
                    <a:pt x="5395" y="39432"/>
                    <a:pt x="5452" y="39092"/>
                  </a:cubicBezTo>
                  <a:cubicBezTo>
                    <a:pt x="5480" y="38920"/>
                    <a:pt x="5496" y="38636"/>
                    <a:pt x="5518" y="38241"/>
                  </a:cubicBezTo>
                  <a:cubicBezTo>
                    <a:pt x="5597" y="36791"/>
                    <a:pt x="5763" y="33773"/>
                    <a:pt x="6977" y="31646"/>
                  </a:cubicBezTo>
                  <a:cubicBezTo>
                    <a:pt x="8796" y="28465"/>
                    <a:pt x="11652" y="24681"/>
                    <a:pt x="20157" y="18607"/>
                  </a:cubicBezTo>
                  <a:cubicBezTo>
                    <a:pt x="26767" y="13886"/>
                    <a:pt x="31987" y="9498"/>
                    <a:pt x="35674" y="5565"/>
                  </a:cubicBezTo>
                  <a:cubicBezTo>
                    <a:pt x="37738" y="3364"/>
                    <a:pt x="36307" y="297"/>
                    <a:pt x="36245" y="167"/>
                  </a:cubicBezTo>
                  <a:cubicBezTo>
                    <a:pt x="36195" y="62"/>
                    <a:pt x="36090" y="0"/>
                    <a:pt x="359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8"/>
            <p:cNvSpPr/>
            <p:nvPr/>
          </p:nvSpPr>
          <p:spPr>
            <a:xfrm>
              <a:off x="1490791" y="3994987"/>
              <a:ext cx="588696" cy="544816"/>
            </a:xfrm>
            <a:custGeom>
              <a:rect b="b" l="l" r="r" t="t"/>
              <a:pathLst>
                <a:path extrusionOk="0" h="26868" w="29032">
                  <a:moveTo>
                    <a:pt x="27602" y="0"/>
                  </a:moveTo>
                  <a:lnTo>
                    <a:pt x="20320" y="651"/>
                  </a:lnTo>
                  <a:cubicBezTo>
                    <a:pt x="20320" y="651"/>
                    <a:pt x="13689" y="5201"/>
                    <a:pt x="11868" y="8062"/>
                  </a:cubicBezTo>
                  <a:cubicBezTo>
                    <a:pt x="10047" y="10923"/>
                    <a:pt x="5106" y="18335"/>
                    <a:pt x="1726" y="20415"/>
                  </a:cubicBezTo>
                  <a:cubicBezTo>
                    <a:pt x="1191" y="20745"/>
                    <a:pt x="607" y="20969"/>
                    <a:pt x="7" y="21132"/>
                  </a:cubicBezTo>
                  <a:cubicBezTo>
                    <a:pt x="1" y="22952"/>
                    <a:pt x="318" y="25047"/>
                    <a:pt x="1417" y="26868"/>
                  </a:cubicBezTo>
                  <a:cubicBezTo>
                    <a:pt x="3393" y="24596"/>
                    <a:pt x="6461" y="21751"/>
                    <a:pt x="11608" y="18075"/>
                  </a:cubicBezTo>
                  <a:cubicBezTo>
                    <a:pt x="20710" y="11573"/>
                    <a:pt x="25131" y="7152"/>
                    <a:pt x="27082" y="5071"/>
                  </a:cubicBezTo>
                  <a:cubicBezTo>
                    <a:pt x="29032" y="2991"/>
                    <a:pt x="27602" y="1"/>
                    <a:pt x="27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8"/>
            <p:cNvSpPr/>
            <p:nvPr/>
          </p:nvSpPr>
          <p:spPr>
            <a:xfrm>
              <a:off x="1484850" y="3989065"/>
              <a:ext cx="601289" cy="556678"/>
            </a:xfrm>
            <a:custGeom>
              <a:rect b="b" l="l" r="r" t="t"/>
              <a:pathLst>
                <a:path extrusionOk="0" h="27453" w="29653">
                  <a:moveTo>
                    <a:pt x="27708" y="602"/>
                  </a:moveTo>
                  <a:lnTo>
                    <a:pt x="27708" y="602"/>
                  </a:lnTo>
                  <a:cubicBezTo>
                    <a:pt x="27963" y="1261"/>
                    <a:pt x="28683" y="3540"/>
                    <a:pt x="27161" y="5163"/>
                  </a:cubicBezTo>
                  <a:cubicBezTo>
                    <a:pt x="23501" y="9068"/>
                    <a:pt x="18309" y="13430"/>
                    <a:pt x="11731" y="18129"/>
                  </a:cubicBezTo>
                  <a:cubicBezTo>
                    <a:pt x="7368" y="21245"/>
                    <a:pt x="4101" y="24040"/>
                    <a:pt x="1761" y="26660"/>
                  </a:cubicBezTo>
                  <a:cubicBezTo>
                    <a:pt x="1008" y="25262"/>
                    <a:pt x="615" y="23578"/>
                    <a:pt x="592" y="21645"/>
                  </a:cubicBezTo>
                  <a:lnTo>
                    <a:pt x="593" y="21645"/>
                  </a:lnTo>
                  <a:cubicBezTo>
                    <a:pt x="1198" y="21464"/>
                    <a:pt x="1716" y="21237"/>
                    <a:pt x="2172" y="20956"/>
                  </a:cubicBezTo>
                  <a:cubicBezTo>
                    <a:pt x="5705" y="18782"/>
                    <a:pt x="10900" y="10880"/>
                    <a:pt x="12408" y="8511"/>
                  </a:cubicBezTo>
                  <a:cubicBezTo>
                    <a:pt x="14082" y="5880"/>
                    <a:pt x="20037" y="1698"/>
                    <a:pt x="20716" y="1227"/>
                  </a:cubicBezTo>
                  <a:lnTo>
                    <a:pt x="27708" y="602"/>
                  </a:lnTo>
                  <a:close/>
                  <a:moveTo>
                    <a:pt x="27892" y="0"/>
                  </a:moveTo>
                  <a:cubicBezTo>
                    <a:pt x="27885" y="0"/>
                    <a:pt x="27877" y="0"/>
                    <a:pt x="27869" y="1"/>
                  </a:cubicBezTo>
                  <a:lnTo>
                    <a:pt x="20587" y="651"/>
                  </a:lnTo>
                  <a:cubicBezTo>
                    <a:pt x="20537" y="656"/>
                    <a:pt x="20489" y="673"/>
                    <a:pt x="20448" y="701"/>
                  </a:cubicBezTo>
                  <a:cubicBezTo>
                    <a:pt x="20175" y="888"/>
                    <a:pt x="13745" y="5319"/>
                    <a:pt x="11914" y="8197"/>
                  </a:cubicBezTo>
                  <a:cubicBezTo>
                    <a:pt x="10423" y="10540"/>
                    <a:pt x="5292" y="18349"/>
                    <a:pt x="1864" y="20458"/>
                  </a:cubicBezTo>
                  <a:cubicBezTo>
                    <a:pt x="1403" y="20743"/>
                    <a:pt x="866" y="20966"/>
                    <a:pt x="222" y="21143"/>
                  </a:cubicBezTo>
                  <a:cubicBezTo>
                    <a:pt x="95" y="21177"/>
                    <a:pt x="7" y="21293"/>
                    <a:pt x="7" y="21424"/>
                  </a:cubicBezTo>
                  <a:cubicBezTo>
                    <a:pt x="0" y="23723"/>
                    <a:pt x="489" y="25704"/>
                    <a:pt x="1459" y="27312"/>
                  </a:cubicBezTo>
                  <a:cubicBezTo>
                    <a:pt x="1508" y="27392"/>
                    <a:pt x="1592" y="27443"/>
                    <a:pt x="1684" y="27451"/>
                  </a:cubicBezTo>
                  <a:cubicBezTo>
                    <a:pt x="1693" y="27452"/>
                    <a:pt x="1702" y="27452"/>
                    <a:pt x="1710" y="27452"/>
                  </a:cubicBezTo>
                  <a:cubicBezTo>
                    <a:pt x="1795" y="27452"/>
                    <a:pt x="1875" y="27416"/>
                    <a:pt x="1932" y="27353"/>
                  </a:cubicBezTo>
                  <a:cubicBezTo>
                    <a:pt x="4258" y="24678"/>
                    <a:pt x="7574" y="21818"/>
                    <a:pt x="12071" y="18606"/>
                  </a:cubicBezTo>
                  <a:cubicBezTo>
                    <a:pt x="18681" y="13885"/>
                    <a:pt x="23903" y="9497"/>
                    <a:pt x="27589" y="5564"/>
                  </a:cubicBezTo>
                  <a:cubicBezTo>
                    <a:pt x="29652" y="3363"/>
                    <a:pt x="28221" y="296"/>
                    <a:pt x="28159" y="166"/>
                  </a:cubicBezTo>
                  <a:cubicBezTo>
                    <a:pt x="28109" y="64"/>
                    <a:pt x="28005" y="0"/>
                    <a:pt x="278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8"/>
            <p:cNvSpPr/>
            <p:nvPr/>
          </p:nvSpPr>
          <p:spPr>
            <a:xfrm>
              <a:off x="1325378" y="4427901"/>
              <a:ext cx="121645" cy="362927"/>
            </a:xfrm>
            <a:custGeom>
              <a:rect b="b" l="l" r="r" t="t"/>
              <a:pathLst>
                <a:path extrusionOk="0" h="17898" w="5999">
                  <a:moveTo>
                    <a:pt x="5999" y="143"/>
                  </a:moveTo>
                  <a:cubicBezTo>
                    <a:pt x="3458" y="341"/>
                    <a:pt x="1077" y="0"/>
                    <a:pt x="651" y="1278"/>
                  </a:cubicBezTo>
                  <a:cubicBezTo>
                    <a:pt x="1" y="3228"/>
                    <a:pt x="1301" y="6610"/>
                    <a:pt x="1041" y="8300"/>
                  </a:cubicBezTo>
                  <a:cubicBezTo>
                    <a:pt x="781" y="9990"/>
                    <a:pt x="131" y="14542"/>
                    <a:pt x="1691" y="16362"/>
                  </a:cubicBezTo>
                  <a:cubicBezTo>
                    <a:pt x="2634" y="17462"/>
                    <a:pt x="3577" y="17897"/>
                    <a:pt x="4204" y="17897"/>
                  </a:cubicBezTo>
                  <a:cubicBezTo>
                    <a:pt x="4614" y="17897"/>
                    <a:pt x="4890" y="17711"/>
                    <a:pt x="4941" y="17402"/>
                  </a:cubicBezTo>
                  <a:cubicBezTo>
                    <a:pt x="5014" y="16961"/>
                    <a:pt x="5005" y="15485"/>
                    <a:pt x="5264" y="13791"/>
                  </a:cubicBezTo>
                  <a:cubicBezTo>
                    <a:pt x="4416" y="13076"/>
                    <a:pt x="3500" y="11622"/>
                    <a:pt x="3771" y="9730"/>
                  </a:cubicBezTo>
                  <a:cubicBezTo>
                    <a:pt x="4105" y="7393"/>
                    <a:pt x="5580" y="1732"/>
                    <a:pt x="5999" y="143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20876" y="4424838"/>
              <a:ext cx="132392" cy="371910"/>
            </a:xfrm>
            <a:custGeom>
              <a:rect b="b" l="l" r="r" t="t"/>
              <a:pathLst>
                <a:path extrusionOk="0" h="18341" w="6529">
                  <a:moveTo>
                    <a:pt x="5834" y="613"/>
                  </a:moveTo>
                  <a:cubicBezTo>
                    <a:pt x="5305" y="2636"/>
                    <a:pt x="4015" y="7661"/>
                    <a:pt x="3703" y="9841"/>
                  </a:cubicBezTo>
                  <a:cubicBezTo>
                    <a:pt x="3436" y="11717"/>
                    <a:pt x="4266" y="13224"/>
                    <a:pt x="5173" y="14057"/>
                  </a:cubicBezTo>
                  <a:cubicBezTo>
                    <a:pt x="5021" y="15106"/>
                    <a:pt x="4969" y="16071"/>
                    <a:pt x="4933" y="16720"/>
                  </a:cubicBezTo>
                  <a:cubicBezTo>
                    <a:pt x="4913" y="17081"/>
                    <a:pt x="4897" y="17365"/>
                    <a:pt x="4874" y="17504"/>
                  </a:cubicBezTo>
                  <a:cubicBezTo>
                    <a:pt x="4868" y="17546"/>
                    <a:pt x="4847" y="17672"/>
                    <a:pt x="4640" y="17730"/>
                  </a:cubicBezTo>
                  <a:cubicBezTo>
                    <a:pt x="4574" y="17748"/>
                    <a:pt x="4500" y="17757"/>
                    <a:pt x="4418" y="17757"/>
                  </a:cubicBezTo>
                  <a:cubicBezTo>
                    <a:pt x="3874" y="17757"/>
                    <a:pt x="3005" y="17339"/>
                    <a:pt x="2134" y="16323"/>
                  </a:cubicBezTo>
                  <a:cubicBezTo>
                    <a:pt x="1129" y="15149"/>
                    <a:pt x="933" y="12516"/>
                    <a:pt x="1552" y="8495"/>
                  </a:cubicBezTo>
                  <a:cubicBezTo>
                    <a:pt x="1670" y="7726"/>
                    <a:pt x="1493" y="6669"/>
                    <a:pt x="1303" y="5553"/>
                  </a:cubicBezTo>
                  <a:cubicBezTo>
                    <a:pt x="1068" y="4154"/>
                    <a:pt x="801" y="2569"/>
                    <a:pt x="1150" y="1522"/>
                  </a:cubicBezTo>
                  <a:cubicBezTo>
                    <a:pt x="1408" y="748"/>
                    <a:pt x="2810" y="710"/>
                    <a:pt x="4434" y="667"/>
                  </a:cubicBezTo>
                  <a:cubicBezTo>
                    <a:pt x="4889" y="654"/>
                    <a:pt x="5356" y="641"/>
                    <a:pt x="5834" y="613"/>
                  </a:cubicBezTo>
                  <a:close/>
                  <a:moveTo>
                    <a:pt x="6223" y="0"/>
                  </a:moveTo>
                  <a:cubicBezTo>
                    <a:pt x="6215" y="0"/>
                    <a:pt x="6207" y="1"/>
                    <a:pt x="6199" y="1"/>
                  </a:cubicBezTo>
                  <a:cubicBezTo>
                    <a:pt x="5589" y="49"/>
                    <a:pt x="4994" y="65"/>
                    <a:pt x="4419" y="80"/>
                  </a:cubicBezTo>
                  <a:cubicBezTo>
                    <a:pt x="2574" y="130"/>
                    <a:pt x="983" y="173"/>
                    <a:pt x="595" y="1336"/>
                  </a:cubicBezTo>
                  <a:cubicBezTo>
                    <a:pt x="199" y="2523"/>
                    <a:pt x="467" y="4112"/>
                    <a:pt x="726" y="5649"/>
                  </a:cubicBezTo>
                  <a:cubicBezTo>
                    <a:pt x="907" y="6720"/>
                    <a:pt x="1077" y="7730"/>
                    <a:pt x="974" y="8406"/>
                  </a:cubicBezTo>
                  <a:cubicBezTo>
                    <a:pt x="733" y="9971"/>
                    <a:pt x="1" y="14732"/>
                    <a:pt x="1691" y="16703"/>
                  </a:cubicBezTo>
                  <a:cubicBezTo>
                    <a:pt x="2736" y="17924"/>
                    <a:pt x="3746" y="18340"/>
                    <a:pt x="4429" y="18340"/>
                  </a:cubicBezTo>
                  <a:cubicBezTo>
                    <a:pt x="4554" y="18340"/>
                    <a:pt x="4677" y="18325"/>
                    <a:pt x="4796" y="18293"/>
                  </a:cubicBezTo>
                  <a:cubicBezTo>
                    <a:pt x="5156" y="18192"/>
                    <a:pt x="5395" y="17940"/>
                    <a:pt x="5452" y="17601"/>
                  </a:cubicBezTo>
                  <a:cubicBezTo>
                    <a:pt x="5480" y="17429"/>
                    <a:pt x="5496" y="17145"/>
                    <a:pt x="5517" y="16751"/>
                  </a:cubicBezTo>
                  <a:cubicBezTo>
                    <a:pt x="5554" y="16080"/>
                    <a:pt x="5610" y="15068"/>
                    <a:pt x="5775" y="13986"/>
                  </a:cubicBezTo>
                  <a:cubicBezTo>
                    <a:pt x="5791" y="13885"/>
                    <a:pt x="5753" y="13784"/>
                    <a:pt x="5675" y="13718"/>
                  </a:cubicBezTo>
                  <a:cubicBezTo>
                    <a:pt x="4840" y="13013"/>
                    <a:pt x="4036" y="11647"/>
                    <a:pt x="4283" y="9922"/>
                  </a:cubicBezTo>
                  <a:cubicBezTo>
                    <a:pt x="4613" y="7614"/>
                    <a:pt x="6066" y="2026"/>
                    <a:pt x="6504" y="368"/>
                  </a:cubicBezTo>
                  <a:cubicBezTo>
                    <a:pt x="6528" y="277"/>
                    <a:pt x="6506" y="179"/>
                    <a:pt x="6446" y="106"/>
                  </a:cubicBezTo>
                  <a:cubicBezTo>
                    <a:pt x="6391" y="38"/>
                    <a:pt x="6309" y="0"/>
                    <a:pt x="62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8"/>
            <p:cNvSpPr/>
            <p:nvPr/>
          </p:nvSpPr>
          <p:spPr>
            <a:xfrm>
              <a:off x="1325398" y="4434816"/>
              <a:ext cx="71600" cy="353193"/>
            </a:xfrm>
            <a:custGeom>
              <a:rect b="b" l="l" r="r" t="t"/>
              <a:pathLst>
                <a:path extrusionOk="0" h="17418" w="3531">
                  <a:moveTo>
                    <a:pt x="2247" y="0"/>
                  </a:moveTo>
                  <a:cubicBezTo>
                    <a:pt x="1429" y="117"/>
                    <a:pt x="841" y="363"/>
                    <a:pt x="651" y="937"/>
                  </a:cubicBezTo>
                  <a:cubicBezTo>
                    <a:pt x="1" y="2887"/>
                    <a:pt x="1301" y="6269"/>
                    <a:pt x="1041" y="7959"/>
                  </a:cubicBezTo>
                  <a:cubicBezTo>
                    <a:pt x="781" y="9649"/>
                    <a:pt x="131" y="14201"/>
                    <a:pt x="1691" y="16021"/>
                  </a:cubicBezTo>
                  <a:cubicBezTo>
                    <a:pt x="2339" y="16777"/>
                    <a:pt x="2985" y="17216"/>
                    <a:pt x="3531" y="17418"/>
                  </a:cubicBezTo>
                  <a:cubicBezTo>
                    <a:pt x="1987" y="16041"/>
                    <a:pt x="1690" y="13901"/>
                    <a:pt x="1690" y="11860"/>
                  </a:cubicBezTo>
                  <a:cubicBezTo>
                    <a:pt x="1690" y="9519"/>
                    <a:pt x="2340" y="7829"/>
                    <a:pt x="1820" y="4578"/>
                  </a:cubicBezTo>
                  <a:cubicBezTo>
                    <a:pt x="1485" y="2483"/>
                    <a:pt x="1904" y="879"/>
                    <a:pt x="2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8"/>
            <p:cNvSpPr/>
            <p:nvPr/>
          </p:nvSpPr>
          <p:spPr>
            <a:xfrm>
              <a:off x="1320876" y="4428854"/>
              <a:ext cx="84131" cy="365096"/>
            </a:xfrm>
            <a:custGeom>
              <a:rect b="b" l="l" r="r" t="t"/>
              <a:pathLst>
                <a:path extrusionOk="0" h="18005" w="4149">
                  <a:moveTo>
                    <a:pt x="2024" y="679"/>
                  </a:moveTo>
                  <a:cubicBezTo>
                    <a:pt x="1707" y="1685"/>
                    <a:pt x="1468" y="3133"/>
                    <a:pt x="1754" y="4919"/>
                  </a:cubicBezTo>
                  <a:cubicBezTo>
                    <a:pt x="2086" y="6994"/>
                    <a:pt x="1931" y="8426"/>
                    <a:pt x="1783" y="9810"/>
                  </a:cubicBezTo>
                  <a:cubicBezTo>
                    <a:pt x="1703" y="10553"/>
                    <a:pt x="1620" y="11320"/>
                    <a:pt x="1620" y="12154"/>
                  </a:cubicBezTo>
                  <a:cubicBezTo>
                    <a:pt x="1620" y="13497"/>
                    <a:pt x="1732" y="15081"/>
                    <a:pt x="2418" y="16436"/>
                  </a:cubicBezTo>
                  <a:cubicBezTo>
                    <a:pt x="2325" y="16339"/>
                    <a:pt x="2231" y="16237"/>
                    <a:pt x="2134" y="16126"/>
                  </a:cubicBezTo>
                  <a:cubicBezTo>
                    <a:pt x="1129" y="14952"/>
                    <a:pt x="933" y="12318"/>
                    <a:pt x="1552" y="8297"/>
                  </a:cubicBezTo>
                  <a:cubicBezTo>
                    <a:pt x="1670" y="7529"/>
                    <a:pt x="1493" y="6472"/>
                    <a:pt x="1303" y="5355"/>
                  </a:cubicBezTo>
                  <a:cubicBezTo>
                    <a:pt x="1068" y="3957"/>
                    <a:pt x="801" y="2371"/>
                    <a:pt x="1150" y="1324"/>
                  </a:cubicBezTo>
                  <a:cubicBezTo>
                    <a:pt x="1252" y="1016"/>
                    <a:pt x="1528" y="810"/>
                    <a:pt x="2024" y="679"/>
                  </a:cubicBezTo>
                  <a:close/>
                  <a:moveTo>
                    <a:pt x="2472" y="1"/>
                  </a:moveTo>
                  <a:cubicBezTo>
                    <a:pt x="2458" y="1"/>
                    <a:pt x="2443" y="2"/>
                    <a:pt x="2428" y="4"/>
                  </a:cubicBezTo>
                  <a:cubicBezTo>
                    <a:pt x="1772" y="97"/>
                    <a:pt x="869" y="316"/>
                    <a:pt x="595" y="1138"/>
                  </a:cubicBezTo>
                  <a:cubicBezTo>
                    <a:pt x="199" y="2325"/>
                    <a:pt x="467" y="3914"/>
                    <a:pt x="726" y="5451"/>
                  </a:cubicBezTo>
                  <a:cubicBezTo>
                    <a:pt x="907" y="6522"/>
                    <a:pt x="1078" y="7532"/>
                    <a:pt x="974" y="8208"/>
                  </a:cubicBezTo>
                  <a:cubicBezTo>
                    <a:pt x="733" y="9773"/>
                    <a:pt x="1" y="14534"/>
                    <a:pt x="1691" y="16505"/>
                  </a:cubicBezTo>
                  <a:cubicBezTo>
                    <a:pt x="2473" y="17418"/>
                    <a:pt x="3188" y="17815"/>
                    <a:pt x="3652" y="17987"/>
                  </a:cubicBezTo>
                  <a:cubicBezTo>
                    <a:pt x="3684" y="17998"/>
                    <a:pt x="3718" y="18004"/>
                    <a:pt x="3753" y="18004"/>
                  </a:cubicBezTo>
                  <a:lnTo>
                    <a:pt x="3753" y="18003"/>
                  </a:lnTo>
                  <a:cubicBezTo>
                    <a:pt x="4022" y="18003"/>
                    <a:pt x="4148" y="17671"/>
                    <a:pt x="3948" y="17492"/>
                  </a:cubicBezTo>
                  <a:cubicBezTo>
                    <a:pt x="2403" y="16114"/>
                    <a:pt x="2205" y="13914"/>
                    <a:pt x="2205" y="12152"/>
                  </a:cubicBezTo>
                  <a:cubicBezTo>
                    <a:pt x="2205" y="11350"/>
                    <a:pt x="2283" y="10632"/>
                    <a:pt x="2364" y="9871"/>
                  </a:cubicBezTo>
                  <a:cubicBezTo>
                    <a:pt x="2518" y="8448"/>
                    <a:pt x="2677" y="6976"/>
                    <a:pt x="2332" y="4825"/>
                  </a:cubicBezTo>
                  <a:cubicBezTo>
                    <a:pt x="2017" y="2854"/>
                    <a:pt x="2381" y="1331"/>
                    <a:pt x="2743" y="399"/>
                  </a:cubicBezTo>
                  <a:cubicBezTo>
                    <a:pt x="2817" y="204"/>
                    <a:pt x="2671" y="1"/>
                    <a:pt x="2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1565377" y="2806340"/>
              <a:ext cx="6185" cy="11761"/>
            </a:xfrm>
            <a:custGeom>
              <a:rect b="b" l="l" r="r" t="t"/>
              <a:pathLst>
                <a:path extrusionOk="0" h="580" w="305">
                  <a:moveTo>
                    <a:pt x="0" y="580"/>
                  </a:moveTo>
                  <a:cubicBezTo>
                    <a:pt x="108" y="379"/>
                    <a:pt x="209" y="185"/>
                    <a:pt x="304" y="0"/>
                  </a:cubicBezTo>
                  <a:cubicBezTo>
                    <a:pt x="209" y="185"/>
                    <a:pt x="108" y="379"/>
                    <a:pt x="0" y="58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8"/>
            <p:cNvSpPr/>
            <p:nvPr/>
          </p:nvSpPr>
          <p:spPr>
            <a:xfrm>
              <a:off x="1559415" y="2800398"/>
              <a:ext cx="18919" cy="23644"/>
            </a:xfrm>
            <a:custGeom>
              <a:rect b="b" l="l" r="r" t="t"/>
              <a:pathLst>
                <a:path extrusionOk="0" h="1166" w="933">
                  <a:moveTo>
                    <a:pt x="599" y="0"/>
                  </a:moveTo>
                  <a:cubicBezTo>
                    <a:pt x="493" y="0"/>
                    <a:pt x="390" y="58"/>
                    <a:pt x="338" y="160"/>
                  </a:cubicBezTo>
                  <a:lnTo>
                    <a:pt x="338" y="161"/>
                  </a:lnTo>
                  <a:cubicBezTo>
                    <a:pt x="244" y="344"/>
                    <a:pt x="143" y="535"/>
                    <a:pt x="37" y="733"/>
                  </a:cubicBezTo>
                  <a:cubicBezTo>
                    <a:pt x="13" y="775"/>
                    <a:pt x="2" y="823"/>
                    <a:pt x="2" y="871"/>
                  </a:cubicBezTo>
                  <a:cubicBezTo>
                    <a:pt x="1" y="1033"/>
                    <a:pt x="132" y="1165"/>
                    <a:pt x="294" y="1165"/>
                  </a:cubicBezTo>
                  <a:cubicBezTo>
                    <a:pt x="401" y="1164"/>
                    <a:pt x="500" y="1106"/>
                    <a:pt x="551" y="1011"/>
                  </a:cubicBezTo>
                  <a:cubicBezTo>
                    <a:pt x="660" y="809"/>
                    <a:pt x="763" y="614"/>
                    <a:pt x="858" y="426"/>
                  </a:cubicBezTo>
                  <a:cubicBezTo>
                    <a:pt x="933" y="282"/>
                    <a:pt x="876" y="105"/>
                    <a:pt x="732" y="32"/>
                  </a:cubicBezTo>
                  <a:cubicBezTo>
                    <a:pt x="689" y="11"/>
                    <a:pt x="644" y="0"/>
                    <a:pt x="5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8"/>
            <p:cNvSpPr/>
            <p:nvPr/>
          </p:nvSpPr>
          <p:spPr>
            <a:xfrm>
              <a:off x="1555988" y="2820758"/>
              <a:ext cx="7949" cy="14397"/>
            </a:xfrm>
            <a:custGeom>
              <a:rect b="b" l="l" r="r" t="t"/>
              <a:pathLst>
                <a:path extrusionOk="0" h="710" w="392">
                  <a:moveTo>
                    <a:pt x="391" y="1"/>
                  </a:moveTo>
                  <a:lnTo>
                    <a:pt x="391" y="1"/>
                  </a:lnTo>
                  <a:cubicBezTo>
                    <a:pt x="336" y="103"/>
                    <a:pt x="279" y="206"/>
                    <a:pt x="221" y="311"/>
                  </a:cubicBezTo>
                  <a:lnTo>
                    <a:pt x="221" y="311"/>
                  </a:lnTo>
                  <a:cubicBezTo>
                    <a:pt x="279" y="206"/>
                    <a:pt x="336" y="102"/>
                    <a:pt x="391" y="1"/>
                  </a:cubicBezTo>
                  <a:close/>
                  <a:moveTo>
                    <a:pt x="221" y="311"/>
                  </a:moveTo>
                  <a:lnTo>
                    <a:pt x="221" y="311"/>
                  </a:lnTo>
                  <a:cubicBezTo>
                    <a:pt x="149" y="441"/>
                    <a:pt x="76" y="573"/>
                    <a:pt x="0" y="709"/>
                  </a:cubicBezTo>
                  <a:cubicBezTo>
                    <a:pt x="76" y="574"/>
                    <a:pt x="149" y="441"/>
                    <a:pt x="221" y="31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1549194" y="2814756"/>
              <a:ext cx="21596" cy="26320"/>
            </a:xfrm>
            <a:custGeom>
              <a:rect b="b" l="l" r="r" t="t"/>
              <a:pathLst>
                <a:path extrusionOk="0" h="1298" w="1065">
                  <a:moveTo>
                    <a:pt x="729" y="0"/>
                  </a:moveTo>
                  <a:cubicBezTo>
                    <a:pt x="624" y="0"/>
                    <a:pt x="522" y="57"/>
                    <a:pt x="470" y="158"/>
                  </a:cubicBezTo>
                  <a:cubicBezTo>
                    <a:pt x="347" y="383"/>
                    <a:pt x="217" y="617"/>
                    <a:pt x="81" y="860"/>
                  </a:cubicBezTo>
                  <a:lnTo>
                    <a:pt x="80" y="862"/>
                  </a:lnTo>
                  <a:cubicBezTo>
                    <a:pt x="1" y="1003"/>
                    <a:pt x="51" y="1180"/>
                    <a:pt x="191" y="1259"/>
                  </a:cubicBezTo>
                  <a:cubicBezTo>
                    <a:pt x="235" y="1284"/>
                    <a:pt x="284" y="1298"/>
                    <a:pt x="334" y="1298"/>
                  </a:cubicBezTo>
                  <a:cubicBezTo>
                    <a:pt x="440" y="1298"/>
                    <a:pt x="537" y="1241"/>
                    <a:pt x="589" y="1149"/>
                  </a:cubicBezTo>
                  <a:cubicBezTo>
                    <a:pt x="726" y="905"/>
                    <a:pt x="856" y="671"/>
                    <a:pt x="979" y="444"/>
                  </a:cubicBezTo>
                  <a:cubicBezTo>
                    <a:pt x="980" y="442"/>
                    <a:pt x="982" y="440"/>
                    <a:pt x="983" y="437"/>
                  </a:cubicBezTo>
                  <a:cubicBezTo>
                    <a:pt x="1064" y="295"/>
                    <a:pt x="1012" y="115"/>
                    <a:pt x="869" y="36"/>
                  </a:cubicBezTo>
                  <a:cubicBezTo>
                    <a:pt x="825" y="12"/>
                    <a:pt x="777" y="0"/>
                    <a:pt x="7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8"/>
            <p:cNvSpPr/>
            <p:nvPr/>
          </p:nvSpPr>
          <p:spPr>
            <a:xfrm>
              <a:off x="1572717" y="2792449"/>
              <a:ext cx="5637" cy="11680"/>
            </a:xfrm>
            <a:custGeom>
              <a:rect b="b" l="l" r="r" t="t"/>
              <a:pathLst>
                <a:path extrusionOk="0" h="576" w="278">
                  <a:moveTo>
                    <a:pt x="277" y="1"/>
                  </a:moveTo>
                  <a:lnTo>
                    <a:pt x="277" y="1"/>
                  </a:lnTo>
                  <a:cubicBezTo>
                    <a:pt x="194" y="182"/>
                    <a:pt x="102" y="372"/>
                    <a:pt x="0" y="575"/>
                  </a:cubicBezTo>
                  <a:cubicBezTo>
                    <a:pt x="102" y="374"/>
                    <a:pt x="194" y="182"/>
                    <a:pt x="2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1565944" y="2786507"/>
              <a:ext cx="18351" cy="23522"/>
            </a:xfrm>
            <a:custGeom>
              <a:rect b="b" l="l" r="r" t="t"/>
              <a:pathLst>
                <a:path extrusionOk="0" h="1160" w="905">
                  <a:moveTo>
                    <a:pt x="611" y="0"/>
                  </a:moveTo>
                  <a:cubicBezTo>
                    <a:pt x="499" y="0"/>
                    <a:pt x="394" y="65"/>
                    <a:pt x="345" y="170"/>
                  </a:cubicBezTo>
                  <a:cubicBezTo>
                    <a:pt x="264" y="349"/>
                    <a:pt x="173" y="536"/>
                    <a:pt x="73" y="736"/>
                  </a:cubicBezTo>
                  <a:cubicBezTo>
                    <a:pt x="0" y="880"/>
                    <a:pt x="58" y="1055"/>
                    <a:pt x="202" y="1128"/>
                  </a:cubicBezTo>
                  <a:cubicBezTo>
                    <a:pt x="243" y="1149"/>
                    <a:pt x="288" y="1159"/>
                    <a:pt x="333" y="1159"/>
                  </a:cubicBezTo>
                  <a:cubicBezTo>
                    <a:pt x="334" y="1159"/>
                    <a:pt x="335" y="1159"/>
                    <a:pt x="336" y="1159"/>
                  </a:cubicBezTo>
                  <a:cubicBezTo>
                    <a:pt x="447" y="1159"/>
                    <a:pt x="546" y="1097"/>
                    <a:pt x="596" y="999"/>
                  </a:cubicBezTo>
                  <a:cubicBezTo>
                    <a:pt x="698" y="796"/>
                    <a:pt x="789" y="605"/>
                    <a:pt x="874" y="422"/>
                  </a:cubicBezTo>
                  <a:lnTo>
                    <a:pt x="878" y="415"/>
                  </a:lnTo>
                  <a:cubicBezTo>
                    <a:pt x="895" y="376"/>
                    <a:pt x="903" y="335"/>
                    <a:pt x="904" y="292"/>
                  </a:cubicBezTo>
                  <a:cubicBezTo>
                    <a:pt x="903" y="155"/>
                    <a:pt x="808" y="36"/>
                    <a:pt x="673" y="7"/>
                  </a:cubicBezTo>
                  <a:cubicBezTo>
                    <a:pt x="653" y="2"/>
                    <a:pt x="632" y="0"/>
                    <a:pt x="6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1545848" y="2838888"/>
              <a:ext cx="8010" cy="14133"/>
            </a:xfrm>
            <a:custGeom>
              <a:rect b="b" l="l" r="r" t="t"/>
              <a:pathLst>
                <a:path extrusionOk="0" h="697" w="395">
                  <a:moveTo>
                    <a:pt x="395" y="1"/>
                  </a:moveTo>
                  <a:cubicBezTo>
                    <a:pt x="267" y="226"/>
                    <a:pt x="136" y="456"/>
                    <a:pt x="1" y="696"/>
                  </a:cubicBezTo>
                  <a:cubicBezTo>
                    <a:pt x="138" y="456"/>
                    <a:pt x="267" y="226"/>
                    <a:pt x="3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8"/>
            <p:cNvSpPr/>
            <p:nvPr/>
          </p:nvSpPr>
          <p:spPr>
            <a:xfrm>
              <a:off x="1538446" y="2832906"/>
              <a:ext cx="22204" cy="26036"/>
            </a:xfrm>
            <a:custGeom>
              <a:rect b="b" l="l" r="r" t="t"/>
              <a:pathLst>
                <a:path extrusionOk="0" h="1284" w="1095">
                  <a:moveTo>
                    <a:pt x="761" y="0"/>
                  </a:moveTo>
                  <a:cubicBezTo>
                    <a:pt x="659" y="0"/>
                    <a:pt x="560" y="54"/>
                    <a:pt x="506" y="150"/>
                  </a:cubicBezTo>
                  <a:lnTo>
                    <a:pt x="112" y="846"/>
                  </a:lnTo>
                  <a:cubicBezTo>
                    <a:pt x="0" y="1041"/>
                    <a:pt x="141" y="1283"/>
                    <a:pt x="365" y="1284"/>
                  </a:cubicBezTo>
                  <a:cubicBezTo>
                    <a:pt x="470" y="1284"/>
                    <a:pt x="568" y="1227"/>
                    <a:pt x="619" y="1135"/>
                  </a:cubicBezTo>
                  <a:lnTo>
                    <a:pt x="1016" y="436"/>
                  </a:lnTo>
                  <a:cubicBezTo>
                    <a:pt x="1095" y="296"/>
                    <a:pt x="1045" y="117"/>
                    <a:pt x="905" y="38"/>
                  </a:cubicBezTo>
                  <a:cubicBezTo>
                    <a:pt x="859" y="13"/>
                    <a:pt x="810" y="0"/>
                    <a:pt x="7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8"/>
            <p:cNvSpPr/>
            <p:nvPr/>
          </p:nvSpPr>
          <p:spPr>
            <a:xfrm>
              <a:off x="1579450" y="2779410"/>
              <a:ext cx="4339" cy="10565"/>
            </a:xfrm>
            <a:custGeom>
              <a:rect b="b" l="l" r="r" t="t"/>
              <a:pathLst>
                <a:path extrusionOk="0" h="521" w="214">
                  <a:moveTo>
                    <a:pt x="214" y="0"/>
                  </a:moveTo>
                  <a:lnTo>
                    <a:pt x="214" y="0"/>
                  </a:lnTo>
                  <a:cubicBezTo>
                    <a:pt x="156" y="161"/>
                    <a:pt x="82" y="337"/>
                    <a:pt x="0" y="520"/>
                  </a:cubicBezTo>
                  <a:cubicBezTo>
                    <a:pt x="82" y="337"/>
                    <a:pt x="156" y="162"/>
                    <a:pt x="2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8"/>
            <p:cNvSpPr/>
            <p:nvPr/>
          </p:nvSpPr>
          <p:spPr>
            <a:xfrm>
              <a:off x="1573488" y="2773468"/>
              <a:ext cx="17013" cy="22427"/>
            </a:xfrm>
            <a:custGeom>
              <a:rect b="b" l="l" r="r" t="t"/>
              <a:pathLst>
                <a:path extrusionOk="0" h="1106" w="839">
                  <a:moveTo>
                    <a:pt x="509" y="1"/>
                  </a:moveTo>
                  <a:cubicBezTo>
                    <a:pt x="389" y="1"/>
                    <a:pt x="277" y="74"/>
                    <a:pt x="234" y="194"/>
                  </a:cubicBezTo>
                  <a:cubicBezTo>
                    <a:pt x="177" y="348"/>
                    <a:pt x="105" y="519"/>
                    <a:pt x="26" y="695"/>
                  </a:cubicBezTo>
                  <a:cubicBezTo>
                    <a:pt x="10" y="732"/>
                    <a:pt x="2" y="773"/>
                    <a:pt x="2" y="813"/>
                  </a:cubicBezTo>
                  <a:cubicBezTo>
                    <a:pt x="1" y="975"/>
                    <a:pt x="132" y="1106"/>
                    <a:pt x="293" y="1106"/>
                  </a:cubicBezTo>
                  <a:cubicBezTo>
                    <a:pt x="294" y="1106"/>
                    <a:pt x="295" y="1106"/>
                    <a:pt x="296" y="1106"/>
                  </a:cubicBezTo>
                  <a:cubicBezTo>
                    <a:pt x="411" y="1106"/>
                    <a:pt x="514" y="1038"/>
                    <a:pt x="561" y="933"/>
                  </a:cubicBezTo>
                  <a:cubicBezTo>
                    <a:pt x="646" y="743"/>
                    <a:pt x="723" y="560"/>
                    <a:pt x="783" y="394"/>
                  </a:cubicBezTo>
                  <a:cubicBezTo>
                    <a:pt x="839" y="242"/>
                    <a:pt x="761" y="74"/>
                    <a:pt x="609" y="18"/>
                  </a:cubicBezTo>
                  <a:cubicBezTo>
                    <a:pt x="576" y="6"/>
                    <a:pt x="542" y="1"/>
                    <a:pt x="5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8"/>
            <p:cNvSpPr/>
            <p:nvPr/>
          </p:nvSpPr>
          <p:spPr>
            <a:xfrm>
              <a:off x="1963508" y="2837428"/>
              <a:ext cx="385" cy="8577"/>
            </a:xfrm>
            <a:custGeom>
              <a:rect b="b" l="l" r="r" t="t"/>
              <a:pathLst>
                <a:path extrusionOk="0" h="423" w="19">
                  <a:moveTo>
                    <a:pt x="19" y="422"/>
                  </a:moveTo>
                  <a:cubicBezTo>
                    <a:pt x="7" y="265"/>
                    <a:pt x="0" y="122"/>
                    <a:pt x="0" y="1"/>
                  </a:cubicBezTo>
                  <a:cubicBezTo>
                    <a:pt x="0" y="122"/>
                    <a:pt x="7" y="265"/>
                    <a:pt x="19" y="42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8"/>
            <p:cNvSpPr/>
            <p:nvPr/>
          </p:nvSpPr>
          <p:spPr>
            <a:xfrm>
              <a:off x="1957567" y="2831506"/>
              <a:ext cx="12471" cy="20419"/>
            </a:xfrm>
            <a:custGeom>
              <a:rect b="b" l="l" r="r" t="t"/>
              <a:pathLst>
                <a:path extrusionOk="0" h="1007" w="615">
                  <a:moveTo>
                    <a:pt x="293" y="0"/>
                  </a:moveTo>
                  <a:cubicBezTo>
                    <a:pt x="132" y="0"/>
                    <a:pt x="1" y="131"/>
                    <a:pt x="1" y="293"/>
                  </a:cubicBezTo>
                  <a:cubicBezTo>
                    <a:pt x="1" y="421"/>
                    <a:pt x="8" y="570"/>
                    <a:pt x="21" y="735"/>
                  </a:cubicBezTo>
                  <a:cubicBezTo>
                    <a:pt x="21" y="735"/>
                    <a:pt x="21" y="736"/>
                    <a:pt x="21" y="736"/>
                  </a:cubicBezTo>
                  <a:cubicBezTo>
                    <a:pt x="31" y="888"/>
                    <a:pt x="159" y="1007"/>
                    <a:pt x="312" y="1007"/>
                  </a:cubicBezTo>
                  <a:lnTo>
                    <a:pt x="334" y="1007"/>
                  </a:lnTo>
                  <a:cubicBezTo>
                    <a:pt x="494" y="995"/>
                    <a:pt x="615" y="855"/>
                    <a:pt x="603" y="694"/>
                  </a:cubicBezTo>
                  <a:cubicBezTo>
                    <a:pt x="593" y="546"/>
                    <a:pt x="586" y="410"/>
                    <a:pt x="586" y="294"/>
                  </a:cubicBezTo>
                  <a:lnTo>
                    <a:pt x="586" y="293"/>
                  </a:lnTo>
                  <a:cubicBezTo>
                    <a:pt x="586" y="131"/>
                    <a:pt x="455" y="0"/>
                    <a:pt x="2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8"/>
            <p:cNvSpPr/>
            <p:nvPr/>
          </p:nvSpPr>
          <p:spPr>
            <a:xfrm>
              <a:off x="1965191" y="2859167"/>
              <a:ext cx="1399" cy="10544"/>
            </a:xfrm>
            <a:custGeom>
              <a:rect b="b" l="l" r="r" t="t"/>
              <a:pathLst>
                <a:path extrusionOk="0" h="520" w="69">
                  <a:moveTo>
                    <a:pt x="68" y="519"/>
                  </a:moveTo>
                  <a:cubicBezTo>
                    <a:pt x="44" y="337"/>
                    <a:pt x="21" y="163"/>
                    <a:pt x="1" y="0"/>
                  </a:cubicBezTo>
                  <a:cubicBezTo>
                    <a:pt x="21" y="163"/>
                    <a:pt x="44" y="337"/>
                    <a:pt x="68" y="51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8"/>
            <p:cNvSpPr/>
            <p:nvPr/>
          </p:nvSpPr>
          <p:spPr>
            <a:xfrm>
              <a:off x="1958905" y="2853205"/>
              <a:ext cx="13606" cy="22427"/>
            </a:xfrm>
            <a:custGeom>
              <a:rect b="b" l="l" r="r" t="t"/>
              <a:pathLst>
                <a:path extrusionOk="0" h="1106" w="671">
                  <a:moveTo>
                    <a:pt x="309" y="1"/>
                  </a:moveTo>
                  <a:cubicBezTo>
                    <a:pt x="298" y="1"/>
                    <a:pt x="286" y="2"/>
                    <a:pt x="275" y="3"/>
                  </a:cubicBezTo>
                  <a:cubicBezTo>
                    <a:pt x="115" y="23"/>
                    <a:pt x="1" y="169"/>
                    <a:pt x="20" y="329"/>
                  </a:cubicBezTo>
                  <a:cubicBezTo>
                    <a:pt x="39" y="493"/>
                    <a:pt x="64" y="669"/>
                    <a:pt x="88" y="853"/>
                  </a:cubicBezTo>
                  <a:cubicBezTo>
                    <a:pt x="108" y="998"/>
                    <a:pt x="232" y="1106"/>
                    <a:pt x="378" y="1106"/>
                  </a:cubicBezTo>
                  <a:cubicBezTo>
                    <a:pt x="391" y="1106"/>
                    <a:pt x="405" y="1105"/>
                    <a:pt x="418" y="1102"/>
                  </a:cubicBezTo>
                  <a:cubicBezTo>
                    <a:pt x="563" y="1082"/>
                    <a:pt x="671" y="959"/>
                    <a:pt x="671" y="813"/>
                  </a:cubicBezTo>
                  <a:cubicBezTo>
                    <a:pt x="671" y="799"/>
                    <a:pt x="670" y="786"/>
                    <a:pt x="668" y="774"/>
                  </a:cubicBezTo>
                  <a:cubicBezTo>
                    <a:pt x="643" y="593"/>
                    <a:pt x="621" y="421"/>
                    <a:pt x="601" y="259"/>
                  </a:cubicBezTo>
                  <a:cubicBezTo>
                    <a:pt x="583" y="110"/>
                    <a:pt x="456" y="1"/>
                    <a:pt x="3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8"/>
            <p:cNvSpPr/>
            <p:nvPr/>
          </p:nvSpPr>
          <p:spPr>
            <a:xfrm>
              <a:off x="1372810" y="2855111"/>
              <a:ext cx="697850" cy="2038680"/>
            </a:xfrm>
            <a:custGeom>
              <a:rect b="b" l="l" r="r" t="t"/>
              <a:pathLst>
                <a:path extrusionOk="0" h="100539" w="34415">
                  <a:moveTo>
                    <a:pt x="8474" y="1"/>
                  </a:moveTo>
                  <a:cubicBezTo>
                    <a:pt x="6564" y="3347"/>
                    <a:pt x="3888" y="7938"/>
                    <a:pt x="2732" y="12653"/>
                  </a:cubicBezTo>
                  <a:cubicBezTo>
                    <a:pt x="1041" y="19544"/>
                    <a:pt x="1" y="25006"/>
                    <a:pt x="2082" y="29687"/>
                  </a:cubicBezTo>
                  <a:cubicBezTo>
                    <a:pt x="4162" y="34368"/>
                    <a:pt x="6116" y="45795"/>
                    <a:pt x="5725" y="50477"/>
                  </a:cubicBezTo>
                  <a:cubicBezTo>
                    <a:pt x="5335" y="55159"/>
                    <a:pt x="2994" y="57759"/>
                    <a:pt x="3514" y="61399"/>
                  </a:cubicBezTo>
                  <a:cubicBezTo>
                    <a:pt x="4035" y="65041"/>
                    <a:pt x="6495" y="72805"/>
                    <a:pt x="7537" y="75276"/>
                  </a:cubicBezTo>
                  <a:cubicBezTo>
                    <a:pt x="8577" y="77747"/>
                    <a:pt x="9493" y="87003"/>
                    <a:pt x="9493" y="87003"/>
                  </a:cubicBezTo>
                  <a:cubicBezTo>
                    <a:pt x="9493" y="87003"/>
                    <a:pt x="8193" y="90412"/>
                    <a:pt x="7933" y="92752"/>
                  </a:cubicBezTo>
                  <a:cubicBezTo>
                    <a:pt x="7673" y="95093"/>
                    <a:pt x="9558" y="96005"/>
                    <a:pt x="12235" y="97462"/>
                  </a:cubicBezTo>
                  <a:cubicBezTo>
                    <a:pt x="14263" y="98566"/>
                    <a:pt x="18065" y="100539"/>
                    <a:pt x="20186" y="100539"/>
                  </a:cubicBezTo>
                  <a:cubicBezTo>
                    <a:pt x="20862" y="100539"/>
                    <a:pt x="21367" y="100338"/>
                    <a:pt x="21590" y="99845"/>
                  </a:cubicBezTo>
                  <a:cubicBezTo>
                    <a:pt x="22510" y="97805"/>
                    <a:pt x="18233" y="92955"/>
                    <a:pt x="16070" y="89408"/>
                  </a:cubicBezTo>
                  <a:cubicBezTo>
                    <a:pt x="13906" y="85860"/>
                    <a:pt x="13992" y="80731"/>
                    <a:pt x="13712" y="75276"/>
                  </a:cubicBezTo>
                  <a:cubicBezTo>
                    <a:pt x="13392" y="69026"/>
                    <a:pt x="13657" y="55939"/>
                    <a:pt x="13657" y="52037"/>
                  </a:cubicBezTo>
                  <a:cubicBezTo>
                    <a:pt x="13657" y="48137"/>
                    <a:pt x="17946" y="27735"/>
                    <a:pt x="17946" y="27735"/>
                  </a:cubicBezTo>
                  <a:cubicBezTo>
                    <a:pt x="17946" y="27735"/>
                    <a:pt x="20547" y="38269"/>
                    <a:pt x="22628" y="43339"/>
                  </a:cubicBezTo>
                  <a:cubicBezTo>
                    <a:pt x="24708" y="48411"/>
                    <a:pt x="24782" y="57601"/>
                    <a:pt x="27123" y="59682"/>
                  </a:cubicBezTo>
                  <a:cubicBezTo>
                    <a:pt x="28136" y="60582"/>
                    <a:pt x="29587" y="61190"/>
                    <a:pt x="30907" y="61190"/>
                  </a:cubicBezTo>
                  <a:cubicBezTo>
                    <a:pt x="32638" y="61190"/>
                    <a:pt x="34145" y="60145"/>
                    <a:pt x="34145" y="57341"/>
                  </a:cubicBezTo>
                  <a:cubicBezTo>
                    <a:pt x="34145" y="52401"/>
                    <a:pt x="34415" y="38451"/>
                    <a:pt x="32380" y="26175"/>
                  </a:cubicBezTo>
                  <a:cubicBezTo>
                    <a:pt x="31762" y="22453"/>
                    <a:pt x="29649" y="15773"/>
                    <a:pt x="30299" y="12261"/>
                  </a:cubicBezTo>
                  <a:cubicBezTo>
                    <a:pt x="30775" y="9690"/>
                    <a:pt x="29928" y="4962"/>
                    <a:pt x="29439" y="1795"/>
                  </a:cubicBezTo>
                  <a:lnTo>
                    <a:pt x="29439" y="1800"/>
                  </a:lnTo>
                  <a:cubicBezTo>
                    <a:pt x="26711" y="2087"/>
                    <a:pt x="24265" y="2207"/>
                    <a:pt x="22080" y="2207"/>
                  </a:cubicBezTo>
                  <a:cubicBezTo>
                    <a:pt x="15092" y="2207"/>
                    <a:pt x="10781" y="973"/>
                    <a:pt x="8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8"/>
            <p:cNvSpPr/>
            <p:nvPr/>
          </p:nvSpPr>
          <p:spPr>
            <a:xfrm>
              <a:off x="1366118" y="2849149"/>
              <a:ext cx="706691" cy="2050542"/>
            </a:xfrm>
            <a:custGeom>
              <a:rect b="b" l="l" r="r" t="t"/>
              <a:pathLst>
                <a:path extrusionOk="0" h="101124" w="34851">
                  <a:moveTo>
                    <a:pt x="8931" y="661"/>
                  </a:moveTo>
                  <a:lnTo>
                    <a:pt x="8931" y="663"/>
                  </a:lnTo>
                  <a:cubicBezTo>
                    <a:pt x="11198" y="1579"/>
                    <a:pt x="15506" y="2791"/>
                    <a:pt x="22444" y="2791"/>
                  </a:cubicBezTo>
                  <a:cubicBezTo>
                    <a:pt x="24555" y="2791"/>
                    <a:pt x="26909" y="2679"/>
                    <a:pt x="29523" y="2412"/>
                  </a:cubicBezTo>
                  <a:lnTo>
                    <a:pt x="29640" y="3157"/>
                  </a:lnTo>
                  <a:cubicBezTo>
                    <a:pt x="30112" y="6149"/>
                    <a:pt x="30759" y="10244"/>
                    <a:pt x="30342" y="12502"/>
                  </a:cubicBezTo>
                  <a:cubicBezTo>
                    <a:pt x="29867" y="15065"/>
                    <a:pt x="30800" y="19147"/>
                    <a:pt x="31624" y="22746"/>
                  </a:cubicBezTo>
                  <a:cubicBezTo>
                    <a:pt x="31943" y="24140"/>
                    <a:pt x="32245" y="25457"/>
                    <a:pt x="32421" y="26515"/>
                  </a:cubicBezTo>
                  <a:cubicBezTo>
                    <a:pt x="34265" y="37646"/>
                    <a:pt x="34212" y="50083"/>
                    <a:pt x="34186" y="56059"/>
                  </a:cubicBezTo>
                  <a:cubicBezTo>
                    <a:pt x="34184" y="56654"/>
                    <a:pt x="34182" y="57182"/>
                    <a:pt x="34182" y="57635"/>
                  </a:cubicBezTo>
                  <a:cubicBezTo>
                    <a:pt x="34182" y="59310"/>
                    <a:pt x="33615" y="60451"/>
                    <a:pt x="32541" y="60933"/>
                  </a:cubicBezTo>
                  <a:cubicBezTo>
                    <a:pt x="32137" y="61115"/>
                    <a:pt x="31692" y="61195"/>
                    <a:pt x="31234" y="61195"/>
                  </a:cubicBezTo>
                  <a:cubicBezTo>
                    <a:pt x="29945" y="61195"/>
                    <a:pt x="28549" y="60559"/>
                    <a:pt x="27647" y="59757"/>
                  </a:cubicBezTo>
                  <a:cubicBezTo>
                    <a:pt x="26405" y="58654"/>
                    <a:pt x="25810" y="55257"/>
                    <a:pt x="25180" y="51658"/>
                  </a:cubicBezTo>
                  <a:cubicBezTo>
                    <a:pt x="24673" y="48763"/>
                    <a:pt x="24149" y="45769"/>
                    <a:pt x="23227" y="43523"/>
                  </a:cubicBezTo>
                  <a:cubicBezTo>
                    <a:pt x="21179" y="38529"/>
                    <a:pt x="18586" y="28064"/>
                    <a:pt x="18559" y="27960"/>
                  </a:cubicBezTo>
                  <a:cubicBezTo>
                    <a:pt x="18527" y="27827"/>
                    <a:pt x="18414" y="27739"/>
                    <a:pt x="18270" y="27737"/>
                  </a:cubicBezTo>
                  <a:cubicBezTo>
                    <a:pt x="18134" y="27739"/>
                    <a:pt x="18017" y="27835"/>
                    <a:pt x="17989" y="27969"/>
                  </a:cubicBezTo>
                  <a:cubicBezTo>
                    <a:pt x="17814" y="28803"/>
                    <a:pt x="13694" y="48444"/>
                    <a:pt x="13694" y="52330"/>
                  </a:cubicBezTo>
                  <a:cubicBezTo>
                    <a:pt x="13694" y="53290"/>
                    <a:pt x="13678" y="54806"/>
                    <a:pt x="13658" y="56640"/>
                  </a:cubicBezTo>
                  <a:cubicBezTo>
                    <a:pt x="13599" y="62304"/>
                    <a:pt x="13508" y="70864"/>
                    <a:pt x="13750" y="75585"/>
                  </a:cubicBezTo>
                  <a:cubicBezTo>
                    <a:pt x="13787" y="76302"/>
                    <a:pt x="13817" y="77015"/>
                    <a:pt x="13847" y="77720"/>
                  </a:cubicBezTo>
                  <a:cubicBezTo>
                    <a:pt x="14046" y="82342"/>
                    <a:pt x="14233" y="86709"/>
                    <a:pt x="16149" y="89854"/>
                  </a:cubicBezTo>
                  <a:cubicBezTo>
                    <a:pt x="16741" y="90824"/>
                    <a:pt x="17503" y="91911"/>
                    <a:pt x="18241" y="92962"/>
                  </a:cubicBezTo>
                  <a:cubicBezTo>
                    <a:pt x="20123" y="95644"/>
                    <a:pt x="22256" y="98684"/>
                    <a:pt x="21654" y="100018"/>
                  </a:cubicBezTo>
                  <a:cubicBezTo>
                    <a:pt x="21560" y="100227"/>
                    <a:pt x="21394" y="100370"/>
                    <a:pt x="21145" y="100454"/>
                  </a:cubicBezTo>
                  <a:cubicBezTo>
                    <a:pt x="20987" y="100506"/>
                    <a:pt x="20783" y="100540"/>
                    <a:pt x="20521" y="100540"/>
                  </a:cubicBezTo>
                  <a:cubicBezTo>
                    <a:pt x="19377" y="100540"/>
                    <a:pt x="17125" y="99906"/>
                    <a:pt x="12704" y="97498"/>
                  </a:cubicBezTo>
                  <a:lnTo>
                    <a:pt x="12363" y="97314"/>
                  </a:lnTo>
                  <a:cubicBezTo>
                    <a:pt x="9933" y="95995"/>
                    <a:pt x="8326" y="95123"/>
                    <a:pt x="8554" y="93079"/>
                  </a:cubicBezTo>
                  <a:cubicBezTo>
                    <a:pt x="8807" y="90802"/>
                    <a:pt x="10084" y="87435"/>
                    <a:pt x="10097" y="87401"/>
                  </a:cubicBezTo>
                  <a:cubicBezTo>
                    <a:pt x="10113" y="87358"/>
                    <a:pt x="10119" y="87313"/>
                    <a:pt x="10114" y="87268"/>
                  </a:cubicBezTo>
                  <a:cubicBezTo>
                    <a:pt x="10077" y="86888"/>
                    <a:pt x="9181" y="77939"/>
                    <a:pt x="8136" y="75456"/>
                  </a:cubicBezTo>
                  <a:cubicBezTo>
                    <a:pt x="7098" y="72991"/>
                    <a:pt x="4642" y="65213"/>
                    <a:pt x="4135" y="61653"/>
                  </a:cubicBezTo>
                  <a:cubicBezTo>
                    <a:pt x="3860" y="59729"/>
                    <a:pt x="4411" y="58109"/>
                    <a:pt x="5049" y="56233"/>
                  </a:cubicBezTo>
                  <a:cubicBezTo>
                    <a:pt x="5573" y="54695"/>
                    <a:pt x="6167" y="52950"/>
                    <a:pt x="6346" y="50795"/>
                  </a:cubicBezTo>
                  <a:cubicBezTo>
                    <a:pt x="6747" y="46005"/>
                    <a:pt x="4724" y="34463"/>
                    <a:pt x="2679" y="29862"/>
                  </a:cubicBezTo>
                  <a:cubicBezTo>
                    <a:pt x="612" y="25207"/>
                    <a:pt x="1704" y="19713"/>
                    <a:pt x="3346" y="13016"/>
                  </a:cubicBezTo>
                  <a:cubicBezTo>
                    <a:pt x="4454" y="8503"/>
                    <a:pt x="7000" y="4043"/>
                    <a:pt x="8859" y="787"/>
                  </a:cubicBezTo>
                  <a:lnTo>
                    <a:pt x="8931" y="661"/>
                  </a:lnTo>
                  <a:close/>
                  <a:moveTo>
                    <a:pt x="8805" y="0"/>
                  </a:moveTo>
                  <a:cubicBezTo>
                    <a:pt x="8702" y="0"/>
                    <a:pt x="8604" y="54"/>
                    <a:pt x="8550" y="147"/>
                  </a:cubicBezTo>
                  <a:lnTo>
                    <a:pt x="8351" y="495"/>
                  </a:lnTo>
                  <a:cubicBezTo>
                    <a:pt x="6475" y="3782"/>
                    <a:pt x="3905" y="8282"/>
                    <a:pt x="2778" y="12875"/>
                  </a:cubicBezTo>
                  <a:cubicBezTo>
                    <a:pt x="1108" y="19684"/>
                    <a:pt x="1" y="25275"/>
                    <a:pt x="2145" y="30099"/>
                  </a:cubicBezTo>
                  <a:cubicBezTo>
                    <a:pt x="4161" y="34637"/>
                    <a:pt x="6157" y="46022"/>
                    <a:pt x="5763" y="50746"/>
                  </a:cubicBezTo>
                  <a:cubicBezTo>
                    <a:pt x="5590" y="52828"/>
                    <a:pt x="5033" y="54463"/>
                    <a:pt x="4496" y="56044"/>
                  </a:cubicBezTo>
                  <a:cubicBezTo>
                    <a:pt x="3861" y="57909"/>
                    <a:pt x="3261" y="59671"/>
                    <a:pt x="3555" y="61734"/>
                  </a:cubicBezTo>
                  <a:cubicBezTo>
                    <a:pt x="4088" y="65470"/>
                    <a:pt x="6562" y="73225"/>
                    <a:pt x="7596" y="75683"/>
                  </a:cubicBezTo>
                  <a:cubicBezTo>
                    <a:pt x="8562" y="77974"/>
                    <a:pt x="9440" y="86410"/>
                    <a:pt x="9526" y="87256"/>
                  </a:cubicBezTo>
                  <a:cubicBezTo>
                    <a:pt x="9339" y="87755"/>
                    <a:pt x="8217" y="90813"/>
                    <a:pt x="7972" y="93013"/>
                  </a:cubicBezTo>
                  <a:cubicBezTo>
                    <a:pt x="7702" y="95448"/>
                    <a:pt x="9541" y="96446"/>
                    <a:pt x="12084" y="97827"/>
                  </a:cubicBezTo>
                  <a:lnTo>
                    <a:pt x="12425" y="98011"/>
                  </a:lnTo>
                  <a:cubicBezTo>
                    <a:pt x="16255" y="100096"/>
                    <a:pt x="18920" y="101123"/>
                    <a:pt x="20519" y="101123"/>
                  </a:cubicBezTo>
                  <a:cubicBezTo>
                    <a:pt x="20830" y="101123"/>
                    <a:pt x="21101" y="101084"/>
                    <a:pt x="21332" y="101006"/>
                  </a:cubicBezTo>
                  <a:cubicBezTo>
                    <a:pt x="21737" y="100870"/>
                    <a:pt x="22025" y="100618"/>
                    <a:pt x="22188" y="100259"/>
                  </a:cubicBezTo>
                  <a:cubicBezTo>
                    <a:pt x="22926" y="98621"/>
                    <a:pt x="20883" y="95708"/>
                    <a:pt x="18719" y="92625"/>
                  </a:cubicBezTo>
                  <a:cubicBezTo>
                    <a:pt x="17954" y="91534"/>
                    <a:pt x="17231" y="90503"/>
                    <a:pt x="16650" y="89549"/>
                  </a:cubicBezTo>
                  <a:cubicBezTo>
                    <a:pt x="14811" y="86533"/>
                    <a:pt x="14627" y="82239"/>
                    <a:pt x="14432" y="77694"/>
                  </a:cubicBezTo>
                  <a:cubicBezTo>
                    <a:pt x="14402" y="76988"/>
                    <a:pt x="14372" y="76273"/>
                    <a:pt x="14335" y="75554"/>
                  </a:cubicBezTo>
                  <a:cubicBezTo>
                    <a:pt x="14093" y="70850"/>
                    <a:pt x="14184" y="62302"/>
                    <a:pt x="14244" y="56645"/>
                  </a:cubicBezTo>
                  <a:cubicBezTo>
                    <a:pt x="14263" y="54808"/>
                    <a:pt x="14279" y="53291"/>
                    <a:pt x="14279" y="52330"/>
                  </a:cubicBezTo>
                  <a:cubicBezTo>
                    <a:pt x="14279" y="49059"/>
                    <a:pt x="17377" y="33815"/>
                    <a:pt x="18304" y="29331"/>
                  </a:cubicBezTo>
                  <a:cubicBezTo>
                    <a:pt x="19059" y="32270"/>
                    <a:pt x="21043" y="39739"/>
                    <a:pt x="22686" y="43743"/>
                  </a:cubicBezTo>
                  <a:cubicBezTo>
                    <a:pt x="23583" y="45932"/>
                    <a:pt x="24102" y="48893"/>
                    <a:pt x="24604" y="51758"/>
                  </a:cubicBezTo>
                  <a:cubicBezTo>
                    <a:pt x="25251" y="55459"/>
                    <a:pt x="25864" y="58956"/>
                    <a:pt x="27258" y="60194"/>
                  </a:cubicBezTo>
                  <a:cubicBezTo>
                    <a:pt x="28271" y="61094"/>
                    <a:pt x="29786" y="61782"/>
                    <a:pt x="31224" y="61782"/>
                  </a:cubicBezTo>
                  <a:cubicBezTo>
                    <a:pt x="31764" y="61782"/>
                    <a:pt x="32293" y="61685"/>
                    <a:pt x="32780" y="61466"/>
                  </a:cubicBezTo>
                  <a:cubicBezTo>
                    <a:pt x="33686" y="61058"/>
                    <a:pt x="34767" y="60065"/>
                    <a:pt x="34767" y="57634"/>
                  </a:cubicBezTo>
                  <a:cubicBezTo>
                    <a:pt x="34767" y="57182"/>
                    <a:pt x="34769" y="56657"/>
                    <a:pt x="34771" y="56061"/>
                  </a:cubicBezTo>
                  <a:cubicBezTo>
                    <a:pt x="34797" y="50068"/>
                    <a:pt x="34850" y="37597"/>
                    <a:pt x="32998" y="26420"/>
                  </a:cubicBezTo>
                  <a:cubicBezTo>
                    <a:pt x="32819" y="25344"/>
                    <a:pt x="32516" y="24019"/>
                    <a:pt x="32194" y="22616"/>
                  </a:cubicBezTo>
                  <a:cubicBezTo>
                    <a:pt x="31383" y="19071"/>
                    <a:pt x="30463" y="15052"/>
                    <a:pt x="30916" y="12609"/>
                  </a:cubicBezTo>
                  <a:cubicBezTo>
                    <a:pt x="31353" y="10252"/>
                    <a:pt x="30723" y="6267"/>
                    <a:pt x="30217" y="3067"/>
                  </a:cubicBezTo>
                  <a:lnTo>
                    <a:pt x="30058" y="2046"/>
                  </a:lnTo>
                  <a:cubicBezTo>
                    <a:pt x="30056" y="2036"/>
                    <a:pt x="30055" y="2027"/>
                    <a:pt x="30052" y="2017"/>
                  </a:cubicBezTo>
                  <a:cubicBezTo>
                    <a:pt x="30020" y="1885"/>
                    <a:pt x="29901" y="1795"/>
                    <a:pt x="29770" y="1795"/>
                  </a:cubicBezTo>
                  <a:cubicBezTo>
                    <a:pt x="29751" y="1795"/>
                    <a:pt x="29731" y="1797"/>
                    <a:pt x="29711" y="1801"/>
                  </a:cubicBezTo>
                  <a:cubicBezTo>
                    <a:pt x="29704" y="1804"/>
                    <a:pt x="29697" y="1805"/>
                    <a:pt x="29690" y="1807"/>
                  </a:cubicBezTo>
                  <a:cubicBezTo>
                    <a:pt x="27004" y="2088"/>
                    <a:pt x="24594" y="2205"/>
                    <a:pt x="22443" y="2205"/>
                  </a:cubicBezTo>
                  <a:cubicBezTo>
                    <a:pt x="15358" y="2205"/>
                    <a:pt x="11072" y="932"/>
                    <a:pt x="8917" y="23"/>
                  </a:cubicBezTo>
                  <a:cubicBezTo>
                    <a:pt x="8881" y="8"/>
                    <a:pt x="8842" y="0"/>
                    <a:pt x="88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8"/>
            <p:cNvSpPr/>
            <p:nvPr/>
          </p:nvSpPr>
          <p:spPr>
            <a:xfrm>
              <a:off x="1963954" y="2846979"/>
              <a:ext cx="1014" cy="9855"/>
            </a:xfrm>
            <a:custGeom>
              <a:rect b="b" l="l" r="r" t="t"/>
              <a:pathLst>
                <a:path extrusionOk="0" h="486" w="50">
                  <a:moveTo>
                    <a:pt x="0" y="1"/>
                  </a:moveTo>
                  <a:cubicBezTo>
                    <a:pt x="12" y="148"/>
                    <a:pt x="28" y="311"/>
                    <a:pt x="49" y="485"/>
                  </a:cubicBezTo>
                  <a:cubicBezTo>
                    <a:pt x="29" y="311"/>
                    <a:pt x="12" y="148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8"/>
            <p:cNvSpPr/>
            <p:nvPr/>
          </p:nvSpPr>
          <p:spPr>
            <a:xfrm>
              <a:off x="1957769" y="2841058"/>
              <a:ext cx="13424" cy="21697"/>
            </a:xfrm>
            <a:custGeom>
              <a:rect b="b" l="l" r="r" t="t"/>
              <a:pathLst>
                <a:path extrusionOk="0" h="1070" w="662">
                  <a:moveTo>
                    <a:pt x="300" y="0"/>
                  </a:moveTo>
                  <a:cubicBezTo>
                    <a:pt x="294" y="0"/>
                    <a:pt x="288" y="0"/>
                    <a:pt x="282" y="1"/>
                  </a:cubicBezTo>
                  <a:cubicBezTo>
                    <a:pt x="121" y="13"/>
                    <a:pt x="0" y="155"/>
                    <a:pt x="13" y="315"/>
                  </a:cubicBezTo>
                  <a:cubicBezTo>
                    <a:pt x="13" y="316"/>
                    <a:pt x="13" y="319"/>
                    <a:pt x="13" y="320"/>
                  </a:cubicBezTo>
                  <a:cubicBezTo>
                    <a:pt x="20" y="391"/>
                    <a:pt x="26" y="467"/>
                    <a:pt x="34" y="546"/>
                  </a:cubicBezTo>
                  <a:cubicBezTo>
                    <a:pt x="43" y="631"/>
                    <a:pt x="52" y="719"/>
                    <a:pt x="63" y="811"/>
                  </a:cubicBezTo>
                  <a:cubicBezTo>
                    <a:pt x="80" y="958"/>
                    <a:pt x="204" y="1070"/>
                    <a:pt x="353" y="1070"/>
                  </a:cubicBezTo>
                  <a:cubicBezTo>
                    <a:pt x="365" y="1070"/>
                    <a:pt x="375" y="1070"/>
                    <a:pt x="387" y="1069"/>
                  </a:cubicBezTo>
                  <a:cubicBezTo>
                    <a:pt x="547" y="1050"/>
                    <a:pt x="662" y="905"/>
                    <a:pt x="643" y="745"/>
                  </a:cubicBezTo>
                  <a:cubicBezTo>
                    <a:pt x="643" y="744"/>
                    <a:pt x="643" y="742"/>
                    <a:pt x="643" y="741"/>
                  </a:cubicBezTo>
                  <a:cubicBezTo>
                    <a:pt x="635" y="663"/>
                    <a:pt x="627" y="587"/>
                    <a:pt x="619" y="514"/>
                  </a:cubicBezTo>
                  <a:cubicBezTo>
                    <a:pt x="611" y="434"/>
                    <a:pt x="604" y="356"/>
                    <a:pt x="598" y="284"/>
                  </a:cubicBezTo>
                  <a:cubicBezTo>
                    <a:pt x="597" y="278"/>
                    <a:pt x="597" y="273"/>
                    <a:pt x="597" y="269"/>
                  </a:cubicBezTo>
                  <a:cubicBezTo>
                    <a:pt x="583" y="113"/>
                    <a:pt x="451" y="0"/>
                    <a:pt x="3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8"/>
            <p:cNvSpPr/>
            <p:nvPr/>
          </p:nvSpPr>
          <p:spPr>
            <a:xfrm>
              <a:off x="1967159" y="2873808"/>
              <a:ext cx="1541" cy="10463"/>
            </a:xfrm>
            <a:custGeom>
              <a:rect b="b" l="l" r="r" t="t"/>
              <a:pathLst>
                <a:path extrusionOk="0" h="516" w="76">
                  <a:moveTo>
                    <a:pt x="76" y="516"/>
                  </a:moveTo>
                  <a:cubicBezTo>
                    <a:pt x="49" y="338"/>
                    <a:pt x="23" y="166"/>
                    <a:pt x="0" y="0"/>
                  </a:cubicBezTo>
                  <a:cubicBezTo>
                    <a:pt x="23" y="166"/>
                    <a:pt x="49" y="338"/>
                    <a:pt x="76" y="51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8"/>
            <p:cNvSpPr/>
            <p:nvPr/>
          </p:nvSpPr>
          <p:spPr>
            <a:xfrm>
              <a:off x="1960892" y="2868008"/>
              <a:ext cx="13748" cy="22204"/>
            </a:xfrm>
            <a:custGeom>
              <a:rect b="b" l="l" r="r" t="t"/>
              <a:pathLst>
                <a:path extrusionOk="0" h="1095" w="678">
                  <a:moveTo>
                    <a:pt x="310" y="0"/>
                  </a:moveTo>
                  <a:cubicBezTo>
                    <a:pt x="296" y="0"/>
                    <a:pt x="282" y="1"/>
                    <a:pt x="269" y="3"/>
                  </a:cubicBezTo>
                  <a:cubicBezTo>
                    <a:pt x="111" y="26"/>
                    <a:pt x="0" y="170"/>
                    <a:pt x="19" y="328"/>
                  </a:cubicBezTo>
                  <a:lnTo>
                    <a:pt x="96" y="846"/>
                  </a:lnTo>
                  <a:cubicBezTo>
                    <a:pt x="117" y="989"/>
                    <a:pt x="240" y="1094"/>
                    <a:pt x="385" y="1094"/>
                  </a:cubicBezTo>
                  <a:cubicBezTo>
                    <a:pt x="399" y="1094"/>
                    <a:pt x="414" y="1093"/>
                    <a:pt x="428" y="1091"/>
                  </a:cubicBezTo>
                  <a:cubicBezTo>
                    <a:pt x="572" y="1069"/>
                    <a:pt x="677" y="946"/>
                    <a:pt x="677" y="802"/>
                  </a:cubicBezTo>
                  <a:cubicBezTo>
                    <a:pt x="677" y="787"/>
                    <a:pt x="676" y="773"/>
                    <a:pt x="674" y="758"/>
                  </a:cubicBezTo>
                  <a:lnTo>
                    <a:pt x="598" y="246"/>
                  </a:lnTo>
                  <a:cubicBezTo>
                    <a:pt x="575" y="103"/>
                    <a:pt x="451" y="0"/>
                    <a:pt x="3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8"/>
            <p:cNvSpPr/>
            <p:nvPr/>
          </p:nvSpPr>
          <p:spPr>
            <a:xfrm>
              <a:off x="1423973" y="2481959"/>
              <a:ext cx="1866" cy="2474"/>
            </a:xfrm>
            <a:custGeom>
              <a:rect b="b" l="l" r="r" t="t"/>
              <a:pathLst>
                <a:path extrusionOk="0" h="122" w="92">
                  <a:moveTo>
                    <a:pt x="92" y="0"/>
                  </a:moveTo>
                  <a:lnTo>
                    <a:pt x="15" y="102"/>
                  </a:lnTo>
                  <a:lnTo>
                    <a:pt x="15" y="102"/>
                  </a:lnTo>
                  <a:cubicBezTo>
                    <a:pt x="44" y="64"/>
                    <a:pt x="70" y="30"/>
                    <a:pt x="92" y="0"/>
                  </a:cubicBezTo>
                  <a:close/>
                  <a:moveTo>
                    <a:pt x="15" y="102"/>
                  </a:moveTo>
                  <a:cubicBezTo>
                    <a:pt x="10" y="109"/>
                    <a:pt x="5" y="115"/>
                    <a:pt x="0" y="122"/>
                  </a:cubicBezTo>
                  <a:lnTo>
                    <a:pt x="15" y="102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8"/>
            <p:cNvSpPr/>
            <p:nvPr/>
          </p:nvSpPr>
          <p:spPr>
            <a:xfrm>
              <a:off x="1416288" y="2476017"/>
              <a:ext cx="16263" cy="14356"/>
            </a:xfrm>
            <a:custGeom>
              <a:rect b="b" l="l" r="r" t="t"/>
              <a:pathLst>
                <a:path extrusionOk="0" h="708" w="802">
                  <a:moveTo>
                    <a:pt x="472" y="1"/>
                  </a:moveTo>
                  <a:cubicBezTo>
                    <a:pt x="383" y="1"/>
                    <a:pt x="296" y="40"/>
                    <a:pt x="239" y="115"/>
                  </a:cubicBezTo>
                  <a:lnTo>
                    <a:pt x="146" y="240"/>
                  </a:lnTo>
                  <a:cubicBezTo>
                    <a:pt x="1" y="432"/>
                    <a:pt x="138" y="708"/>
                    <a:pt x="379" y="708"/>
                  </a:cubicBezTo>
                  <a:cubicBezTo>
                    <a:pt x="471" y="708"/>
                    <a:pt x="558" y="665"/>
                    <a:pt x="614" y="590"/>
                  </a:cubicBezTo>
                  <a:lnTo>
                    <a:pt x="704" y="471"/>
                  </a:lnTo>
                  <a:cubicBezTo>
                    <a:pt x="802" y="342"/>
                    <a:pt x="777" y="158"/>
                    <a:pt x="648" y="61"/>
                  </a:cubicBezTo>
                  <a:cubicBezTo>
                    <a:pt x="596" y="20"/>
                    <a:pt x="533" y="1"/>
                    <a:pt x="4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8"/>
            <p:cNvSpPr/>
            <p:nvPr/>
          </p:nvSpPr>
          <p:spPr>
            <a:xfrm>
              <a:off x="1416206" y="2490071"/>
              <a:ext cx="3467" cy="4562"/>
            </a:xfrm>
            <a:custGeom>
              <a:rect b="b" l="l" r="r" t="t"/>
              <a:pathLst>
                <a:path extrusionOk="0" h="225" w="171">
                  <a:moveTo>
                    <a:pt x="171" y="1"/>
                  </a:moveTo>
                  <a:cubicBezTo>
                    <a:pt x="127" y="57"/>
                    <a:pt x="83" y="116"/>
                    <a:pt x="35" y="179"/>
                  </a:cubicBezTo>
                  <a:lnTo>
                    <a:pt x="35" y="179"/>
                  </a:lnTo>
                  <a:cubicBezTo>
                    <a:pt x="83" y="116"/>
                    <a:pt x="128" y="57"/>
                    <a:pt x="171" y="1"/>
                  </a:cubicBezTo>
                  <a:close/>
                  <a:moveTo>
                    <a:pt x="35" y="179"/>
                  </a:moveTo>
                  <a:lnTo>
                    <a:pt x="35" y="179"/>
                  </a:lnTo>
                  <a:cubicBezTo>
                    <a:pt x="23" y="194"/>
                    <a:pt x="12" y="209"/>
                    <a:pt x="0" y="225"/>
                  </a:cubicBezTo>
                  <a:cubicBezTo>
                    <a:pt x="12" y="209"/>
                    <a:pt x="23" y="194"/>
                    <a:pt x="35" y="17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8"/>
            <p:cNvSpPr/>
            <p:nvPr/>
          </p:nvSpPr>
          <p:spPr>
            <a:xfrm>
              <a:off x="1408501" y="2484149"/>
              <a:ext cx="17885" cy="16425"/>
            </a:xfrm>
            <a:custGeom>
              <a:rect b="b" l="l" r="r" t="t"/>
              <a:pathLst>
                <a:path extrusionOk="0" h="810" w="882">
                  <a:moveTo>
                    <a:pt x="551" y="1"/>
                  </a:moveTo>
                  <a:cubicBezTo>
                    <a:pt x="463" y="1"/>
                    <a:pt x="375" y="40"/>
                    <a:pt x="317" y="116"/>
                  </a:cubicBezTo>
                  <a:lnTo>
                    <a:pt x="148" y="339"/>
                  </a:lnTo>
                  <a:cubicBezTo>
                    <a:pt x="0" y="532"/>
                    <a:pt x="137" y="809"/>
                    <a:pt x="380" y="809"/>
                  </a:cubicBezTo>
                  <a:cubicBezTo>
                    <a:pt x="471" y="809"/>
                    <a:pt x="556" y="767"/>
                    <a:pt x="612" y="695"/>
                  </a:cubicBezTo>
                  <a:lnTo>
                    <a:pt x="784" y="470"/>
                  </a:lnTo>
                  <a:cubicBezTo>
                    <a:pt x="882" y="341"/>
                    <a:pt x="856" y="158"/>
                    <a:pt x="727" y="60"/>
                  </a:cubicBezTo>
                  <a:cubicBezTo>
                    <a:pt x="675" y="20"/>
                    <a:pt x="612" y="1"/>
                    <a:pt x="5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8"/>
            <p:cNvSpPr/>
            <p:nvPr/>
          </p:nvSpPr>
          <p:spPr>
            <a:xfrm>
              <a:off x="1420546" y="2485062"/>
              <a:ext cx="2961" cy="3853"/>
            </a:xfrm>
            <a:custGeom>
              <a:rect b="b" l="l" r="r" t="t"/>
              <a:pathLst>
                <a:path extrusionOk="0" h="190" w="146">
                  <a:moveTo>
                    <a:pt x="146" y="0"/>
                  </a:moveTo>
                  <a:lnTo>
                    <a:pt x="146" y="0"/>
                  </a:lnTo>
                  <a:cubicBezTo>
                    <a:pt x="103" y="56"/>
                    <a:pt x="55" y="119"/>
                    <a:pt x="1" y="190"/>
                  </a:cubicBezTo>
                  <a:cubicBezTo>
                    <a:pt x="54" y="121"/>
                    <a:pt x="104" y="56"/>
                    <a:pt x="1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8"/>
            <p:cNvSpPr/>
            <p:nvPr/>
          </p:nvSpPr>
          <p:spPr>
            <a:xfrm>
              <a:off x="1412881" y="2479222"/>
              <a:ext cx="17276" cy="15654"/>
            </a:xfrm>
            <a:custGeom>
              <a:rect b="b" l="l" r="r" t="t"/>
              <a:pathLst>
                <a:path extrusionOk="0" h="772" w="852">
                  <a:moveTo>
                    <a:pt x="521" y="0"/>
                  </a:moveTo>
                  <a:cubicBezTo>
                    <a:pt x="434" y="0"/>
                    <a:pt x="349" y="38"/>
                    <a:pt x="292" y="111"/>
                  </a:cubicBezTo>
                  <a:lnTo>
                    <a:pt x="147" y="301"/>
                  </a:lnTo>
                  <a:cubicBezTo>
                    <a:pt x="0" y="494"/>
                    <a:pt x="137" y="771"/>
                    <a:pt x="379" y="771"/>
                  </a:cubicBezTo>
                  <a:cubicBezTo>
                    <a:pt x="471" y="771"/>
                    <a:pt x="556" y="729"/>
                    <a:pt x="612" y="656"/>
                  </a:cubicBezTo>
                  <a:lnTo>
                    <a:pt x="755" y="468"/>
                  </a:lnTo>
                  <a:lnTo>
                    <a:pt x="757" y="466"/>
                  </a:lnTo>
                  <a:cubicBezTo>
                    <a:pt x="851" y="337"/>
                    <a:pt x="825" y="157"/>
                    <a:pt x="698" y="61"/>
                  </a:cubicBezTo>
                  <a:cubicBezTo>
                    <a:pt x="645" y="20"/>
                    <a:pt x="583" y="0"/>
                    <a:pt x="5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8"/>
            <p:cNvSpPr/>
            <p:nvPr/>
          </p:nvSpPr>
          <p:spPr>
            <a:xfrm>
              <a:off x="1674354" y="3097585"/>
              <a:ext cx="99360" cy="341189"/>
            </a:xfrm>
            <a:custGeom>
              <a:rect b="b" l="l" r="r" t="t"/>
              <a:pathLst>
                <a:path extrusionOk="0" h="16826" w="4900">
                  <a:moveTo>
                    <a:pt x="251" y="1"/>
                  </a:moveTo>
                  <a:cubicBezTo>
                    <a:pt x="211" y="1"/>
                    <a:pt x="171" y="11"/>
                    <a:pt x="136" y="34"/>
                  </a:cubicBezTo>
                  <a:cubicBezTo>
                    <a:pt x="32" y="99"/>
                    <a:pt x="1" y="235"/>
                    <a:pt x="66" y="338"/>
                  </a:cubicBezTo>
                  <a:cubicBezTo>
                    <a:pt x="96" y="384"/>
                    <a:pt x="3013" y="5064"/>
                    <a:pt x="3733" y="7371"/>
                  </a:cubicBezTo>
                  <a:cubicBezTo>
                    <a:pt x="4445" y="9648"/>
                    <a:pt x="2714" y="16483"/>
                    <a:pt x="2696" y="16551"/>
                  </a:cubicBezTo>
                  <a:cubicBezTo>
                    <a:pt x="2661" y="16691"/>
                    <a:pt x="2766" y="16825"/>
                    <a:pt x="2910" y="16825"/>
                  </a:cubicBezTo>
                  <a:cubicBezTo>
                    <a:pt x="3010" y="16825"/>
                    <a:pt x="3097" y="16757"/>
                    <a:pt x="3122" y="16660"/>
                  </a:cubicBezTo>
                  <a:cubicBezTo>
                    <a:pt x="3194" y="16375"/>
                    <a:pt x="4900" y="9635"/>
                    <a:pt x="4152" y="7240"/>
                  </a:cubicBezTo>
                  <a:cubicBezTo>
                    <a:pt x="3414" y="4879"/>
                    <a:pt x="559" y="299"/>
                    <a:pt x="438" y="105"/>
                  </a:cubicBezTo>
                  <a:cubicBezTo>
                    <a:pt x="396" y="38"/>
                    <a:pt x="324" y="1"/>
                    <a:pt x="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8"/>
            <p:cNvSpPr/>
            <p:nvPr/>
          </p:nvSpPr>
          <p:spPr>
            <a:xfrm>
              <a:off x="1779418" y="3148384"/>
              <a:ext cx="132696" cy="119779"/>
            </a:xfrm>
            <a:custGeom>
              <a:rect b="b" l="l" r="r" t="t"/>
              <a:pathLst>
                <a:path extrusionOk="0" h="5907" w="6544">
                  <a:moveTo>
                    <a:pt x="6293" y="1"/>
                  </a:moveTo>
                  <a:cubicBezTo>
                    <a:pt x="6205" y="1"/>
                    <a:pt x="6121" y="54"/>
                    <a:pt x="6088" y="141"/>
                  </a:cubicBezTo>
                  <a:cubicBezTo>
                    <a:pt x="4950" y="2842"/>
                    <a:pt x="181" y="5469"/>
                    <a:pt x="133" y="5494"/>
                  </a:cubicBezTo>
                  <a:cubicBezTo>
                    <a:pt x="45" y="5543"/>
                    <a:pt x="1" y="5644"/>
                    <a:pt x="25" y="5742"/>
                  </a:cubicBezTo>
                  <a:cubicBezTo>
                    <a:pt x="51" y="5839"/>
                    <a:pt x="138" y="5907"/>
                    <a:pt x="239" y="5907"/>
                  </a:cubicBezTo>
                  <a:cubicBezTo>
                    <a:pt x="275" y="5907"/>
                    <a:pt x="311" y="5897"/>
                    <a:pt x="343" y="5880"/>
                  </a:cubicBezTo>
                  <a:cubicBezTo>
                    <a:pt x="545" y="5770"/>
                    <a:pt x="5295" y="3153"/>
                    <a:pt x="6492" y="310"/>
                  </a:cubicBezTo>
                  <a:cubicBezTo>
                    <a:pt x="6543" y="198"/>
                    <a:pt x="6491" y="66"/>
                    <a:pt x="6377" y="18"/>
                  </a:cubicBezTo>
                  <a:cubicBezTo>
                    <a:pt x="6349" y="6"/>
                    <a:pt x="6321" y="1"/>
                    <a:pt x="6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8"/>
            <p:cNvSpPr/>
            <p:nvPr/>
          </p:nvSpPr>
          <p:spPr>
            <a:xfrm>
              <a:off x="1821314" y="3139644"/>
              <a:ext cx="120590" cy="116535"/>
            </a:xfrm>
            <a:custGeom>
              <a:rect b="b" l="l" r="r" t="t"/>
              <a:pathLst>
                <a:path extrusionOk="0" h="5747" w="5947">
                  <a:moveTo>
                    <a:pt x="5697" y="0"/>
                  </a:moveTo>
                  <a:cubicBezTo>
                    <a:pt x="5620" y="0"/>
                    <a:pt x="5546" y="41"/>
                    <a:pt x="5506" y="112"/>
                  </a:cubicBezTo>
                  <a:cubicBezTo>
                    <a:pt x="3789" y="3404"/>
                    <a:pt x="174" y="5314"/>
                    <a:pt x="137" y="5333"/>
                  </a:cubicBezTo>
                  <a:cubicBezTo>
                    <a:pt x="47" y="5380"/>
                    <a:pt x="1" y="5482"/>
                    <a:pt x="25" y="5580"/>
                  </a:cubicBezTo>
                  <a:cubicBezTo>
                    <a:pt x="50" y="5678"/>
                    <a:pt x="138" y="5747"/>
                    <a:pt x="239" y="5747"/>
                  </a:cubicBezTo>
                  <a:cubicBezTo>
                    <a:pt x="274" y="5747"/>
                    <a:pt x="309" y="5739"/>
                    <a:pt x="340" y="5722"/>
                  </a:cubicBezTo>
                  <a:cubicBezTo>
                    <a:pt x="493" y="5642"/>
                    <a:pt x="4113" y="3732"/>
                    <a:pt x="5894" y="315"/>
                  </a:cubicBezTo>
                  <a:cubicBezTo>
                    <a:pt x="5947" y="208"/>
                    <a:pt x="5904" y="80"/>
                    <a:pt x="5798" y="25"/>
                  </a:cubicBezTo>
                  <a:cubicBezTo>
                    <a:pt x="5766" y="8"/>
                    <a:pt x="5731" y="0"/>
                    <a:pt x="56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8"/>
            <p:cNvSpPr/>
            <p:nvPr/>
          </p:nvSpPr>
          <p:spPr>
            <a:xfrm>
              <a:off x="1058267" y="2015626"/>
              <a:ext cx="1247979" cy="884180"/>
            </a:xfrm>
            <a:custGeom>
              <a:rect b="b" l="l" r="r" t="t"/>
              <a:pathLst>
                <a:path extrusionOk="0" h="43604" w="61545">
                  <a:moveTo>
                    <a:pt x="32353" y="0"/>
                  </a:moveTo>
                  <a:cubicBezTo>
                    <a:pt x="30546" y="0"/>
                    <a:pt x="28386" y="85"/>
                    <a:pt x="28386" y="85"/>
                  </a:cubicBezTo>
                  <a:cubicBezTo>
                    <a:pt x="28386" y="85"/>
                    <a:pt x="29296" y="6457"/>
                    <a:pt x="28776" y="7757"/>
                  </a:cubicBezTo>
                  <a:cubicBezTo>
                    <a:pt x="28256" y="9057"/>
                    <a:pt x="25785" y="9577"/>
                    <a:pt x="22665" y="9577"/>
                  </a:cubicBezTo>
                  <a:cubicBezTo>
                    <a:pt x="19544" y="9577"/>
                    <a:pt x="16553" y="11398"/>
                    <a:pt x="14993" y="14520"/>
                  </a:cubicBezTo>
                  <a:cubicBezTo>
                    <a:pt x="13431" y="17641"/>
                    <a:pt x="739" y="36283"/>
                    <a:pt x="739" y="36283"/>
                  </a:cubicBezTo>
                  <a:cubicBezTo>
                    <a:pt x="739" y="36283"/>
                    <a:pt x="1" y="37122"/>
                    <a:pt x="52" y="37441"/>
                  </a:cubicBezTo>
                  <a:lnTo>
                    <a:pt x="4672" y="38225"/>
                  </a:lnTo>
                  <a:cubicBezTo>
                    <a:pt x="9225" y="34863"/>
                    <a:pt x="18243" y="22841"/>
                    <a:pt x="18243" y="22841"/>
                  </a:cubicBezTo>
                  <a:lnTo>
                    <a:pt x="19153" y="22320"/>
                  </a:lnTo>
                  <a:cubicBezTo>
                    <a:pt x="19153" y="22320"/>
                    <a:pt x="20714" y="27912"/>
                    <a:pt x="23445" y="30252"/>
                  </a:cubicBezTo>
                  <a:cubicBezTo>
                    <a:pt x="26175" y="32594"/>
                    <a:pt x="26956" y="34804"/>
                    <a:pt x="25915" y="37664"/>
                  </a:cubicBezTo>
                  <a:cubicBezTo>
                    <a:pt x="25586" y="38569"/>
                    <a:pt x="24868" y="39850"/>
                    <a:pt x="23986" y="41396"/>
                  </a:cubicBezTo>
                  <a:cubicBezTo>
                    <a:pt x="26293" y="42369"/>
                    <a:pt x="30602" y="43604"/>
                    <a:pt x="37589" y="43604"/>
                  </a:cubicBezTo>
                  <a:cubicBezTo>
                    <a:pt x="39774" y="43604"/>
                    <a:pt x="42221" y="43483"/>
                    <a:pt x="44950" y="43196"/>
                  </a:cubicBezTo>
                  <a:cubicBezTo>
                    <a:pt x="44771" y="42037"/>
                    <a:pt x="44640" y="41082"/>
                    <a:pt x="44640" y="40525"/>
                  </a:cubicBezTo>
                  <a:cubicBezTo>
                    <a:pt x="44640" y="38444"/>
                    <a:pt x="44509" y="34413"/>
                    <a:pt x="44509" y="31813"/>
                  </a:cubicBezTo>
                  <a:cubicBezTo>
                    <a:pt x="44509" y="29212"/>
                    <a:pt x="47111" y="26872"/>
                    <a:pt x="46329" y="24271"/>
                  </a:cubicBezTo>
                  <a:cubicBezTo>
                    <a:pt x="45549" y="21670"/>
                    <a:pt x="45289" y="19460"/>
                    <a:pt x="45289" y="19460"/>
                  </a:cubicBezTo>
                  <a:lnTo>
                    <a:pt x="46591" y="17901"/>
                  </a:lnTo>
                  <a:cubicBezTo>
                    <a:pt x="46591" y="17901"/>
                    <a:pt x="50740" y="25113"/>
                    <a:pt x="52185" y="26711"/>
                  </a:cubicBezTo>
                  <a:cubicBezTo>
                    <a:pt x="54984" y="29804"/>
                    <a:pt x="58309" y="33015"/>
                    <a:pt x="59206" y="33015"/>
                  </a:cubicBezTo>
                  <a:cubicBezTo>
                    <a:pt x="59256" y="33015"/>
                    <a:pt x="59298" y="33005"/>
                    <a:pt x="59333" y="32984"/>
                  </a:cubicBezTo>
                  <a:cubicBezTo>
                    <a:pt x="59983" y="32594"/>
                    <a:pt x="61544" y="32074"/>
                    <a:pt x="61024" y="28563"/>
                  </a:cubicBezTo>
                  <a:cubicBezTo>
                    <a:pt x="60504" y="25052"/>
                    <a:pt x="53352" y="17510"/>
                    <a:pt x="51401" y="13868"/>
                  </a:cubicBezTo>
                  <a:cubicBezTo>
                    <a:pt x="49451" y="10228"/>
                    <a:pt x="47761" y="9058"/>
                    <a:pt x="45419" y="8668"/>
                  </a:cubicBezTo>
                  <a:cubicBezTo>
                    <a:pt x="43079" y="8278"/>
                    <a:pt x="38657" y="8928"/>
                    <a:pt x="36577" y="7628"/>
                  </a:cubicBezTo>
                  <a:cubicBezTo>
                    <a:pt x="34497" y="6327"/>
                    <a:pt x="34497" y="606"/>
                    <a:pt x="34758" y="216"/>
                  </a:cubicBezTo>
                  <a:cubicBezTo>
                    <a:pt x="34870" y="48"/>
                    <a:pt x="33711" y="0"/>
                    <a:pt x="323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8"/>
            <p:cNvSpPr/>
            <p:nvPr/>
          </p:nvSpPr>
          <p:spPr>
            <a:xfrm>
              <a:off x="1052143" y="2009563"/>
              <a:ext cx="1259699" cy="896124"/>
            </a:xfrm>
            <a:custGeom>
              <a:rect b="b" l="l" r="r" t="t"/>
              <a:pathLst>
                <a:path extrusionOk="0" h="44193" w="62123">
                  <a:moveTo>
                    <a:pt x="32622" y="591"/>
                  </a:moveTo>
                  <a:cubicBezTo>
                    <a:pt x="33593" y="591"/>
                    <a:pt x="34363" y="614"/>
                    <a:pt x="34717" y="666"/>
                  </a:cubicBezTo>
                  <a:cubicBezTo>
                    <a:pt x="34575" y="1462"/>
                    <a:pt x="34649" y="3395"/>
                    <a:pt x="34978" y="4920"/>
                  </a:cubicBezTo>
                  <a:cubicBezTo>
                    <a:pt x="35334" y="6577"/>
                    <a:pt x="35923" y="7671"/>
                    <a:pt x="36725" y="8173"/>
                  </a:cubicBezTo>
                  <a:cubicBezTo>
                    <a:pt x="38149" y="9063"/>
                    <a:pt x="40563" y="9084"/>
                    <a:pt x="42693" y="9103"/>
                  </a:cubicBezTo>
                  <a:cubicBezTo>
                    <a:pt x="43816" y="9113"/>
                    <a:pt x="44878" y="9121"/>
                    <a:pt x="45674" y="9255"/>
                  </a:cubicBezTo>
                  <a:cubicBezTo>
                    <a:pt x="47753" y="9601"/>
                    <a:pt x="49444" y="10567"/>
                    <a:pt x="51446" y="14306"/>
                  </a:cubicBezTo>
                  <a:cubicBezTo>
                    <a:pt x="52207" y="15724"/>
                    <a:pt x="53733" y="17713"/>
                    <a:pt x="55351" y="19818"/>
                  </a:cubicBezTo>
                  <a:cubicBezTo>
                    <a:pt x="57872" y="23099"/>
                    <a:pt x="60727" y="26816"/>
                    <a:pt x="61037" y="28903"/>
                  </a:cubicBezTo>
                  <a:cubicBezTo>
                    <a:pt x="61484" y="31924"/>
                    <a:pt x="60350" y="32550"/>
                    <a:pt x="59673" y="32924"/>
                  </a:cubicBezTo>
                  <a:cubicBezTo>
                    <a:pt x="59605" y="32963"/>
                    <a:pt x="59542" y="32997"/>
                    <a:pt x="59513" y="33021"/>
                  </a:cubicBezTo>
                  <a:cubicBezTo>
                    <a:pt x="59505" y="33022"/>
                    <a:pt x="59497" y="33022"/>
                    <a:pt x="59488" y="33022"/>
                  </a:cubicBezTo>
                  <a:cubicBezTo>
                    <a:pt x="58918" y="33022"/>
                    <a:pt x="56188" y="30665"/>
                    <a:pt x="52704" y="26811"/>
                  </a:cubicBezTo>
                  <a:cubicBezTo>
                    <a:pt x="51298" y="25257"/>
                    <a:pt x="47187" y="18125"/>
                    <a:pt x="47147" y="18052"/>
                  </a:cubicBezTo>
                  <a:cubicBezTo>
                    <a:pt x="47099" y="17969"/>
                    <a:pt x="47013" y="17915"/>
                    <a:pt x="46918" y="17907"/>
                  </a:cubicBezTo>
                  <a:cubicBezTo>
                    <a:pt x="46910" y="17906"/>
                    <a:pt x="46901" y="17905"/>
                    <a:pt x="46893" y="17905"/>
                  </a:cubicBezTo>
                  <a:cubicBezTo>
                    <a:pt x="46806" y="17905"/>
                    <a:pt x="46723" y="17943"/>
                    <a:pt x="46668" y="18011"/>
                  </a:cubicBezTo>
                  <a:lnTo>
                    <a:pt x="45367" y="19572"/>
                  </a:lnTo>
                  <a:cubicBezTo>
                    <a:pt x="45316" y="19634"/>
                    <a:pt x="45292" y="19714"/>
                    <a:pt x="45301" y="19794"/>
                  </a:cubicBezTo>
                  <a:cubicBezTo>
                    <a:pt x="45304" y="19816"/>
                    <a:pt x="45574" y="22060"/>
                    <a:pt x="46353" y="24654"/>
                  </a:cubicBezTo>
                  <a:cubicBezTo>
                    <a:pt x="46759" y="26013"/>
                    <a:pt x="46166" y="27310"/>
                    <a:pt x="45538" y="28685"/>
                  </a:cubicBezTo>
                  <a:cubicBezTo>
                    <a:pt x="45037" y="29780"/>
                    <a:pt x="44520" y="30911"/>
                    <a:pt x="44520" y="32113"/>
                  </a:cubicBezTo>
                  <a:cubicBezTo>
                    <a:pt x="44520" y="33488"/>
                    <a:pt x="44555" y="35240"/>
                    <a:pt x="44589" y="36935"/>
                  </a:cubicBezTo>
                  <a:cubicBezTo>
                    <a:pt x="44621" y="38431"/>
                    <a:pt x="44650" y="39845"/>
                    <a:pt x="44650" y="40825"/>
                  </a:cubicBezTo>
                  <a:cubicBezTo>
                    <a:pt x="44650" y="41341"/>
                    <a:pt x="44754" y="42164"/>
                    <a:pt x="44917" y="43236"/>
                  </a:cubicBezTo>
                  <a:cubicBezTo>
                    <a:pt x="42333" y="43498"/>
                    <a:pt x="40008" y="43608"/>
                    <a:pt x="37925" y="43608"/>
                  </a:cubicBezTo>
                  <a:cubicBezTo>
                    <a:pt x="31162" y="43608"/>
                    <a:pt x="26949" y="42447"/>
                    <a:pt x="24707" y="41552"/>
                  </a:cubicBezTo>
                  <a:cubicBezTo>
                    <a:pt x="25555" y="40060"/>
                    <a:pt x="26180" y="38923"/>
                    <a:pt x="26492" y="38063"/>
                  </a:cubicBezTo>
                  <a:cubicBezTo>
                    <a:pt x="27569" y="35101"/>
                    <a:pt x="26806" y="32788"/>
                    <a:pt x="23937" y="30330"/>
                  </a:cubicBezTo>
                  <a:cubicBezTo>
                    <a:pt x="21307" y="28074"/>
                    <a:pt x="19752" y="22596"/>
                    <a:pt x="19737" y="22542"/>
                  </a:cubicBezTo>
                  <a:cubicBezTo>
                    <a:pt x="19700" y="22409"/>
                    <a:pt x="19581" y="22327"/>
                    <a:pt x="19455" y="22327"/>
                  </a:cubicBezTo>
                  <a:cubicBezTo>
                    <a:pt x="19406" y="22327"/>
                    <a:pt x="19356" y="22339"/>
                    <a:pt x="19310" y="22365"/>
                  </a:cubicBezTo>
                  <a:lnTo>
                    <a:pt x="18400" y="22885"/>
                  </a:lnTo>
                  <a:cubicBezTo>
                    <a:pt x="18365" y="22905"/>
                    <a:pt x="18335" y="22932"/>
                    <a:pt x="18312" y="22964"/>
                  </a:cubicBezTo>
                  <a:cubicBezTo>
                    <a:pt x="18222" y="23084"/>
                    <a:pt x="9397" y="34818"/>
                    <a:pt x="4898" y="38215"/>
                  </a:cubicBezTo>
                  <a:lnTo>
                    <a:pt x="726" y="37507"/>
                  </a:lnTo>
                  <a:cubicBezTo>
                    <a:pt x="838" y="37308"/>
                    <a:pt x="1051" y="37014"/>
                    <a:pt x="1284" y="36747"/>
                  </a:cubicBezTo>
                  <a:cubicBezTo>
                    <a:pt x="1802" y="35984"/>
                    <a:pt x="14005" y="18052"/>
                    <a:pt x="15556" y="14948"/>
                  </a:cubicBezTo>
                  <a:cubicBezTo>
                    <a:pt x="17030" y="12000"/>
                    <a:pt x="19870" y="10168"/>
                    <a:pt x="22967" y="10168"/>
                  </a:cubicBezTo>
                  <a:cubicBezTo>
                    <a:pt x="25512" y="10168"/>
                    <a:pt x="28687" y="9821"/>
                    <a:pt x="29349" y="8164"/>
                  </a:cubicBezTo>
                  <a:cubicBezTo>
                    <a:pt x="29832" y="6958"/>
                    <a:pt x="29214" y="2073"/>
                    <a:pt x="29022" y="664"/>
                  </a:cubicBezTo>
                  <a:cubicBezTo>
                    <a:pt x="30275" y="618"/>
                    <a:pt x="31567" y="591"/>
                    <a:pt x="32622" y="591"/>
                  </a:cubicBezTo>
                  <a:close/>
                  <a:moveTo>
                    <a:pt x="32526" y="0"/>
                  </a:moveTo>
                  <a:cubicBezTo>
                    <a:pt x="31596" y="0"/>
                    <a:pt x="30350" y="27"/>
                    <a:pt x="28677" y="92"/>
                  </a:cubicBezTo>
                  <a:cubicBezTo>
                    <a:pt x="28503" y="98"/>
                    <a:pt x="28374" y="254"/>
                    <a:pt x="28398" y="426"/>
                  </a:cubicBezTo>
                  <a:cubicBezTo>
                    <a:pt x="28649" y="2176"/>
                    <a:pt x="29210" y="6940"/>
                    <a:pt x="28806" y="7948"/>
                  </a:cubicBezTo>
                  <a:cubicBezTo>
                    <a:pt x="28390" y="8988"/>
                    <a:pt x="26262" y="9585"/>
                    <a:pt x="22967" y="9585"/>
                  </a:cubicBezTo>
                  <a:cubicBezTo>
                    <a:pt x="19647" y="9585"/>
                    <a:pt x="16606" y="11539"/>
                    <a:pt x="15032" y="14688"/>
                  </a:cubicBezTo>
                  <a:cubicBezTo>
                    <a:pt x="13499" y="17754"/>
                    <a:pt x="926" y="36231"/>
                    <a:pt x="822" y="36388"/>
                  </a:cubicBezTo>
                  <a:cubicBezTo>
                    <a:pt x="512" y="36741"/>
                    <a:pt x="1" y="37391"/>
                    <a:pt x="65" y="37787"/>
                  </a:cubicBezTo>
                  <a:cubicBezTo>
                    <a:pt x="84" y="37911"/>
                    <a:pt x="181" y="38009"/>
                    <a:pt x="305" y="38030"/>
                  </a:cubicBezTo>
                  <a:lnTo>
                    <a:pt x="4925" y="38813"/>
                  </a:lnTo>
                  <a:cubicBezTo>
                    <a:pt x="4941" y="38816"/>
                    <a:pt x="4958" y="38817"/>
                    <a:pt x="4974" y="38817"/>
                  </a:cubicBezTo>
                  <a:cubicBezTo>
                    <a:pt x="5036" y="38817"/>
                    <a:pt x="5096" y="38797"/>
                    <a:pt x="5147" y="38760"/>
                  </a:cubicBezTo>
                  <a:cubicBezTo>
                    <a:pt x="9582" y="35485"/>
                    <a:pt x="18027" y="24315"/>
                    <a:pt x="18744" y="23364"/>
                  </a:cubicBezTo>
                  <a:lnTo>
                    <a:pt x="19280" y="23057"/>
                  </a:lnTo>
                  <a:cubicBezTo>
                    <a:pt x="19678" y="24348"/>
                    <a:pt x="21163" y="28722"/>
                    <a:pt x="23556" y="30774"/>
                  </a:cubicBezTo>
                  <a:cubicBezTo>
                    <a:pt x="26209" y="33047"/>
                    <a:pt x="26923" y="35168"/>
                    <a:pt x="25943" y="37864"/>
                  </a:cubicBezTo>
                  <a:cubicBezTo>
                    <a:pt x="25626" y="38733"/>
                    <a:pt x="24921" y="39994"/>
                    <a:pt x="24033" y="41550"/>
                  </a:cubicBezTo>
                  <a:cubicBezTo>
                    <a:pt x="23946" y="41702"/>
                    <a:pt x="24013" y="41897"/>
                    <a:pt x="24174" y="41966"/>
                  </a:cubicBezTo>
                  <a:cubicBezTo>
                    <a:pt x="26371" y="42892"/>
                    <a:pt x="30738" y="44192"/>
                    <a:pt x="37936" y="44192"/>
                  </a:cubicBezTo>
                  <a:cubicBezTo>
                    <a:pt x="40118" y="44192"/>
                    <a:pt x="42561" y="44073"/>
                    <a:pt x="45284" y="43786"/>
                  </a:cubicBezTo>
                  <a:cubicBezTo>
                    <a:pt x="45450" y="43769"/>
                    <a:pt x="45568" y="43615"/>
                    <a:pt x="45542" y="43451"/>
                  </a:cubicBezTo>
                  <a:cubicBezTo>
                    <a:pt x="45382" y="42416"/>
                    <a:pt x="45235" y="41383"/>
                    <a:pt x="45235" y="40824"/>
                  </a:cubicBezTo>
                  <a:cubicBezTo>
                    <a:pt x="45235" y="39839"/>
                    <a:pt x="45206" y="38423"/>
                    <a:pt x="45176" y="36923"/>
                  </a:cubicBezTo>
                  <a:cubicBezTo>
                    <a:pt x="45141" y="35231"/>
                    <a:pt x="45105" y="33483"/>
                    <a:pt x="45105" y="32113"/>
                  </a:cubicBezTo>
                  <a:cubicBezTo>
                    <a:pt x="45105" y="31039"/>
                    <a:pt x="45596" y="29965"/>
                    <a:pt x="46069" y="28927"/>
                  </a:cubicBezTo>
                  <a:cubicBezTo>
                    <a:pt x="46716" y="27516"/>
                    <a:pt x="47384" y="26056"/>
                    <a:pt x="46913" y="24486"/>
                  </a:cubicBezTo>
                  <a:cubicBezTo>
                    <a:pt x="46253" y="22286"/>
                    <a:pt x="45966" y="20347"/>
                    <a:pt x="45899" y="19849"/>
                  </a:cubicBezTo>
                  <a:lnTo>
                    <a:pt x="46850" y="18707"/>
                  </a:lnTo>
                  <a:cubicBezTo>
                    <a:pt x="47720" y="20208"/>
                    <a:pt x="50993" y="25792"/>
                    <a:pt x="52269" y="27205"/>
                  </a:cubicBezTo>
                  <a:cubicBezTo>
                    <a:pt x="54065" y="29189"/>
                    <a:pt x="58195" y="33590"/>
                    <a:pt x="59559" y="33590"/>
                  </a:cubicBezTo>
                  <a:cubicBezTo>
                    <a:pt x="59646" y="33590"/>
                    <a:pt x="59722" y="33572"/>
                    <a:pt x="59786" y="33534"/>
                  </a:cubicBezTo>
                  <a:cubicBezTo>
                    <a:pt x="59837" y="33502"/>
                    <a:pt x="59894" y="33471"/>
                    <a:pt x="59955" y="33437"/>
                  </a:cubicBezTo>
                  <a:cubicBezTo>
                    <a:pt x="60712" y="33019"/>
                    <a:pt x="62123" y="32239"/>
                    <a:pt x="61615" y="28818"/>
                  </a:cubicBezTo>
                  <a:cubicBezTo>
                    <a:pt x="61284" y="26581"/>
                    <a:pt x="58504" y="22962"/>
                    <a:pt x="55815" y="19462"/>
                  </a:cubicBezTo>
                  <a:cubicBezTo>
                    <a:pt x="54213" y="17377"/>
                    <a:pt x="52699" y="15408"/>
                    <a:pt x="51962" y="14029"/>
                  </a:cubicBezTo>
                  <a:cubicBezTo>
                    <a:pt x="50109" y="10571"/>
                    <a:pt x="48432" y="9121"/>
                    <a:pt x="45770" y="8678"/>
                  </a:cubicBezTo>
                  <a:cubicBezTo>
                    <a:pt x="44930" y="8537"/>
                    <a:pt x="43845" y="8528"/>
                    <a:pt x="42698" y="8519"/>
                  </a:cubicBezTo>
                  <a:cubicBezTo>
                    <a:pt x="40645" y="8500"/>
                    <a:pt x="38319" y="8481"/>
                    <a:pt x="37035" y="7678"/>
                  </a:cubicBezTo>
                  <a:cubicBezTo>
                    <a:pt x="35163" y="6508"/>
                    <a:pt x="35114" y="1148"/>
                    <a:pt x="35303" y="676"/>
                  </a:cubicBezTo>
                  <a:cubicBezTo>
                    <a:pt x="35364" y="585"/>
                    <a:pt x="35371" y="429"/>
                    <a:pt x="35318" y="334"/>
                  </a:cubicBezTo>
                  <a:cubicBezTo>
                    <a:pt x="35246" y="207"/>
                    <a:pt x="35131" y="0"/>
                    <a:pt x="32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8"/>
            <p:cNvSpPr/>
            <p:nvPr/>
          </p:nvSpPr>
          <p:spPr>
            <a:xfrm>
              <a:off x="1539339" y="2807800"/>
              <a:ext cx="429924" cy="112946"/>
            </a:xfrm>
            <a:custGeom>
              <a:rect b="b" l="l" r="r" t="t"/>
              <a:pathLst>
                <a:path extrusionOk="0" h="5570" w="21202">
                  <a:moveTo>
                    <a:pt x="1550" y="0"/>
                  </a:moveTo>
                  <a:cubicBezTo>
                    <a:pt x="1138" y="798"/>
                    <a:pt x="600" y="1740"/>
                    <a:pt x="0" y="2792"/>
                  </a:cubicBezTo>
                  <a:cubicBezTo>
                    <a:pt x="1827" y="3557"/>
                    <a:pt x="7143" y="5570"/>
                    <a:pt x="12418" y="5570"/>
                  </a:cubicBezTo>
                  <a:cubicBezTo>
                    <a:pt x="12999" y="5570"/>
                    <a:pt x="13580" y="5545"/>
                    <a:pt x="14155" y="5492"/>
                  </a:cubicBezTo>
                  <a:cubicBezTo>
                    <a:pt x="17928" y="5143"/>
                    <a:pt x="20047" y="4494"/>
                    <a:pt x="21202" y="3967"/>
                  </a:cubicBezTo>
                  <a:cubicBezTo>
                    <a:pt x="21042" y="2921"/>
                    <a:pt x="20927" y="2061"/>
                    <a:pt x="20918" y="1523"/>
                  </a:cubicBezTo>
                  <a:cubicBezTo>
                    <a:pt x="19603" y="1713"/>
                    <a:pt x="17265" y="1974"/>
                    <a:pt x="14373" y="1974"/>
                  </a:cubicBezTo>
                  <a:cubicBezTo>
                    <a:pt x="10676" y="1974"/>
                    <a:pt x="6075" y="1547"/>
                    <a:pt x="155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8"/>
            <p:cNvSpPr/>
            <p:nvPr/>
          </p:nvSpPr>
          <p:spPr>
            <a:xfrm>
              <a:off x="1532424" y="2801879"/>
              <a:ext cx="443104" cy="124788"/>
            </a:xfrm>
            <a:custGeom>
              <a:rect b="b" l="l" r="r" t="t"/>
              <a:pathLst>
                <a:path extrusionOk="0" h="6154" w="21852">
                  <a:moveTo>
                    <a:pt x="2035" y="650"/>
                  </a:moveTo>
                  <a:cubicBezTo>
                    <a:pt x="6517" y="2143"/>
                    <a:pt x="11040" y="2562"/>
                    <a:pt x="14703" y="2562"/>
                  </a:cubicBezTo>
                  <a:cubicBezTo>
                    <a:pt x="17365" y="2562"/>
                    <a:pt x="19573" y="2341"/>
                    <a:pt x="20982" y="2150"/>
                  </a:cubicBezTo>
                  <a:cubicBezTo>
                    <a:pt x="21018" y="2679"/>
                    <a:pt x="21113" y="3376"/>
                    <a:pt x="21220" y="4081"/>
                  </a:cubicBezTo>
                  <a:cubicBezTo>
                    <a:pt x="20093" y="4561"/>
                    <a:pt x="18040" y="5162"/>
                    <a:pt x="14470" y="5493"/>
                  </a:cubicBezTo>
                  <a:cubicBezTo>
                    <a:pt x="13910" y="5545"/>
                    <a:pt x="13344" y="5568"/>
                    <a:pt x="12776" y="5568"/>
                  </a:cubicBezTo>
                  <a:cubicBezTo>
                    <a:pt x="7778" y="5568"/>
                    <a:pt x="2696" y="3725"/>
                    <a:pt x="760" y="2940"/>
                  </a:cubicBezTo>
                  <a:cubicBezTo>
                    <a:pt x="1231" y="2116"/>
                    <a:pt x="1674" y="1335"/>
                    <a:pt x="2035" y="650"/>
                  </a:cubicBezTo>
                  <a:close/>
                  <a:moveTo>
                    <a:pt x="1892" y="0"/>
                  </a:moveTo>
                  <a:cubicBezTo>
                    <a:pt x="1785" y="0"/>
                    <a:pt x="1683" y="59"/>
                    <a:pt x="1631" y="159"/>
                  </a:cubicBezTo>
                  <a:cubicBezTo>
                    <a:pt x="1217" y="961"/>
                    <a:pt x="668" y="1922"/>
                    <a:pt x="87" y="2939"/>
                  </a:cubicBezTo>
                  <a:cubicBezTo>
                    <a:pt x="0" y="3092"/>
                    <a:pt x="66" y="3286"/>
                    <a:pt x="229" y="3355"/>
                  </a:cubicBezTo>
                  <a:cubicBezTo>
                    <a:pt x="1905" y="4056"/>
                    <a:pt x="7377" y="6153"/>
                    <a:pt x="12778" y="6153"/>
                  </a:cubicBezTo>
                  <a:cubicBezTo>
                    <a:pt x="13362" y="6153"/>
                    <a:pt x="13946" y="6129"/>
                    <a:pt x="14523" y="6074"/>
                  </a:cubicBezTo>
                  <a:cubicBezTo>
                    <a:pt x="18400" y="5716"/>
                    <a:pt x="20547" y="5034"/>
                    <a:pt x="21665" y="4525"/>
                  </a:cubicBezTo>
                  <a:cubicBezTo>
                    <a:pt x="21783" y="4470"/>
                    <a:pt x="21851" y="4344"/>
                    <a:pt x="21832" y="4215"/>
                  </a:cubicBezTo>
                  <a:cubicBezTo>
                    <a:pt x="21698" y="3341"/>
                    <a:pt x="21560" y="2371"/>
                    <a:pt x="21552" y="1810"/>
                  </a:cubicBezTo>
                  <a:cubicBezTo>
                    <a:pt x="21550" y="1726"/>
                    <a:pt x="21513" y="1647"/>
                    <a:pt x="21449" y="1592"/>
                  </a:cubicBezTo>
                  <a:cubicBezTo>
                    <a:pt x="21395" y="1547"/>
                    <a:pt x="21325" y="1523"/>
                    <a:pt x="21255" y="1523"/>
                  </a:cubicBezTo>
                  <a:cubicBezTo>
                    <a:pt x="21243" y="1523"/>
                    <a:pt x="21230" y="1524"/>
                    <a:pt x="21218" y="1525"/>
                  </a:cubicBezTo>
                  <a:cubicBezTo>
                    <a:pt x="19853" y="1722"/>
                    <a:pt x="17536" y="1977"/>
                    <a:pt x="14699" y="1977"/>
                  </a:cubicBezTo>
                  <a:cubicBezTo>
                    <a:pt x="11024" y="1977"/>
                    <a:pt x="6474" y="1550"/>
                    <a:pt x="1986" y="16"/>
                  </a:cubicBezTo>
                  <a:cubicBezTo>
                    <a:pt x="1955" y="5"/>
                    <a:pt x="1923" y="0"/>
                    <a:pt x="18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8"/>
            <p:cNvSpPr/>
            <p:nvPr/>
          </p:nvSpPr>
          <p:spPr>
            <a:xfrm>
              <a:off x="1481402" y="2186881"/>
              <a:ext cx="532163" cy="697019"/>
            </a:xfrm>
            <a:custGeom>
              <a:rect b="b" l="l" r="r" t="t"/>
              <a:pathLst>
                <a:path extrusionOk="0" h="34374" w="26244">
                  <a:moveTo>
                    <a:pt x="19122" y="0"/>
                  </a:moveTo>
                  <a:cubicBezTo>
                    <a:pt x="19083" y="2182"/>
                    <a:pt x="18458" y="6994"/>
                    <a:pt x="13761" y="7894"/>
                  </a:cubicBezTo>
                  <a:cubicBezTo>
                    <a:pt x="13381" y="7966"/>
                    <a:pt x="13005" y="8001"/>
                    <a:pt x="12632" y="8001"/>
                  </a:cubicBezTo>
                  <a:cubicBezTo>
                    <a:pt x="8188" y="8001"/>
                    <a:pt x="4329" y="3147"/>
                    <a:pt x="2905" y="1109"/>
                  </a:cubicBezTo>
                  <a:cubicBezTo>
                    <a:pt x="2547" y="1125"/>
                    <a:pt x="2178" y="1133"/>
                    <a:pt x="1797" y="1133"/>
                  </a:cubicBezTo>
                  <a:cubicBezTo>
                    <a:pt x="1649" y="1133"/>
                    <a:pt x="1501" y="1140"/>
                    <a:pt x="1354" y="1148"/>
                  </a:cubicBezTo>
                  <a:cubicBezTo>
                    <a:pt x="2116" y="2802"/>
                    <a:pt x="3516" y="6520"/>
                    <a:pt x="3229" y="11015"/>
                  </a:cubicBezTo>
                  <a:cubicBezTo>
                    <a:pt x="2936" y="15584"/>
                    <a:pt x="973" y="17536"/>
                    <a:pt x="1" y="18231"/>
                  </a:cubicBezTo>
                  <a:cubicBezTo>
                    <a:pt x="678" y="19569"/>
                    <a:pt x="1544" y="20922"/>
                    <a:pt x="2578" y="21807"/>
                  </a:cubicBezTo>
                  <a:cubicBezTo>
                    <a:pt x="5309" y="24148"/>
                    <a:pt x="6089" y="26359"/>
                    <a:pt x="5049" y="29219"/>
                  </a:cubicBezTo>
                  <a:cubicBezTo>
                    <a:pt x="4825" y="29835"/>
                    <a:pt x="4414" y="30633"/>
                    <a:pt x="3900" y="31563"/>
                  </a:cubicBezTo>
                  <a:cubicBezTo>
                    <a:pt x="8342" y="33722"/>
                    <a:pt x="12508" y="34374"/>
                    <a:pt x="15918" y="34374"/>
                  </a:cubicBezTo>
                  <a:cubicBezTo>
                    <a:pt x="19730" y="34374"/>
                    <a:pt x="22598" y="33559"/>
                    <a:pt x="23854" y="33126"/>
                  </a:cubicBezTo>
                  <a:cubicBezTo>
                    <a:pt x="23803" y="32702"/>
                    <a:pt x="23774" y="32347"/>
                    <a:pt x="23774" y="32081"/>
                  </a:cubicBezTo>
                  <a:cubicBezTo>
                    <a:pt x="23774" y="30001"/>
                    <a:pt x="23643" y="25969"/>
                    <a:pt x="23643" y="23369"/>
                  </a:cubicBezTo>
                  <a:cubicBezTo>
                    <a:pt x="23643" y="20769"/>
                    <a:pt x="26243" y="18427"/>
                    <a:pt x="25463" y="15827"/>
                  </a:cubicBezTo>
                  <a:cubicBezTo>
                    <a:pt x="24683" y="13225"/>
                    <a:pt x="24423" y="11015"/>
                    <a:pt x="24423" y="11015"/>
                  </a:cubicBezTo>
                  <a:lnTo>
                    <a:pt x="24536" y="10881"/>
                  </a:lnTo>
                  <a:cubicBezTo>
                    <a:pt x="22927" y="7535"/>
                    <a:pt x="21724" y="2054"/>
                    <a:pt x="21320" y="65"/>
                  </a:cubicBezTo>
                  <a:cubicBezTo>
                    <a:pt x="20592" y="59"/>
                    <a:pt x="19845" y="46"/>
                    <a:pt x="19122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8"/>
            <p:cNvSpPr/>
            <p:nvPr/>
          </p:nvSpPr>
          <p:spPr>
            <a:xfrm>
              <a:off x="1474812" y="2180960"/>
              <a:ext cx="538185" cy="708780"/>
            </a:xfrm>
            <a:custGeom>
              <a:rect b="b" l="l" r="r" t="t"/>
              <a:pathLst>
                <a:path extrusionOk="0" h="34954" w="26541">
                  <a:moveTo>
                    <a:pt x="19730" y="601"/>
                  </a:moveTo>
                  <a:cubicBezTo>
                    <a:pt x="20287" y="630"/>
                    <a:pt x="20858" y="641"/>
                    <a:pt x="21406" y="647"/>
                  </a:cubicBezTo>
                  <a:cubicBezTo>
                    <a:pt x="21871" y="2899"/>
                    <a:pt x="23005" y="7894"/>
                    <a:pt x="24516" y="11130"/>
                  </a:cubicBezTo>
                  <a:cubicBezTo>
                    <a:pt x="24470" y="11190"/>
                    <a:pt x="24449" y="11265"/>
                    <a:pt x="24458" y="11342"/>
                  </a:cubicBezTo>
                  <a:cubicBezTo>
                    <a:pt x="24461" y="11364"/>
                    <a:pt x="24731" y="13608"/>
                    <a:pt x="25510" y="16202"/>
                  </a:cubicBezTo>
                  <a:cubicBezTo>
                    <a:pt x="25916" y="17561"/>
                    <a:pt x="25323" y="18858"/>
                    <a:pt x="24695" y="20233"/>
                  </a:cubicBezTo>
                  <a:cubicBezTo>
                    <a:pt x="24194" y="21328"/>
                    <a:pt x="23677" y="22459"/>
                    <a:pt x="23677" y="23661"/>
                  </a:cubicBezTo>
                  <a:cubicBezTo>
                    <a:pt x="23677" y="25036"/>
                    <a:pt x="23712" y="26788"/>
                    <a:pt x="23746" y="28483"/>
                  </a:cubicBezTo>
                  <a:cubicBezTo>
                    <a:pt x="23778" y="29979"/>
                    <a:pt x="23807" y="31393"/>
                    <a:pt x="23807" y="32373"/>
                  </a:cubicBezTo>
                  <a:cubicBezTo>
                    <a:pt x="23807" y="32588"/>
                    <a:pt x="23824" y="32865"/>
                    <a:pt x="23862" y="33216"/>
                  </a:cubicBezTo>
                  <a:cubicBezTo>
                    <a:pt x="22555" y="33646"/>
                    <a:pt x="19822" y="34369"/>
                    <a:pt x="16243" y="34369"/>
                  </a:cubicBezTo>
                  <a:cubicBezTo>
                    <a:pt x="12942" y="34369"/>
                    <a:pt x="8920" y="33754"/>
                    <a:pt x="4631" y="31725"/>
                  </a:cubicBezTo>
                  <a:cubicBezTo>
                    <a:pt x="5155" y="30765"/>
                    <a:pt x="5463" y="30124"/>
                    <a:pt x="5649" y="29612"/>
                  </a:cubicBezTo>
                  <a:cubicBezTo>
                    <a:pt x="6726" y="26649"/>
                    <a:pt x="5963" y="24336"/>
                    <a:pt x="3094" y="21878"/>
                  </a:cubicBezTo>
                  <a:cubicBezTo>
                    <a:pt x="2265" y="21167"/>
                    <a:pt x="1461" y="20069"/>
                    <a:pt x="699" y="18609"/>
                  </a:cubicBezTo>
                  <a:cubicBezTo>
                    <a:pt x="1839" y="17714"/>
                    <a:pt x="3569" y="15658"/>
                    <a:pt x="3845" y="11326"/>
                  </a:cubicBezTo>
                  <a:cubicBezTo>
                    <a:pt x="4112" y="7142"/>
                    <a:pt x="2956" y="3640"/>
                    <a:pt x="2122" y="1718"/>
                  </a:cubicBezTo>
                  <a:cubicBezTo>
                    <a:pt x="2451" y="1718"/>
                    <a:pt x="2770" y="1712"/>
                    <a:pt x="3083" y="1700"/>
                  </a:cubicBezTo>
                  <a:cubicBezTo>
                    <a:pt x="4683" y="3959"/>
                    <a:pt x="8502" y="8587"/>
                    <a:pt x="12948" y="8587"/>
                  </a:cubicBezTo>
                  <a:cubicBezTo>
                    <a:pt x="13341" y="8587"/>
                    <a:pt x="13739" y="8551"/>
                    <a:pt x="14141" y="8474"/>
                  </a:cubicBezTo>
                  <a:cubicBezTo>
                    <a:pt x="18859" y="7570"/>
                    <a:pt x="19637" y="2887"/>
                    <a:pt x="19730" y="601"/>
                  </a:cubicBezTo>
                  <a:close/>
                  <a:moveTo>
                    <a:pt x="19448" y="0"/>
                  </a:moveTo>
                  <a:cubicBezTo>
                    <a:pt x="19375" y="0"/>
                    <a:pt x="19303" y="28"/>
                    <a:pt x="19249" y="77"/>
                  </a:cubicBezTo>
                  <a:cubicBezTo>
                    <a:pt x="19190" y="132"/>
                    <a:pt x="19156" y="207"/>
                    <a:pt x="19154" y="287"/>
                  </a:cubicBezTo>
                  <a:cubicBezTo>
                    <a:pt x="19119" y="2288"/>
                    <a:pt x="18551" y="7034"/>
                    <a:pt x="14031" y="7899"/>
                  </a:cubicBezTo>
                  <a:cubicBezTo>
                    <a:pt x="13668" y="7969"/>
                    <a:pt x="13307" y="8001"/>
                    <a:pt x="12950" y="8001"/>
                  </a:cubicBezTo>
                  <a:cubicBezTo>
                    <a:pt x="8695" y="8001"/>
                    <a:pt x="4957" y="3359"/>
                    <a:pt x="3470" y="1233"/>
                  </a:cubicBezTo>
                  <a:cubicBezTo>
                    <a:pt x="3416" y="1155"/>
                    <a:pt x="3327" y="1108"/>
                    <a:pt x="3232" y="1108"/>
                  </a:cubicBezTo>
                  <a:cubicBezTo>
                    <a:pt x="3227" y="1108"/>
                    <a:pt x="3223" y="1108"/>
                    <a:pt x="3218" y="1108"/>
                  </a:cubicBezTo>
                  <a:cubicBezTo>
                    <a:pt x="2719" y="1130"/>
                    <a:pt x="2190" y="1119"/>
                    <a:pt x="1663" y="1149"/>
                  </a:cubicBezTo>
                  <a:cubicBezTo>
                    <a:pt x="1457" y="1160"/>
                    <a:pt x="1327" y="1376"/>
                    <a:pt x="1413" y="1563"/>
                  </a:cubicBezTo>
                  <a:cubicBezTo>
                    <a:pt x="2223" y="3323"/>
                    <a:pt x="3541" y="6925"/>
                    <a:pt x="3262" y="11289"/>
                  </a:cubicBezTo>
                  <a:cubicBezTo>
                    <a:pt x="2973" y="15808"/>
                    <a:pt x="994" y="17687"/>
                    <a:pt x="157" y="18285"/>
                  </a:cubicBezTo>
                  <a:cubicBezTo>
                    <a:pt x="39" y="18369"/>
                    <a:pt x="1" y="18526"/>
                    <a:pt x="66" y="18655"/>
                  </a:cubicBezTo>
                  <a:cubicBezTo>
                    <a:pt x="894" y="20293"/>
                    <a:pt x="1786" y="21526"/>
                    <a:pt x="2713" y="22322"/>
                  </a:cubicBezTo>
                  <a:cubicBezTo>
                    <a:pt x="5366" y="24595"/>
                    <a:pt x="6080" y="26716"/>
                    <a:pt x="5099" y="29412"/>
                  </a:cubicBezTo>
                  <a:cubicBezTo>
                    <a:pt x="4856" y="30080"/>
                    <a:pt x="4368" y="30994"/>
                    <a:pt x="3969" y="31715"/>
                  </a:cubicBezTo>
                  <a:cubicBezTo>
                    <a:pt x="3888" y="31861"/>
                    <a:pt x="3947" y="32045"/>
                    <a:pt x="4098" y="32120"/>
                  </a:cubicBezTo>
                  <a:cubicBezTo>
                    <a:pt x="8581" y="34297"/>
                    <a:pt x="12794" y="34953"/>
                    <a:pt x="16242" y="34953"/>
                  </a:cubicBezTo>
                  <a:cubicBezTo>
                    <a:pt x="20129" y="34953"/>
                    <a:pt x="23044" y="34119"/>
                    <a:pt x="24275" y="33694"/>
                  </a:cubicBezTo>
                  <a:cubicBezTo>
                    <a:pt x="24406" y="33649"/>
                    <a:pt x="24487" y="33520"/>
                    <a:pt x="24471" y="33383"/>
                  </a:cubicBezTo>
                  <a:cubicBezTo>
                    <a:pt x="24417" y="32942"/>
                    <a:pt x="24392" y="32611"/>
                    <a:pt x="24392" y="32373"/>
                  </a:cubicBezTo>
                  <a:cubicBezTo>
                    <a:pt x="24392" y="31387"/>
                    <a:pt x="24363" y="29971"/>
                    <a:pt x="24333" y="28471"/>
                  </a:cubicBezTo>
                  <a:cubicBezTo>
                    <a:pt x="24298" y="26780"/>
                    <a:pt x="24262" y="25031"/>
                    <a:pt x="24262" y="23661"/>
                  </a:cubicBezTo>
                  <a:cubicBezTo>
                    <a:pt x="24262" y="22587"/>
                    <a:pt x="24753" y="21513"/>
                    <a:pt x="25226" y="20477"/>
                  </a:cubicBezTo>
                  <a:cubicBezTo>
                    <a:pt x="25873" y="19064"/>
                    <a:pt x="26541" y="17604"/>
                    <a:pt x="26070" y="16034"/>
                  </a:cubicBezTo>
                  <a:cubicBezTo>
                    <a:pt x="25410" y="13834"/>
                    <a:pt x="25123" y="11895"/>
                    <a:pt x="25056" y="11397"/>
                  </a:cubicBezTo>
                  <a:lnTo>
                    <a:pt x="25086" y="11361"/>
                  </a:lnTo>
                  <a:cubicBezTo>
                    <a:pt x="25159" y="11272"/>
                    <a:pt x="25175" y="11149"/>
                    <a:pt x="25125" y="11046"/>
                  </a:cubicBezTo>
                  <a:cubicBezTo>
                    <a:pt x="23547" y="7764"/>
                    <a:pt x="22367" y="2437"/>
                    <a:pt x="21933" y="299"/>
                  </a:cubicBezTo>
                  <a:cubicBezTo>
                    <a:pt x="21905" y="163"/>
                    <a:pt x="21787" y="66"/>
                    <a:pt x="21649" y="65"/>
                  </a:cubicBezTo>
                  <a:cubicBezTo>
                    <a:pt x="20940" y="59"/>
                    <a:pt x="20184" y="46"/>
                    <a:pt x="19465" y="1"/>
                  </a:cubicBezTo>
                  <a:cubicBezTo>
                    <a:pt x="19460" y="0"/>
                    <a:pt x="19454" y="0"/>
                    <a:pt x="19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8"/>
            <p:cNvSpPr/>
            <p:nvPr/>
          </p:nvSpPr>
          <p:spPr>
            <a:xfrm>
              <a:off x="1698993" y="2595947"/>
              <a:ext cx="173210" cy="59393"/>
            </a:xfrm>
            <a:custGeom>
              <a:rect b="b" l="l" r="r" t="t"/>
              <a:pathLst>
                <a:path extrusionOk="0" h="2929" w="8542">
                  <a:moveTo>
                    <a:pt x="8212" y="0"/>
                  </a:moveTo>
                  <a:cubicBezTo>
                    <a:pt x="8180" y="0"/>
                    <a:pt x="8147" y="6"/>
                    <a:pt x="8114" y="17"/>
                  </a:cubicBezTo>
                  <a:cubicBezTo>
                    <a:pt x="2928" y="1747"/>
                    <a:pt x="271" y="2345"/>
                    <a:pt x="244" y="2351"/>
                  </a:cubicBezTo>
                  <a:cubicBezTo>
                    <a:pt x="98" y="2382"/>
                    <a:pt x="0" y="2519"/>
                    <a:pt x="16" y="2667"/>
                  </a:cubicBezTo>
                  <a:cubicBezTo>
                    <a:pt x="33" y="2816"/>
                    <a:pt x="158" y="2929"/>
                    <a:pt x="308" y="2929"/>
                  </a:cubicBezTo>
                  <a:cubicBezTo>
                    <a:pt x="329" y="2929"/>
                    <a:pt x="349" y="2926"/>
                    <a:pt x="370" y="2922"/>
                  </a:cubicBezTo>
                  <a:cubicBezTo>
                    <a:pt x="397" y="2916"/>
                    <a:pt x="3079" y="2313"/>
                    <a:pt x="8299" y="572"/>
                  </a:cubicBezTo>
                  <a:cubicBezTo>
                    <a:pt x="8456" y="523"/>
                    <a:pt x="8541" y="356"/>
                    <a:pt x="8489" y="201"/>
                  </a:cubicBezTo>
                  <a:cubicBezTo>
                    <a:pt x="8448" y="78"/>
                    <a:pt x="8334" y="0"/>
                    <a:pt x="8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8"/>
            <p:cNvSpPr/>
            <p:nvPr/>
          </p:nvSpPr>
          <p:spPr>
            <a:xfrm>
              <a:off x="1029532" y="2727901"/>
              <a:ext cx="669725" cy="205918"/>
            </a:xfrm>
            <a:custGeom>
              <a:rect b="b" l="l" r="r" t="t"/>
              <a:pathLst>
                <a:path extrusionOk="0" h="10155" w="33028">
                  <a:moveTo>
                    <a:pt x="6576" y="0"/>
                  </a:moveTo>
                  <a:lnTo>
                    <a:pt x="2428" y="670"/>
                  </a:lnTo>
                  <a:cubicBezTo>
                    <a:pt x="2428" y="670"/>
                    <a:pt x="0" y="3252"/>
                    <a:pt x="1601" y="4956"/>
                  </a:cubicBezTo>
                  <a:cubicBezTo>
                    <a:pt x="3202" y="6660"/>
                    <a:pt x="9812" y="8415"/>
                    <a:pt x="13374" y="8829"/>
                  </a:cubicBezTo>
                  <a:cubicBezTo>
                    <a:pt x="16331" y="9172"/>
                    <a:pt x="20034" y="10154"/>
                    <a:pt x="22182" y="10154"/>
                  </a:cubicBezTo>
                  <a:cubicBezTo>
                    <a:pt x="22623" y="10154"/>
                    <a:pt x="22998" y="10113"/>
                    <a:pt x="23288" y="10016"/>
                  </a:cubicBezTo>
                  <a:cubicBezTo>
                    <a:pt x="24991" y="9448"/>
                    <a:pt x="26283" y="8105"/>
                    <a:pt x="26283" y="8105"/>
                  </a:cubicBezTo>
                  <a:cubicBezTo>
                    <a:pt x="26283" y="8105"/>
                    <a:pt x="28605" y="9758"/>
                    <a:pt x="29483" y="9862"/>
                  </a:cubicBezTo>
                  <a:cubicBezTo>
                    <a:pt x="29570" y="9872"/>
                    <a:pt x="29645" y="9876"/>
                    <a:pt x="29710" y="9876"/>
                  </a:cubicBezTo>
                  <a:cubicBezTo>
                    <a:pt x="30302" y="9876"/>
                    <a:pt x="30052" y="9500"/>
                    <a:pt x="30052" y="9500"/>
                  </a:cubicBezTo>
                  <a:lnTo>
                    <a:pt x="27211" y="7126"/>
                  </a:lnTo>
                  <a:lnTo>
                    <a:pt x="27211" y="7126"/>
                  </a:lnTo>
                  <a:cubicBezTo>
                    <a:pt x="27212" y="7126"/>
                    <a:pt x="30540" y="8936"/>
                    <a:pt x="31335" y="8936"/>
                  </a:cubicBezTo>
                  <a:cubicBezTo>
                    <a:pt x="31356" y="8936"/>
                    <a:pt x="31376" y="8935"/>
                    <a:pt x="31394" y="8932"/>
                  </a:cubicBezTo>
                  <a:cubicBezTo>
                    <a:pt x="32065" y="8830"/>
                    <a:pt x="31858" y="8417"/>
                    <a:pt x="31858" y="8417"/>
                  </a:cubicBezTo>
                  <a:lnTo>
                    <a:pt x="28089" y="6093"/>
                  </a:lnTo>
                  <a:lnTo>
                    <a:pt x="28089" y="6093"/>
                  </a:lnTo>
                  <a:cubicBezTo>
                    <a:pt x="28089" y="6093"/>
                    <a:pt x="31858" y="7952"/>
                    <a:pt x="32307" y="7952"/>
                  </a:cubicBezTo>
                  <a:cubicBezTo>
                    <a:pt x="32313" y="7952"/>
                    <a:pt x="32319" y="7952"/>
                    <a:pt x="32324" y="7951"/>
                  </a:cubicBezTo>
                  <a:cubicBezTo>
                    <a:pt x="32685" y="7900"/>
                    <a:pt x="32736" y="7229"/>
                    <a:pt x="32375" y="7022"/>
                  </a:cubicBezTo>
                  <a:cubicBezTo>
                    <a:pt x="32017" y="6818"/>
                    <a:pt x="28162" y="4181"/>
                    <a:pt x="28442" y="4181"/>
                  </a:cubicBezTo>
                  <a:cubicBezTo>
                    <a:pt x="28445" y="4181"/>
                    <a:pt x="28448" y="4181"/>
                    <a:pt x="28451" y="4182"/>
                  </a:cubicBezTo>
                  <a:cubicBezTo>
                    <a:pt x="28812" y="4234"/>
                    <a:pt x="31290" y="5164"/>
                    <a:pt x="32271" y="5318"/>
                  </a:cubicBezTo>
                  <a:cubicBezTo>
                    <a:pt x="32473" y="5350"/>
                    <a:pt x="32607" y="5364"/>
                    <a:pt x="32694" y="5364"/>
                  </a:cubicBezTo>
                  <a:cubicBezTo>
                    <a:pt x="33028" y="5364"/>
                    <a:pt x="32654" y="5151"/>
                    <a:pt x="32736" y="4905"/>
                  </a:cubicBezTo>
                  <a:cubicBezTo>
                    <a:pt x="32839" y="4595"/>
                    <a:pt x="27332" y="2542"/>
                    <a:pt x="26682" y="2542"/>
                  </a:cubicBezTo>
                  <a:cubicBezTo>
                    <a:pt x="26032" y="2542"/>
                    <a:pt x="23042" y="7092"/>
                    <a:pt x="23042" y="7092"/>
                  </a:cubicBezTo>
                  <a:cubicBezTo>
                    <a:pt x="23042" y="7092"/>
                    <a:pt x="22906" y="7102"/>
                    <a:pt x="22645" y="7102"/>
                  </a:cubicBezTo>
                  <a:cubicBezTo>
                    <a:pt x="21601" y="7102"/>
                    <a:pt x="18542" y="6936"/>
                    <a:pt x="14070" y="5272"/>
                  </a:cubicBezTo>
                  <a:cubicBezTo>
                    <a:pt x="8478" y="3192"/>
                    <a:pt x="6576" y="0"/>
                    <a:pt x="6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8"/>
            <p:cNvSpPr/>
            <p:nvPr/>
          </p:nvSpPr>
          <p:spPr>
            <a:xfrm>
              <a:off x="1021806" y="2721960"/>
              <a:ext cx="680756" cy="217760"/>
            </a:xfrm>
            <a:custGeom>
              <a:rect b="b" l="l" r="r" t="t"/>
              <a:pathLst>
                <a:path extrusionOk="0" h="10739" w="33572">
                  <a:moveTo>
                    <a:pt x="6957" y="0"/>
                  </a:moveTo>
                  <a:cubicBezTo>
                    <a:pt x="6906" y="0"/>
                    <a:pt x="6855" y="14"/>
                    <a:pt x="6808" y="42"/>
                  </a:cubicBezTo>
                  <a:cubicBezTo>
                    <a:pt x="6669" y="124"/>
                    <a:pt x="6624" y="304"/>
                    <a:pt x="6707" y="443"/>
                  </a:cubicBezTo>
                  <a:cubicBezTo>
                    <a:pt x="6787" y="577"/>
                    <a:pt x="8725" y="3747"/>
                    <a:pt x="14347" y="5839"/>
                  </a:cubicBezTo>
                  <a:cubicBezTo>
                    <a:pt x="18842" y="7510"/>
                    <a:pt x="21900" y="7689"/>
                    <a:pt x="22998" y="7689"/>
                  </a:cubicBezTo>
                  <a:cubicBezTo>
                    <a:pt x="23265" y="7689"/>
                    <a:pt x="23417" y="7679"/>
                    <a:pt x="23445" y="7676"/>
                  </a:cubicBezTo>
                  <a:cubicBezTo>
                    <a:pt x="23535" y="7669"/>
                    <a:pt x="23616" y="7622"/>
                    <a:pt x="23666" y="7546"/>
                  </a:cubicBezTo>
                  <a:cubicBezTo>
                    <a:pt x="24998" y="5521"/>
                    <a:pt x="26686" y="3254"/>
                    <a:pt x="27063" y="3127"/>
                  </a:cubicBezTo>
                  <a:cubicBezTo>
                    <a:pt x="27646" y="3127"/>
                    <a:pt x="32132" y="4824"/>
                    <a:pt x="32811" y="5286"/>
                  </a:cubicBezTo>
                  <a:cubicBezTo>
                    <a:pt x="32813" y="5305"/>
                    <a:pt x="32814" y="5322"/>
                    <a:pt x="32816" y="5340"/>
                  </a:cubicBezTo>
                  <a:cubicBezTo>
                    <a:pt x="32781" y="5335"/>
                    <a:pt x="32741" y="5329"/>
                    <a:pt x="32698" y="5322"/>
                  </a:cubicBezTo>
                  <a:cubicBezTo>
                    <a:pt x="32119" y="5232"/>
                    <a:pt x="30945" y="4842"/>
                    <a:pt x="30088" y="4557"/>
                  </a:cubicBezTo>
                  <a:cubicBezTo>
                    <a:pt x="29397" y="4329"/>
                    <a:pt x="29031" y="4209"/>
                    <a:pt x="28873" y="4186"/>
                  </a:cubicBezTo>
                  <a:cubicBezTo>
                    <a:pt x="28860" y="4184"/>
                    <a:pt x="28847" y="4183"/>
                    <a:pt x="28835" y="4183"/>
                  </a:cubicBezTo>
                  <a:cubicBezTo>
                    <a:pt x="28708" y="4183"/>
                    <a:pt x="28572" y="4265"/>
                    <a:pt x="28530" y="4385"/>
                  </a:cubicBezTo>
                  <a:cubicBezTo>
                    <a:pt x="28347" y="4919"/>
                    <a:pt x="32566" y="7544"/>
                    <a:pt x="32609" y="7570"/>
                  </a:cubicBezTo>
                  <a:cubicBezTo>
                    <a:pt x="32681" y="7610"/>
                    <a:pt x="32708" y="7714"/>
                    <a:pt x="32709" y="7790"/>
                  </a:cubicBezTo>
                  <a:cubicBezTo>
                    <a:pt x="32710" y="7886"/>
                    <a:pt x="32676" y="7947"/>
                    <a:pt x="32694" y="7953"/>
                  </a:cubicBezTo>
                  <a:cubicBezTo>
                    <a:pt x="32396" y="7925"/>
                    <a:pt x="30377" y="7001"/>
                    <a:pt x="28599" y="6123"/>
                  </a:cubicBezTo>
                  <a:cubicBezTo>
                    <a:pt x="28557" y="6103"/>
                    <a:pt x="28513" y="6093"/>
                    <a:pt x="28470" y="6093"/>
                  </a:cubicBezTo>
                  <a:cubicBezTo>
                    <a:pt x="28367" y="6093"/>
                    <a:pt x="28268" y="6148"/>
                    <a:pt x="28214" y="6244"/>
                  </a:cubicBezTo>
                  <a:cubicBezTo>
                    <a:pt x="28139" y="6381"/>
                    <a:pt x="28183" y="6553"/>
                    <a:pt x="28315" y="6635"/>
                  </a:cubicBezTo>
                  <a:lnTo>
                    <a:pt x="31945" y="8872"/>
                  </a:lnTo>
                  <a:cubicBezTo>
                    <a:pt x="31911" y="8892"/>
                    <a:pt x="31843" y="8917"/>
                    <a:pt x="31729" y="8936"/>
                  </a:cubicBezTo>
                  <a:cubicBezTo>
                    <a:pt x="31723" y="8937"/>
                    <a:pt x="31715" y="8937"/>
                    <a:pt x="31707" y="8937"/>
                  </a:cubicBezTo>
                  <a:cubicBezTo>
                    <a:pt x="31293" y="8937"/>
                    <a:pt x="29344" y="8038"/>
                    <a:pt x="27732" y="7160"/>
                  </a:cubicBezTo>
                  <a:cubicBezTo>
                    <a:pt x="27687" y="7136"/>
                    <a:pt x="27640" y="7124"/>
                    <a:pt x="27592" y="7124"/>
                  </a:cubicBezTo>
                  <a:cubicBezTo>
                    <a:pt x="27498" y="7124"/>
                    <a:pt x="27406" y="7170"/>
                    <a:pt x="27350" y="7253"/>
                  </a:cubicBezTo>
                  <a:cubicBezTo>
                    <a:pt x="27265" y="7377"/>
                    <a:pt x="27288" y="7545"/>
                    <a:pt x="27404" y="7642"/>
                  </a:cubicBezTo>
                  <a:lnTo>
                    <a:pt x="30075" y="9876"/>
                  </a:lnTo>
                  <a:cubicBezTo>
                    <a:pt x="30016" y="9875"/>
                    <a:pt x="29957" y="9870"/>
                    <a:pt x="29898" y="9863"/>
                  </a:cubicBezTo>
                  <a:cubicBezTo>
                    <a:pt x="29239" y="9786"/>
                    <a:pt x="27461" y="8609"/>
                    <a:pt x="26832" y="8160"/>
                  </a:cubicBezTo>
                  <a:cubicBezTo>
                    <a:pt x="26781" y="8124"/>
                    <a:pt x="26722" y="8107"/>
                    <a:pt x="26663" y="8107"/>
                  </a:cubicBezTo>
                  <a:cubicBezTo>
                    <a:pt x="26585" y="8107"/>
                    <a:pt x="26508" y="8137"/>
                    <a:pt x="26451" y="8196"/>
                  </a:cubicBezTo>
                  <a:cubicBezTo>
                    <a:pt x="26438" y="8209"/>
                    <a:pt x="25192" y="9493"/>
                    <a:pt x="23575" y="10032"/>
                  </a:cubicBezTo>
                  <a:cubicBezTo>
                    <a:pt x="23318" y="10117"/>
                    <a:pt x="22976" y="10154"/>
                    <a:pt x="22571" y="10154"/>
                  </a:cubicBezTo>
                  <a:cubicBezTo>
                    <a:pt x="21339" y="10154"/>
                    <a:pt x="19523" y="9815"/>
                    <a:pt x="17754" y="9484"/>
                  </a:cubicBezTo>
                  <a:cubicBezTo>
                    <a:pt x="16419" y="9234"/>
                    <a:pt x="15039" y="8976"/>
                    <a:pt x="13788" y="8831"/>
                  </a:cubicBezTo>
                  <a:cubicBezTo>
                    <a:pt x="10154" y="8410"/>
                    <a:pt x="3685" y="6636"/>
                    <a:pt x="2194" y="5049"/>
                  </a:cubicBezTo>
                  <a:cubicBezTo>
                    <a:pt x="801" y="3566"/>
                    <a:pt x="2999" y="1187"/>
                    <a:pt x="3021" y="1164"/>
                  </a:cubicBezTo>
                  <a:cubicBezTo>
                    <a:pt x="3132" y="1047"/>
                    <a:pt x="3127" y="861"/>
                    <a:pt x="3008" y="751"/>
                  </a:cubicBezTo>
                  <a:cubicBezTo>
                    <a:pt x="2952" y="697"/>
                    <a:pt x="2880" y="671"/>
                    <a:pt x="2808" y="671"/>
                  </a:cubicBezTo>
                  <a:cubicBezTo>
                    <a:pt x="2730" y="671"/>
                    <a:pt x="2652" y="702"/>
                    <a:pt x="2595" y="762"/>
                  </a:cubicBezTo>
                  <a:cubicBezTo>
                    <a:pt x="2488" y="877"/>
                    <a:pt x="1" y="3567"/>
                    <a:pt x="1768" y="5450"/>
                  </a:cubicBezTo>
                  <a:cubicBezTo>
                    <a:pt x="3402" y="7188"/>
                    <a:pt x="10044" y="8986"/>
                    <a:pt x="13720" y="9413"/>
                  </a:cubicBezTo>
                  <a:cubicBezTo>
                    <a:pt x="14951" y="9555"/>
                    <a:pt x="16322" y="9811"/>
                    <a:pt x="17646" y="10060"/>
                  </a:cubicBezTo>
                  <a:cubicBezTo>
                    <a:pt x="19500" y="10405"/>
                    <a:pt x="21279" y="10739"/>
                    <a:pt x="22564" y="10739"/>
                  </a:cubicBezTo>
                  <a:cubicBezTo>
                    <a:pt x="23036" y="10739"/>
                    <a:pt x="23442" y="10693"/>
                    <a:pt x="23760" y="10587"/>
                  </a:cubicBezTo>
                  <a:cubicBezTo>
                    <a:pt x="25158" y="10120"/>
                    <a:pt x="26271" y="9170"/>
                    <a:pt x="26693" y="8776"/>
                  </a:cubicBezTo>
                  <a:cubicBezTo>
                    <a:pt x="27307" y="9201"/>
                    <a:pt x="29032" y="10350"/>
                    <a:pt x="29829" y="10444"/>
                  </a:cubicBezTo>
                  <a:cubicBezTo>
                    <a:pt x="29911" y="10454"/>
                    <a:pt x="30002" y="10461"/>
                    <a:pt x="30095" y="10461"/>
                  </a:cubicBezTo>
                  <a:cubicBezTo>
                    <a:pt x="30334" y="10461"/>
                    <a:pt x="30582" y="10409"/>
                    <a:pt x="30710" y="10199"/>
                  </a:cubicBezTo>
                  <a:cubicBezTo>
                    <a:pt x="30832" y="10000"/>
                    <a:pt x="30767" y="9768"/>
                    <a:pt x="30675" y="9630"/>
                  </a:cubicBezTo>
                  <a:cubicBezTo>
                    <a:pt x="30659" y="9607"/>
                    <a:pt x="30641" y="9586"/>
                    <a:pt x="30620" y="9567"/>
                  </a:cubicBezTo>
                  <a:lnTo>
                    <a:pt x="29741" y="8834"/>
                  </a:lnTo>
                  <a:lnTo>
                    <a:pt x="29741" y="8834"/>
                  </a:lnTo>
                  <a:cubicBezTo>
                    <a:pt x="30553" y="9208"/>
                    <a:pt x="31346" y="9519"/>
                    <a:pt x="31733" y="9519"/>
                  </a:cubicBezTo>
                  <a:cubicBezTo>
                    <a:pt x="31765" y="9519"/>
                    <a:pt x="31793" y="9517"/>
                    <a:pt x="31819" y="9513"/>
                  </a:cubicBezTo>
                  <a:cubicBezTo>
                    <a:pt x="32159" y="9461"/>
                    <a:pt x="32388" y="9327"/>
                    <a:pt x="32497" y="9115"/>
                  </a:cubicBezTo>
                  <a:cubicBezTo>
                    <a:pt x="32599" y="8917"/>
                    <a:pt x="32563" y="8701"/>
                    <a:pt x="32500" y="8577"/>
                  </a:cubicBezTo>
                  <a:cubicBezTo>
                    <a:pt x="32481" y="8537"/>
                    <a:pt x="32451" y="8502"/>
                    <a:pt x="32415" y="8475"/>
                  </a:cubicBezTo>
                  <a:lnTo>
                    <a:pt x="32415" y="8475"/>
                  </a:lnTo>
                  <a:cubicBezTo>
                    <a:pt x="32550" y="8515"/>
                    <a:pt x="32650" y="8535"/>
                    <a:pt x="32714" y="8535"/>
                  </a:cubicBezTo>
                  <a:cubicBezTo>
                    <a:pt x="32725" y="8535"/>
                    <a:pt x="32736" y="8534"/>
                    <a:pt x="32745" y="8533"/>
                  </a:cubicBezTo>
                  <a:cubicBezTo>
                    <a:pt x="33014" y="8495"/>
                    <a:pt x="33219" y="8279"/>
                    <a:pt x="33278" y="7970"/>
                  </a:cubicBezTo>
                  <a:cubicBezTo>
                    <a:pt x="33349" y="7602"/>
                    <a:pt x="33193" y="7227"/>
                    <a:pt x="32901" y="7061"/>
                  </a:cubicBezTo>
                  <a:cubicBezTo>
                    <a:pt x="32648" y="6916"/>
                    <a:pt x="31243" y="5957"/>
                    <a:pt x="30199" y="5210"/>
                  </a:cubicBezTo>
                  <a:lnTo>
                    <a:pt x="30199" y="5210"/>
                  </a:lnTo>
                  <a:cubicBezTo>
                    <a:pt x="31064" y="5495"/>
                    <a:pt x="32048" y="5811"/>
                    <a:pt x="32606" y="5899"/>
                  </a:cubicBezTo>
                  <a:cubicBezTo>
                    <a:pt x="32788" y="5928"/>
                    <a:pt x="32941" y="5950"/>
                    <a:pt x="33069" y="5950"/>
                  </a:cubicBezTo>
                  <a:cubicBezTo>
                    <a:pt x="33238" y="5950"/>
                    <a:pt x="33362" y="5911"/>
                    <a:pt x="33445" y="5795"/>
                  </a:cubicBezTo>
                  <a:cubicBezTo>
                    <a:pt x="33572" y="5621"/>
                    <a:pt x="33479" y="5441"/>
                    <a:pt x="33435" y="5355"/>
                  </a:cubicBezTo>
                  <a:cubicBezTo>
                    <a:pt x="33421" y="5329"/>
                    <a:pt x="33394" y="5292"/>
                    <a:pt x="33394" y="5290"/>
                  </a:cubicBezTo>
                  <a:cubicBezTo>
                    <a:pt x="33424" y="5200"/>
                    <a:pt x="33396" y="5059"/>
                    <a:pt x="33341" y="4982"/>
                  </a:cubicBezTo>
                  <a:cubicBezTo>
                    <a:pt x="32929" y="4410"/>
                    <a:pt x="27661" y="2541"/>
                    <a:pt x="27063" y="2541"/>
                  </a:cubicBezTo>
                  <a:cubicBezTo>
                    <a:pt x="26409" y="2541"/>
                    <a:pt x="24652" y="4989"/>
                    <a:pt x="23260" y="7099"/>
                  </a:cubicBezTo>
                  <a:cubicBezTo>
                    <a:pt x="23214" y="7100"/>
                    <a:pt x="23156" y="7101"/>
                    <a:pt x="23088" y="7101"/>
                  </a:cubicBezTo>
                  <a:cubicBezTo>
                    <a:pt x="22134" y="7101"/>
                    <a:pt x="19058" y="6967"/>
                    <a:pt x="14553" y="5291"/>
                  </a:cubicBezTo>
                  <a:cubicBezTo>
                    <a:pt x="9139" y="3276"/>
                    <a:pt x="7228" y="174"/>
                    <a:pt x="7209" y="143"/>
                  </a:cubicBezTo>
                  <a:cubicBezTo>
                    <a:pt x="7154" y="51"/>
                    <a:pt x="7057" y="0"/>
                    <a:pt x="6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8"/>
            <p:cNvSpPr/>
            <p:nvPr/>
          </p:nvSpPr>
          <p:spPr>
            <a:xfrm>
              <a:off x="1910358" y="2568631"/>
              <a:ext cx="411025" cy="399000"/>
            </a:xfrm>
            <a:custGeom>
              <a:rect b="b" l="l" r="r" t="t"/>
              <a:pathLst>
                <a:path extrusionOk="0" h="19677" w="20270">
                  <a:moveTo>
                    <a:pt x="18295" y="0"/>
                  </a:moveTo>
                  <a:lnTo>
                    <a:pt x="14059" y="1998"/>
                  </a:lnTo>
                  <a:cubicBezTo>
                    <a:pt x="14059" y="1998"/>
                    <a:pt x="12343" y="6009"/>
                    <a:pt x="11126" y="8222"/>
                  </a:cubicBezTo>
                  <a:cubicBezTo>
                    <a:pt x="9908" y="10437"/>
                    <a:pt x="6669" y="15028"/>
                    <a:pt x="6365" y="15420"/>
                  </a:cubicBezTo>
                  <a:cubicBezTo>
                    <a:pt x="6025" y="15855"/>
                    <a:pt x="5368" y="15972"/>
                    <a:pt x="5368" y="15972"/>
                  </a:cubicBezTo>
                  <a:cubicBezTo>
                    <a:pt x="5368" y="15972"/>
                    <a:pt x="4814" y="14422"/>
                    <a:pt x="4150" y="12762"/>
                  </a:cubicBezTo>
                  <a:cubicBezTo>
                    <a:pt x="3646" y="11501"/>
                    <a:pt x="2756" y="11048"/>
                    <a:pt x="1823" y="11048"/>
                  </a:cubicBezTo>
                  <a:cubicBezTo>
                    <a:pt x="1528" y="11048"/>
                    <a:pt x="1228" y="11093"/>
                    <a:pt x="935" y="11173"/>
                  </a:cubicBezTo>
                  <a:cubicBezTo>
                    <a:pt x="935" y="11173"/>
                    <a:pt x="0" y="11649"/>
                    <a:pt x="322" y="11924"/>
                  </a:cubicBezTo>
                  <a:cubicBezTo>
                    <a:pt x="532" y="12105"/>
                    <a:pt x="1101" y="12136"/>
                    <a:pt x="1585" y="12136"/>
                  </a:cubicBezTo>
                  <a:cubicBezTo>
                    <a:pt x="1841" y="12136"/>
                    <a:pt x="2074" y="12127"/>
                    <a:pt x="2217" y="12127"/>
                  </a:cubicBezTo>
                  <a:cubicBezTo>
                    <a:pt x="2631" y="12127"/>
                    <a:pt x="3136" y="12632"/>
                    <a:pt x="3136" y="12632"/>
                  </a:cubicBezTo>
                  <a:cubicBezTo>
                    <a:pt x="3136" y="12632"/>
                    <a:pt x="470" y="12747"/>
                    <a:pt x="379" y="13161"/>
                  </a:cubicBezTo>
                  <a:cubicBezTo>
                    <a:pt x="287" y="13574"/>
                    <a:pt x="610" y="13690"/>
                    <a:pt x="1391" y="13690"/>
                  </a:cubicBezTo>
                  <a:cubicBezTo>
                    <a:pt x="2171" y="13690"/>
                    <a:pt x="3169" y="13738"/>
                    <a:pt x="3398" y="13876"/>
                  </a:cubicBezTo>
                  <a:cubicBezTo>
                    <a:pt x="3628" y="14013"/>
                    <a:pt x="745" y="14122"/>
                    <a:pt x="424" y="14718"/>
                  </a:cubicBezTo>
                  <a:cubicBezTo>
                    <a:pt x="263" y="15018"/>
                    <a:pt x="715" y="15079"/>
                    <a:pt x="1275" y="15079"/>
                  </a:cubicBezTo>
                  <a:cubicBezTo>
                    <a:pt x="1672" y="15079"/>
                    <a:pt x="2122" y="15048"/>
                    <a:pt x="2447" y="15048"/>
                  </a:cubicBezTo>
                  <a:cubicBezTo>
                    <a:pt x="2579" y="15048"/>
                    <a:pt x="2690" y="15054"/>
                    <a:pt x="2769" y="15068"/>
                  </a:cubicBezTo>
                  <a:cubicBezTo>
                    <a:pt x="3637" y="15227"/>
                    <a:pt x="3598" y="15973"/>
                    <a:pt x="3598" y="15973"/>
                  </a:cubicBezTo>
                  <a:cubicBezTo>
                    <a:pt x="3598" y="15973"/>
                    <a:pt x="2806" y="15793"/>
                    <a:pt x="2089" y="15793"/>
                  </a:cubicBezTo>
                  <a:cubicBezTo>
                    <a:pt x="1623" y="15793"/>
                    <a:pt x="1188" y="15869"/>
                    <a:pt x="1024" y="16122"/>
                  </a:cubicBezTo>
                  <a:cubicBezTo>
                    <a:pt x="692" y="16634"/>
                    <a:pt x="2058" y="16668"/>
                    <a:pt x="2310" y="16738"/>
                  </a:cubicBezTo>
                  <a:cubicBezTo>
                    <a:pt x="3217" y="16994"/>
                    <a:pt x="2979" y="17948"/>
                    <a:pt x="3529" y="18697"/>
                  </a:cubicBezTo>
                  <a:cubicBezTo>
                    <a:pt x="3999" y="19339"/>
                    <a:pt x="4139" y="19676"/>
                    <a:pt x="5068" y="19676"/>
                  </a:cubicBezTo>
                  <a:cubicBezTo>
                    <a:pt x="6675" y="19676"/>
                    <a:pt x="11175" y="13781"/>
                    <a:pt x="13518" y="11576"/>
                  </a:cubicBezTo>
                  <a:cubicBezTo>
                    <a:pt x="15861" y="9371"/>
                    <a:pt x="19168" y="6110"/>
                    <a:pt x="19719" y="4410"/>
                  </a:cubicBezTo>
                  <a:cubicBezTo>
                    <a:pt x="20269" y="2711"/>
                    <a:pt x="18662" y="92"/>
                    <a:pt x="182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8"/>
            <p:cNvSpPr/>
            <p:nvPr/>
          </p:nvSpPr>
          <p:spPr>
            <a:xfrm>
              <a:off x="1909243" y="2562669"/>
              <a:ext cx="415871" cy="410863"/>
            </a:xfrm>
            <a:custGeom>
              <a:rect b="b" l="l" r="r" t="t"/>
              <a:pathLst>
                <a:path extrusionOk="0" h="20262" w="20509">
                  <a:moveTo>
                    <a:pt x="18344" y="1"/>
                  </a:moveTo>
                  <a:cubicBezTo>
                    <a:pt x="18209" y="1"/>
                    <a:pt x="18080" y="84"/>
                    <a:pt x="18048" y="217"/>
                  </a:cubicBezTo>
                  <a:cubicBezTo>
                    <a:pt x="18009" y="373"/>
                    <a:pt x="18086" y="526"/>
                    <a:pt x="18244" y="565"/>
                  </a:cubicBezTo>
                  <a:cubicBezTo>
                    <a:pt x="18566" y="761"/>
                    <a:pt x="19982" y="3110"/>
                    <a:pt x="19494" y="4614"/>
                  </a:cubicBezTo>
                  <a:cubicBezTo>
                    <a:pt x="18897" y="6456"/>
                    <a:pt x="14738" y="10370"/>
                    <a:pt x="13371" y="11657"/>
                  </a:cubicBezTo>
                  <a:cubicBezTo>
                    <a:pt x="12601" y="12380"/>
                    <a:pt x="11612" y="13487"/>
                    <a:pt x="10564" y="14660"/>
                  </a:cubicBezTo>
                  <a:cubicBezTo>
                    <a:pt x="8671" y="16777"/>
                    <a:pt x="6078" y="19677"/>
                    <a:pt x="5122" y="19677"/>
                  </a:cubicBezTo>
                  <a:cubicBezTo>
                    <a:pt x="4435" y="19677"/>
                    <a:pt x="4313" y="19507"/>
                    <a:pt x="3952" y="19002"/>
                  </a:cubicBezTo>
                  <a:lnTo>
                    <a:pt x="3820" y="18818"/>
                  </a:lnTo>
                  <a:cubicBezTo>
                    <a:pt x="3637" y="18569"/>
                    <a:pt x="3552" y="18280"/>
                    <a:pt x="3469" y="18000"/>
                  </a:cubicBezTo>
                  <a:cubicBezTo>
                    <a:pt x="3323" y="17508"/>
                    <a:pt x="3157" y="16951"/>
                    <a:pt x="2444" y="16749"/>
                  </a:cubicBezTo>
                  <a:cubicBezTo>
                    <a:pt x="2384" y="16733"/>
                    <a:pt x="2269" y="16715"/>
                    <a:pt x="2127" y="16697"/>
                  </a:cubicBezTo>
                  <a:cubicBezTo>
                    <a:pt x="1971" y="16677"/>
                    <a:pt x="1533" y="16620"/>
                    <a:pt x="1358" y="16537"/>
                  </a:cubicBezTo>
                  <a:cubicBezTo>
                    <a:pt x="1477" y="16426"/>
                    <a:pt x="1773" y="16377"/>
                    <a:pt x="2146" y="16377"/>
                  </a:cubicBezTo>
                  <a:cubicBezTo>
                    <a:pt x="2575" y="16377"/>
                    <a:pt x="3106" y="16442"/>
                    <a:pt x="3588" y="16552"/>
                  </a:cubicBezTo>
                  <a:cubicBezTo>
                    <a:pt x="3609" y="16557"/>
                    <a:pt x="3631" y="16559"/>
                    <a:pt x="3652" y="16559"/>
                  </a:cubicBezTo>
                  <a:cubicBezTo>
                    <a:pt x="3715" y="16559"/>
                    <a:pt x="3778" y="16538"/>
                    <a:pt x="3829" y="16500"/>
                  </a:cubicBezTo>
                  <a:cubicBezTo>
                    <a:pt x="3898" y="16447"/>
                    <a:pt x="3940" y="16368"/>
                    <a:pt x="3945" y="16281"/>
                  </a:cubicBezTo>
                  <a:cubicBezTo>
                    <a:pt x="3964" y="15935"/>
                    <a:pt x="3764" y="15235"/>
                    <a:pt x="2876" y="15073"/>
                  </a:cubicBezTo>
                  <a:cubicBezTo>
                    <a:pt x="2778" y="15055"/>
                    <a:pt x="2649" y="15049"/>
                    <a:pt x="2497" y="15049"/>
                  </a:cubicBezTo>
                  <a:cubicBezTo>
                    <a:pt x="2339" y="15049"/>
                    <a:pt x="2157" y="15056"/>
                    <a:pt x="1961" y="15064"/>
                  </a:cubicBezTo>
                  <a:cubicBezTo>
                    <a:pt x="1785" y="15069"/>
                    <a:pt x="1540" y="15079"/>
                    <a:pt x="1310" y="15079"/>
                  </a:cubicBezTo>
                  <a:cubicBezTo>
                    <a:pt x="1136" y="15079"/>
                    <a:pt x="970" y="15074"/>
                    <a:pt x="850" y="15057"/>
                  </a:cubicBezTo>
                  <a:cubicBezTo>
                    <a:pt x="1237" y="14844"/>
                    <a:pt x="2392" y="14678"/>
                    <a:pt x="2807" y="14619"/>
                  </a:cubicBezTo>
                  <a:cubicBezTo>
                    <a:pt x="3532" y="14514"/>
                    <a:pt x="3704" y="14489"/>
                    <a:pt x="3754" y="14244"/>
                  </a:cubicBezTo>
                  <a:cubicBezTo>
                    <a:pt x="3778" y="14123"/>
                    <a:pt x="3711" y="13982"/>
                    <a:pt x="3605" y="13918"/>
                  </a:cubicBezTo>
                  <a:cubicBezTo>
                    <a:pt x="3275" y="13719"/>
                    <a:pt x="2111" y="13690"/>
                    <a:pt x="1446" y="13690"/>
                  </a:cubicBezTo>
                  <a:cubicBezTo>
                    <a:pt x="829" y="13690"/>
                    <a:pt x="725" y="13607"/>
                    <a:pt x="713" y="13596"/>
                  </a:cubicBezTo>
                  <a:cubicBezTo>
                    <a:pt x="711" y="13588"/>
                    <a:pt x="711" y="13579"/>
                    <a:pt x="712" y="13571"/>
                  </a:cubicBezTo>
                  <a:cubicBezTo>
                    <a:pt x="980" y="13411"/>
                    <a:pt x="2185" y="13262"/>
                    <a:pt x="3203" y="13219"/>
                  </a:cubicBezTo>
                  <a:cubicBezTo>
                    <a:pt x="3458" y="13207"/>
                    <a:pt x="3578" y="12900"/>
                    <a:pt x="3398" y="12719"/>
                  </a:cubicBezTo>
                  <a:cubicBezTo>
                    <a:pt x="3338" y="12658"/>
                    <a:pt x="2792" y="12128"/>
                    <a:pt x="2272" y="12128"/>
                  </a:cubicBezTo>
                  <a:lnTo>
                    <a:pt x="2040" y="12131"/>
                  </a:lnTo>
                  <a:cubicBezTo>
                    <a:pt x="1954" y="12133"/>
                    <a:pt x="1822" y="12136"/>
                    <a:pt x="1669" y="12136"/>
                  </a:cubicBezTo>
                  <a:cubicBezTo>
                    <a:pt x="1321" y="12136"/>
                    <a:pt x="871" y="12121"/>
                    <a:pt x="658" y="12044"/>
                  </a:cubicBezTo>
                  <a:cubicBezTo>
                    <a:pt x="749" y="11955"/>
                    <a:pt x="926" y="11831"/>
                    <a:pt x="1098" y="11741"/>
                  </a:cubicBezTo>
                  <a:cubicBezTo>
                    <a:pt x="1318" y="11683"/>
                    <a:pt x="1586" y="11636"/>
                    <a:pt x="1872" y="11636"/>
                  </a:cubicBezTo>
                  <a:cubicBezTo>
                    <a:pt x="2599" y="11636"/>
                    <a:pt x="3446" y="11943"/>
                    <a:pt x="3935" y="13164"/>
                  </a:cubicBezTo>
                  <a:cubicBezTo>
                    <a:pt x="4589" y="14800"/>
                    <a:pt x="5143" y="16350"/>
                    <a:pt x="5149" y="16365"/>
                  </a:cubicBezTo>
                  <a:cubicBezTo>
                    <a:pt x="5192" y="16483"/>
                    <a:pt x="5304" y="16558"/>
                    <a:pt x="5427" y="16558"/>
                  </a:cubicBezTo>
                  <a:cubicBezTo>
                    <a:pt x="5443" y="16558"/>
                    <a:pt x="5460" y="16557"/>
                    <a:pt x="5476" y="16554"/>
                  </a:cubicBezTo>
                  <a:cubicBezTo>
                    <a:pt x="5506" y="16548"/>
                    <a:pt x="6247" y="16410"/>
                    <a:pt x="6651" y="15892"/>
                  </a:cubicBezTo>
                  <a:cubicBezTo>
                    <a:pt x="6993" y="15452"/>
                    <a:pt x="10224" y="10862"/>
                    <a:pt x="11435" y="8658"/>
                  </a:cubicBezTo>
                  <a:cubicBezTo>
                    <a:pt x="12647" y="6456"/>
                    <a:pt x="14365" y="2448"/>
                    <a:pt x="14382" y="2408"/>
                  </a:cubicBezTo>
                  <a:cubicBezTo>
                    <a:pt x="14454" y="2257"/>
                    <a:pt x="14387" y="2077"/>
                    <a:pt x="14234" y="2012"/>
                  </a:cubicBezTo>
                  <a:cubicBezTo>
                    <a:pt x="14196" y="1996"/>
                    <a:pt x="14156" y="1988"/>
                    <a:pt x="14118" y="1988"/>
                  </a:cubicBezTo>
                  <a:cubicBezTo>
                    <a:pt x="14000" y="1988"/>
                    <a:pt x="13889" y="2060"/>
                    <a:pt x="13845" y="2177"/>
                  </a:cubicBezTo>
                  <a:cubicBezTo>
                    <a:pt x="13827" y="2218"/>
                    <a:pt x="12120" y="6199"/>
                    <a:pt x="10923" y="8376"/>
                  </a:cubicBezTo>
                  <a:cubicBezTo>
                    <a:pt x="9724" y="10556"/>
                    <a:pt x="6527" y="15098"/>
                    <a:pt x="6188" y="15534"/>
                  </a:cubicBezTo>
                  <a:cubicBezTo>
                    <a:pt x="6036" y="15729"/>
                    <a:pt x="5788" y="15847"/>
                    <a:pt x="5605" y="15912"/>
                  </a:cubicBezTo>
                  <a:cubicBezTo>
                    <a:pt x="5419" y="15401"/>
                    <a:pt x="4977" y="14200"/>
                    <a:pt x="4477" y="12947"/>
                  </a:cubicBezTo>
                  <a:cubicBezTo>
                    <a:pt x="3981" y="11707"/>
                    <a:pt x="3063" y="11046"/>
                    <a:pt x="1889" y="11046"/>
                  </a:cubicBezTo>
                  <a:cubicBezTo>
                    <a:pt x="1580" y="11046"/>
                    <a:pt x="1253" y="11092"/>
                    <a:pt x="912" y="11185"/>
                  </a:cubicBezTo>
                  <a:cubicBezTo>
                    <a:pt x="893" y="11190"/>
                    <a:pt x="875" y="11197"/>
                    <a:pt x="856" y="11206"/>
                  </a:cubicBezTo>
                  <a:cubicBezTo>
                    <a:pt x="620" y="11327"/>
                    <a:pt x="64" y="11648"/>
                    <a:pt x="19" y="12031"/>
                  </a:cubicBezTo>
                  <a:cubicBezTo>
                    <a:pt x="1" y="12187"/>
                    <a:pt x="60" y="12333"/>
                    <a:pt x="185" y="12441"/>
                  </a:cubicBezTo>
                  <a:cubicBezTo>
                    <a:pt x="456" y="12672"/>
                    <a:pt x="997" y="12723"/>
                    <a:pt x="1617" y="12723"/>
                  </a:cubicBezTo>
                  <a:cubicBezTo>
                    <a:pt x="1734" y="12723"/>
                    <a:pt x="1852" y="12721"/>
                    <a:pt x="1973" y="12719"/>
                  </a:cubicBezTo>
                  <a:lnTo>
                    <a:pt x="1973" y="12719"/>
                  </a:lnTo>
                  <a:cubicBezTo>
                    <a:pt x="256" y="12900"/>
                    <a:pt x="179" y="13246"/>
                    <a:pt x="147" y="13391"/>
                  </a:cubicBezTo>
                  <a:cubicBezTo>
                    <a:pt x="97" y="13617"/>
                    <a:pt x="132" y="13808"/>
                    <a:pt x="252" y="13957"/>
                  </a:cubicBezTo>
                  <a:cubicBezTo>
                    <a:pt x="453" y="14209"/>
                    <a:pt x="845" y="14271"/>
                    <a:pt x="1368" y="14275"/>
                  </a:cubicBezTo>
                  <a:cubicBezTo>
                    <a:pt x="789" y="14411"/>
                    <a:pt x="373" y="14589"/>
                    <a:pt x="220" y="14873"/>
                  </a:cubicBezTo>
                  <a:cubicBezTo>
                    <a:pt x="98" y="15100"/>
                    <a:pt x="167" y="15270"/>
                    <a:pt x="218" y="15353"/>
                  </a:cubicBezTo>
                  <a:cubicBezTo>
                    <a:pt x="374" y="15603"/>
                    <a:pt x="744" y="15666"/>
                    <a:pt x="1315" y="15666"/>
                  </a:cubicBezTo>
                  <a:cubicBezTo>
                    <a:pt x="1513" y="15666"/>
                    <a:pt x="1736" y="15658"/>
                    <a:pt x="1982" y="15649"/>
                  </a:cubicBezTo>
                  <a:cubicBezTo>
                    <a:pt x="2166" y="15641"/>
                    <a:pt x="2354" y="15634"/>
                    <a:pt x="2506" y="15634"/>
                  </a:cubicBezTo>
                  <a:cubicBezTo>
                    <a:pt x="2618" y="15634"/>
                    <a:pt x="2711" y="15638"/>
                    <a:pt x="2770" y="15649"/>
                  </a:cubicBezTo>
                  <a:cubicBezTo>
                    <a:pt x="3000" y="15690"/>
                    <a:pt x="3142" y="15783"/>
                    <a:pt x="3228" y="15884"/>
                  </a:cubicBezTo>
                  <a:cubicBezTo>
                    <a:pt x="2922" y="15834"/>
                    <a:pt x="2545" y="15788"/>
                    <a:pt x="2176" y="15788"/>
                  </a:cubicBezTo>
                  <a:cubicBezTo>
                    <a:pt x="1611" y="15788"/>
                    <a:pt x="1067" y="15895"/>
                    <a:pt x="833" y="16256"/>
                  </a:cubicBezTo>
                  <a:cubicBezTo>
                    <a:pt x="687" y="16483"/>
                    <a:pt x="735" y="16670"/>
                    <a:pt x="777" y="16762"/>
                  </a:cubicBezTo>
                  <a:cubicBezTo>
                    <a:pt x="936" y="17105"/>
                    <a:pt x="1448" y="17199"/>
                    <a:pt x="2051" y="17277"/>
                  </a:cubicBezTo>
                  <a:cubicBezTo>
                    <a:pt x="2155" y="17291"/>
                    <a:pt x="2240" y="17300"/>
                    <a:pt x="2285" y="17312"/>
                  </a:cubicBezTo>
                  <a:cubicBezTo>
                    <a:pt x="2669" y="17421"/>
                    <a:pt x="2762" y="17680"/>
                    <a:pt x="2907" y="18168"/>
                  </a:cubicBezTo>
                  <a:cubicBezTo>
                    <a:pt x="3000" y="18480"/>
                    <a:pt x="3105" y="18833"/>
                    <a:pt x="3347" y="19164"/>
                  </a:cubicBezTo>
                  <a:lnTo>
                    <a:pt x="3476" y="19342"/>
                  </a:lnTo>
                  <a:cubicBezTo>
                    <a:pt x="3858" y="19876"/>
                    <a:pt x="4134" y="20262"/>
                    <a:pt x="5122" y="20262"/>
                  </a:cubicBezTo>
                  <a:cubicBezTo>
                    <a:pt x="6254" y="20262"/>
                    <a:pt x="8184" y="18198"/>
                    <a:pt x="11001" y="15048"/>
                  </a:cubicBezTo>
                  <a:cubicBezTo>
                    <a:pt x="12040" y="13888"/>
                    <a:pt x="13020" y="12789"/>
                    <a:pt x="13772" y="12083"/>
                  </a:cubicBezTo>
                  <a:cubicBezTo>
                    <a:pt x="17616" y="8465"/>
                    <a:pt x="19612" y="6148"/>
                    <a:pt x="20050" y="4794"/>
                  </a:cubicBezTo>
                  <a:cubicBezTo>
                    <a:pt x="20509" y="3382"/>
                    <a:pt x="19622" y="1608"/>
                    <a:pt x="19339" y="1098"/>
                  </a:cubicBezTo>
                  <a:cubicBezTo>
                    <a:pt x="19133" y="725"/>
                    <a:pt x="18739" y="90"/>
                    <a:pt x="18419" y="10"/>
                  </a:cubicBezTo>
                  <a:cubicBezTo>
                    <a:pt x="18394" y="4"/>
                    <a:pt x="18369" y="1"/>
                    <a:pt x="18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8"/>
            <p:cNvSpPr/>
            <p:nvPr/>
          </p:nvSpPr>
          <p:spPr>
            <a:xfrm>
              <a:off x="2019194" y="2892525"/>
              <a:ext cx="8435" cy="55783"/>
            </a:xfrm>
            <a:custGeom>
              <a:rect b="b" l="l" r="r" t="t"/>
              <a:pathLst>
                <a:path extrusionOk="0" h="2751" w="416">
                  <a:moveTo>
                    <a:pt x="1" y="0"/>
                  </a:moveTo>
                  <a:lnTo>
                    <a:pt x="415" y="2750"/>
                  </a:lnTo>
                  <a:cubicBezTo>
                    <a:pt x="415" y="1556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8"/>
            <p:cNvSpPr/>
            <p:nvPr/>
          </p:nvSpPr>
          <p:spPr>
            <a:xfrm>
              <a:off x="2012623" y="2886604"/>
              <a:ext cx="20926" cy="67625"/>
            </a:xfrm>
            <a:custGeom>
              <a:rect b="b" l="l" r="r" t="t"/>
              <a:pathLst>
                <a:path extrusionOk="0" h="3335" w="1032">
                  <a:moveTo>
                    <a:pt x="325" y="1"/>
                  </a:moveTo>
                  <a:cubicBezTo>
                    <a:pt x="300" y="1"/>
                    <a:pt x="275" y="4"/>
                    <a:pt x="251" y="10"/>
                  </a:cubicBezTo>
                  <a:cubicBezTo>
                    <a:pt x="94" y="51"/>
                    <a:pt x="1" y="211"/>
                    <a:pt x="43" y="368"/>
                  </a:cubicBezTo>
                  <a:cubicBezTo>
                    <a:pt x="46" y="383"/>
                    <a:pt x="447" y="1901"/>
                    <a:pt x="447" y="3042"/>
                  </a:cubicBezTo>
                  <a:cubicBezTo>
                    <a:pt x="447" y="3204"/>
                    <a:pt x="578" y="3335"/>
                    <a:pt x="739" y="3335"/>
                  </a:cubicBezTo>
                  <a:cubicBezTo>
                    <a:pt x="901" y="3335"/>
                    <a:pt x="1032" y="3204"/>
                    <a:pt x="1032" y="3042"/>
                  </a:cubicBezTo>
                  <a:cubicBezTo>
                    <a:pt x="1032" y="1823"/>
                    <a:pt x="625" y="282"/>
                    <a:pt x="608" y="217"/>
                  </a:cubicBezTo>
                  <a:cubicBezTo>
                    <a:pt x="572" y="87"/>
                    <a:pt x="454" y="1"/>
                    <a:pt x="3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8"/>
            <p:cNvSpPr/>
            <p:nvPr/>
          </p:nvSpPr>
          <p:spPr>
            <a:xfrm>
              <a:off x="1995062" y="2329807"/>
              <a:ext cx="62211" cy="54749"/>
            </a:xfrm>
            <a:custGeom>
              <a:rect b="b" l="l" r="r" t="t"/>
              <a:pathLst>
                <a:path extrusionOk="0" h="2700" w="3068">
                  <a:moveTo>
                    <a:pt x="2742" y="1"/>
                  </a:moveTo>
                  <a:cubicBezTo>
                    <a:pt x="2672" y="1"/>
                    <a:pt x="2602" y="26"/>
                    <a:pt x="2546" y="76"/>
                  </a:cubicBezTo>
                  <a:lnTo>
                    <a:pt x="199" y="2190"/>
                  </a:lnTo>
                  <a:cubicBezTo>
                    <a:pt x="1" y="2370"/>
                    <a:pt x="128" y="2698"/>
                    <a:pt x="395" y="2700"/>
                  </a:cubicBezTo>
                  <a:cubicBezTo>
                    <a:pt x="466" y="2700"/>
                    <a:pt x="537" y="2673"/>
                    <a:pt x="591" y="2624"/>
                  </a:cubicBezTo>
                  <a:lnTo>
                    <a:pt x="2938" y="511"/>
                  </a:lnTo>
                  <a:cubicBezTo>
                    <a:pt x="3057" y="403"/>
                    <a:pt x="3068" y="219"/>
                    <a:pt x="2959" y="98"/>
                  </a:cubicBezTo>
                  <a:cubicBezTo>
                    <a:pt x="2901" y="34"/>
                    <a:pt x="2822" y="1"/>
                    <a:pt x="2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8"/>
            <p:cNvSpPr/>
            <p:nvPr/>
          </p:nvSpPr>
          <p:spPr>
            <a:xfrm>
              <a:off x="1446665" y="2446491"/>
              <a:ext cx="62171" cy="21778"/>
            </a:xfrm>
            <a:custGeom>
              <a:rect b="b" l="l" r="r" t="t"/>
              <a:pathLst>
                <a:path extrusionOk="0" h="1074" w="3066">
                  <a:moveTo>
                    <a:pt x="0" y="1073"/>
                  </a:moveTo>
                  <a:lnTo>
                    <a:pt x="306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8"/>
            <p:cNvSpPr/>
            <p:nvPr/>
          </p:nvSpPr>
          <p:spPr>
            <a:xfrm>
              <a:off x="1440318" y="2440570"/>
              <a:ext cx="75209" cy="33661"/>
            </a:xfrm>
            <a:custGeom>
              <a:rect b="b" l="l" r="r" t="t"/>
              <a:pathLst>
                <a:path extrusionOk="0" h="1660" w="3709">
                  <a:moveTo>
                    <a:pt x="3379" y="0"/>
                  </a:moveTo>
                  <a:cubicBezTo>
                    <a:pt x="3347" y="0"/>
                    <a:pt x="3315" y="5"/>
                    <a:pt x="3283" y="17"/>
                  </a:cubicBezTo>
                  <a:lnTo>
                    <a:pt x="217" y="1090"/>
                  </a:lnTo>
                  <a:cubicBezTo>
                    <a:pt x="82" y="1137"/>
                    <a:pt x="1" y="1275"/>
                    <a:pt x="25" y="1415"/>
                  </a:cubicBezTo>
                  <a:cubicBezTo>
                    <a:pt x="48" y="1556"/>
                    <a:pt x="170" y="1659"/>
                    <a:pt x="313" y="1659"/>
                  </a:cubicBezTo>
                  <a:cubicBezTo>
                    <a:pt x="347" y="1659"/>
                    <a:pt x="379" y="1653"/>
                    <a:pt x="410" y="1642"/>
                  </a:cubicBezTo>
                  <a:lnTo>
                    <a:pt x="3476" y="568"/>
                  </a:lnTo>
                  <a:cubicBezTo>
                    <a:pt x="3628" y="515"/>
                    <a:pt x="3709" y="349"/>
                    <a:pt x="3655" y="195"/>
                  </a:cubicBezTo>
                  <a:cubicBezTo>
                    <a:pt x="3613" y="75"/>
                    <a:pt x="3500" y="0"/>
                    <a:pt x="3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8"/>
            <p:cNvSpPr/>
            <p:nvPr/>
          </p:nvSpPr>
          <p:spPr>
            <a:xfrm>
              <a:off x="1482396" y="1693212"/>
              <a:ext cx="407963" cy="444828"/>
            </a:xfrm>
            <a:custGeom>
              <a:rect b="b" l="l" r="r" t="t"/>
              <a:pathLst>
                <a:path extrusionOk="0" h="21937" w="20119">
                  <a:moveTo>
                    <a:pt x="9961" y="1"/>
                  </a:moveTo>
                  <a:cubicBezTo>
                    <a:pt x="6279" y="1"/>
                    <a:pt x="2421" y="1144"/>
                    <a:pt x="1730" y="2893"/>
                  </a:cubicBezTo>
                  <a:cubicBezTo>
                    <a:pt x="616" y="5714"/>
                    <a:pt x="2171" y="10227"/>
                    <a:pt x="1154" y="12924"/>
                  </a:cubicBezTo>
                  <a:cubicBezTo>
                    <a:pt x="137" y="15622"/>
                    <a:pt x="0" y="19109"/>
                    <a:pt x="1043" y="20325"/>
                  </a:cubicBezTo>
                  <a:cubicBezTo>
                    <a:pt x="1043" y="20325"/>
                    <a:pt x="1905" y="21899"/>
                    <a:pt x="4372" y="21936"/>
                  </a:cubicBezTo>
                  <a:cubicBezTo>
                    <a:pt x="4385" y="21937"/>
                    <a:pt x="4399" y="21937"/>
                    <a:pt x="4412" y="21937"/>
                  </a:cubicBezTo>
                  <a:cubicBezTo>
                    <a:pt x="6823" y="21937"/>
                    <a:pt x="5256" y="18558"/>
                    <a:pt x="12420" y="17441"/>
                  </a:cubicBezTo>
                  <a:cubicBezTo>
                    <a:pt x="12804" y="17381"/>
                    <a:pt x="13134" y="17353"/>
                    <a:pt x="13414" y="17353"/>
                  </a:cubicBezTo>
                  <a:cubicBezTo>
                    <a:pt x="16829" y="17353"/>
                    <a:pt x="13019" y="21467"/>
                    <a:pt x="14064" y="21548"/>
                  </a:cubicBezTo>
                  <a:cubicBezTo>
                    <a:pt x="14124" y="21552"/>
                    <a:pt x="14189" y="21555"/>
                    <a:pt x="14257" y="21555"/>
                  </a:cubicBezTo>
                  <a:cubicBezTo>
                    <a:pt x="15478" y="21555"/>
                    <a:pt x="17970" y="20765"/>
                    <a:pt x="19015" y="17142"/>
                  </a:cubicBezTo>
                  <a:cubicBezTo>
                    <a:pt x="20119" y="13314"/>
                    <a:pt x="19327" y="4007"/>
                    <a:pt x="15767" y="1416"/>
                  </a:cubicBezTo>
                  <a:cubicBezTo>
                    <a:pt x="14413" y="431"/>
                    <a:pt x="12221" y="1"/>
                    <a:pt x="99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8"/>
            <p:cNvSpPr/>
            <p:nvPr/>
          </p:nvSpPr>
          <p:spPr>
            <a:xfrm>
              <a:off x="1475157" y="1687331"/>
              <a:ext cx="420454" cy="456670"/>
            </a:xfrm>
            <a:custGeom>
              <a:rect b="b" l="l" r="r" t="t"/>
              <a:pathLst>
                <a:path extrusionOk="0" h="22521" w="20735">
                  <a:moveTo>
                    <a:pt x="10341" y="577"/>
                  </a:moveTo>
                  <a:cubicBezTo>
                    <a:pt x="12526" y="577"/>
                    <a:pt x="14642" y="989"/>
                    <a:pt x="15952" y="1942"/>
                  </a:cubicBezTo>
                  <a:cubicBezTo>
                    <a:pt x="19381" y="4438"/>
                    <a:pt x="20148" y="13684"/>
                    <a:pt x="19091" y="17350"/>
                  </a:cubicBezTo>
                  <a:cubicBezTo>
                    <a:pt x="18128" y="20690"/>
                    <a:pt x="15869" y="21552"/>
                    <a:pt x="14631" y="21552"/>
                  </a:cubicBezTo>
                  <a:cubicBezTo>
                    <a:pt x="14598" y="21552"/>
                    <a:pt x="14565" y="21551"/>
                    <a:pt x="14533" y="21550"/>
                  </a:cubicBezTo>
                  <a:cubicBezTo>
                    <a:pt x="14573" y="21358"/>
                    <a:pt x="14749" y="20975"/>
                    <a:pt x="14883" y="20684"/>
                  </a:cubicBezTo>
                  <a:cubicBezTo>
                    <a:pt x="15305" y="19763"/>
                    <a:pt x="15831" y="18619"/>
                    <a:pt x="15286" y="17898"/>
                  </a:cubicBezTo>
                  <a:cubicBezTo>
                    <a:pt x="15009" y="17533"/>
                    <a:pt x="14508" y="17351"/>
                    <a:pt x="13764" y="17351"/>
                  </a:cubicBezTo>
                  <a:cubicBezTo>
                    <a:pt x="13461" y="17351"/>
                    <a:pt x="13117" y="17381"/>
                    <a:pt x="12732" y="17442"/>
                  </a:cubicBezTo>
                  <a:cubicBezTo>
                    <a:pt x="8171" y="18153"/>
                    <a:pt x="7017" y="19807"/>
                    <a:pt x="6253" y="20902"/>
                  </a:cubicBezTo>
                  <a:cubicBezTo>
                    <a:pt x="5813" y="21534"/>
                    <a:pt x="5554" y="21935"/>
                    <a:pt x="4804" y="21935"/>
                  </a:cubicBezTo>
                  <a:cubicBezTo>
                    <a:pt x="4781" y="21935"/>
                    <a:pt x="4758" y="21935"/>
                    <a:pt x="4734" y="21934"/>
                  </a:cubicBezTo>
                  <a:cubicBezTo>
                    <a:pt x="2489" y="21900"/>
                    <a:pt x="1693" y="20539"/>
                    <a:pt x="1656" y="20474"/>
                  </a:cubicBezTo>
                  <a:cubicBezTo>
                    <a:pt x="1647" y="20456"/>
                    <a:pt x="1635" y="20439"/>
                    <a:pt x="1623" y="20424"/>
                  </a:cubicBezTo>
                  <a:cubicBezTo>
                    <a:pt x="692" y="19338"/>
                    <a:pt x="768" y="16016"/>
                    <a:pt x="1785" y="13316"/>
                  </a:cubicBezTo>
                  <a:cubicBezTo>
                    <a:pt x="2305" y="11937"/>
                    <a:pt x="2182" y="10107"/>
                    <a:pt x="2063" y="8339"/>
                  </a:cubicBezTo>
                  <a:cubicBezTo>
                    <a:pt x="1941" y="6534"/>
                    <a:pt x="1815" y="4668"/>
                    <a:pt x="2360" y="3290"/>
                  </a:cubicBezTo>
                  <a:cubicBezTo>
                    <a:pt x="2678" y="2483"/>
                    <a:pt x="3870" y="1727"/>
                    <a:pt x="5629" y="1215"/>
                  </a:cubicBezTo>
                  <a:cubicBezTo>
                    <a:pt x="7031" y="808"/>
                    <a:pt x="8705" y="577"/>
                    <a:pt x="10341" y="577"/>
                  </a:cubicBezTo>
                  <a:close/>
                  <a:moveTo>
                    <a:pt x="10311" y="0"/>
                  </a:moveTo>
                  <a:cubicBezTo>
                    <a:pt x="8622" y="0"/>
                    <a:pt x="6904" y="236"/>
                    <a:pt x="5466" y="655"/>
                  </a:cubicBezTo>
                  <a:cubicBezTo>
                    <a:pt x="3503" y="1225"/>
                    <a:pt x="2206" y="2085"/>
                    <a:pt x="1815" y="3075"/>
                  </a:cubicBezTo>
                  <a:cubicBezTo>
                    <a:pt x="1222" y="4576"/>
                    <a:pt x="1353" y="6510"/>
                    <a:pt x="1479" y="8379"/>
                  </a:cubicBezTo>
                  <a:cubicBezTo>
                    <a:pt x="1599" y="10164"/>
                    <a:pt x="1713" y="11850"/>
                    <a:pt x="1238" y="13112"/>
                  </a:cubicBezTo>
                  <a:cubicBezTo>
                    <a:pt x="261" y="15703"/>
                    <a:pt x="1" y="19392"/>
                    <a:pt x="1161" y="20785"/>
                  </a:cubicBezTo>
                  <a:cubicBezTo>
                    <a:pt x="1300" y="21017"/>
                    <a:pt x="2274" y="22483"/>
                    <a:pt x="4725" y="22520"/>
                  </a:cubicBezTo>
                  <a:lnTo>
                    <a:pt x="4770" y="22520"/>
                  </a:lnTo>
                  <a:cubicBezTo>
                    <a:pt x="5839" y="22520"/>
                    <a:pt x="6254" y="21925"/>
                    <a:pt x="6734" y="21237"/>
                  </a:cubicBezTo>
                  <a:cubicBezTo>
                    <a:pt x="7482" y="20164"/>
                    <a:pt x="8509" y="18693"/>
                    <a:pt x="12822" y="18020"/>
                  </a:cubicBezTo>
                  <a:cubicBezTo>
                    <a:pt x="13205" y="17960"/>
                    <a:pt x="13518" y="17934"/>
                    <a:pt x="13774" y="17934"/>
                  </a:cubicBezTo>
                  <a:cubicBezTo>
                    <a:pt x="14418" y="17934"/>
                    <a:pt x="14698" y="18093"/>
                    <a:pt x="14819" y="18252"/>
                  </a:cubicBezTo>
                  <a:cubicBezTo>
                    <a:pt x="15153" y="18693"/>
                    <a:pt x="14690" y="19703"/>
                    <a:pt x="14351" y="20440"/>
                  </a:cubicBezTo>
                  <a:cubicBezTo>
                    <a:pt x="14034" y="21131"/>
                    <a:pt x="13825" y="21587"/>
                    <a:pt x="14010" y="21901"/>
                  </a:cubicBezTo>
                  <a:cubicBezTo>
                    <a:pt x="14055" y="21978"/>
                    <a:pt x="14167" y="22110"/>
                    <a:pt x="14399" y="22129"/>
                  </a:cubicBezTo>
                  <a:cubicBezTo>
                    <a:pt x="14464" y="22134"/>
                    <a:pt x="14533" y="22136"/>
                    <a:pt x="14605" y="22136"/>
                  </a:cubicBezTo>
                  <a:cubicBezTo>
                    <a:pt x="15994" y="22136"/>
                    <a:pt x="18589" y="21206"/>
                    <a:pt x="19654" y="17512"/>
                  </a:cubicBezTo>
                  <a:cubicBezTo>
                    <a:pt x="20734" y="13763"/>
                    <a:pt x="20043" y="4195"/>
                    <a:pt x="16297" y="1470"/>
                  </a:cubicBezTo>
                  <a:cubicBezTo>
                    <a:pt x="14888" y="444"/>
                    <a:pt x="12627" y="0"/>
                    <a:pt x="103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8"/>
            <p:cNvSpPr/>
            <p:nvPr/>
          </p:nvSpPr>
          <p:spPr>
            <a:xfrm>
              <a:off x="1516424" y="1902125"/>
              <a:ext cx="54040" cy="100272"/>
            </a:xfrm>
            <a:custGeom>
              <a:rect b="b" l="l" r="r" t="t"/>
              <a:pathLst>
                <a:path extrusionOk="0" h="4945" w="2665">
                  <a:moveTo>
                    <a:pt x="431" y="1"/>
                  </a:moveTo>
                  <a:cubicBezTo>
                    <a:pt x="283" y="1"/>
                    <a:pt x="167" y="170"/>
                    <a:pt x="131" y="640"/>
                  </a:cubicBezTo>
                  <a:cubicBezTo>
                    <a:pt x="1" y="2335"/>
                    <a:pt x="533" y="3950"/>
                    <a:pt x="1385" y="4517"/>
                  </a:cubicBezTo>
                  <a:cubicBezTo>
                    <a:pt x="1925" y="4878"/>
                    <a:pt x="2295" y="4944"/>
                    <a:pt x="2494" y="4944"/>
                  </a:cubicBezTo>
                  <a:cubicBezTo>
                    <a:pt x="2608" y="4944"/>
                    <a:pt x="2665" y="4923"/>
                    <a:pt x="2665" y="4923"/>
                  </a:cubicBezTo>
                  <a:lnTo>
                    <a:pt x="1425" y="1154"/>
                  </a:lnTo>
                  <a:cubicBezTo>
                    <a:pt x="1425" y="1154"/>
                    <a:pt x="818" y="1"/>
                    <a:pt x="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8"/>
            <p:cNvSpPr/>
            <p:nvPr/>
          </p:nvSpPr>
          <p:spPr>
            <a:xfrm>
              <a:off x="1510360" y="1896204"/>
              <a:ext cx="66754" cy="112135"/>
            </a:xfrm>
            <a:custGeom>
              <a:rect b="b" l="l" r="r" t="t"/>
              <a:pathLst>
                <a:path extrusionOk="0" h="5530" w="3292">
                  <a:moveTo>
                    <a:pt x="778" y="620"/>
                  </a:moveTo>
                  <a:cubicBezTo>
                    <a:pt x="942" y="747"/>
                    <a:pt x="1234" y="1149"/>
                    <a:pt x="1454" y="1561"/>
                  </a:cubicBezTo>
                  <a:lnTo>
                    <a:pt x="2555" y="4908"/>
                  </a:lnTo>
                  <a:cubicBezTo>
                    <a:pt x="2387" y="4864"/>
                    <a:pt x="2150" y="4769"/>
                    <a:pt x="1846" y="4566"/>
                  </a:cubicBezTo>
                  <a:cubicBezTo>
                    <a:pt x="1086" y="4060"/>
                    <a:pt x="603" y="2506"/>
                    <a:pt x="722" y="954"/>
                  </a:cubicBezTo>
                  <a:cubicBezTo>
                    <a:pt x="735" y="780"/>
                    <a:pt x="758" y="677"/>
                    <a:pt x="778" y="620"/>
                  </a:cubicBezTo>
                  <a:close/>
                  <a:moveTo>
                    <a:pt x="724" y="1"/>
                  </a:moveTo>
                  <a:cubicBezTo>
                    <a:pt x="694" y="1"/>
                    <a:pt x="664" y="3"/>
                    <a:pt x="634" y="9"/>
                  </a:cubicBezTo>
                  <a:cubicBezTo>
                    <a:pt x="201" y="99"/>
                    <a:pt x="156" y="687"/>
                    <a:pt x="138" y="909"/>
                  </a:cubicBezTo>
                  <a:cubicBezTo>
                    <a:pt x="0" y="2713"/>
                    <a:pt x="568" y="4417"/>
                    <a:pt x="1521" y="5053"/>
                  </a:cubicBezTo>
                  <a:cubicBezTo>
                    <a:pt x="2108" y="5446"/>
                    <a:pt x="2533" y="5529"/>
                    <a:pt x="2791" y="5529"/>
                  </a:cubicBezTo>
                  <a:cubicBezTo>
                    <a:pt x="2941" y="5529"/>
                    <a:pt x="3034" y="5501"/>
                    <a:pt x="3068" y="5487"/>
                  </a:cubicBezTo>
                  <a:cubicBezTo>
                    <a:pt x="3215" y="5432"/>
                    <a:pt x="3291" y="5271"/>
                    <a:pt x="3241" y="5123"/>
                  </a:cubicBezTo>
                  <a:lnTo>
                    <a:pt x="2002" y="1356"/>
                  </a:lnTo>
                  <a:cubicBezTo>
                    <a:pt x="1997" y="1340"/>
                    <a:pt x="1990" y="1326"/>
                    <a:pt x="1983" y="1311"/>
                  </a:cubicBezTo>
                  <a:cubicBezTo>
                    <a:pt x="1661" y="701"/>
                    <a:pt x="1194" y="1"/>
                    <a:pt x="7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8"/>
            <p:cNvSpPr/>
            <p:nvPr/>
          </p:nvSpPr>
          <p:spPr>
            <a:xfrm>
              <a:off x="1516708" y="1657947"/>
              <a:ext cx="310570" cy="461415"/>
            </a:xfrm>
            <a:custGeom>
              <a:rect b="b" l="l" r="r" t="t"/>
              <a:pathLst>
                <a:path extrusionOk="0" h="22755" w="15316">
                  <a:moveTo>
                    <a:pt x="7021" y="1"/>
                  </a:moveTo>
                  <a:cubicBezTo>
                    <a:pt x="5906" y="1"/>
                    <a:pt x="4708" y="277"/>
                    <a:pt x="3468" y="956"/>
                  </a:cubicBezTo>
                  <a:cubicBezTo>
                    <a:pt x="3468" y="956"/>
                    <a:pt x="1660" y="1648"/>
                    <a:pt x="831" y="5217"/>
                  </a:cubicBezTo>
                  <a:cubicBezTo>
                    <a:pt x="1" y="8787"/>
                    <a:pt x="2059" y="17657"/>
                    <a:pt x="2949" y="18494"/>
                  </a:cubicBezTo>
                  <a:cubicBezTo>
                    <a:pt x="3822" y="19315"/>
                    <a:pt x="6771" y="22755"/>
                    <a:pt x="9246" y="22755"/>
                  </a:cubicBezTo>
                  <a:cubicBezTo>
                    <a:pt x="9297" y="22755"/>
                    <a:pt x="9347" y="22753"/>
                    <a:pt x="9397" y="22750"/>
                  </a:cubicBezTo>
                  <a:cubicBezTo>
                    <a:pt x="10990" y="22657"/>
                    <a:pt x="14524" y="18536"/>
                    <a:pt x="14920" y="16596"/>
                  </a:cubicBezTo>
                  <a:cubicBezTo>
                    <a:pt x="15316" y="14656"/>
                    <a:pt x="14515" y="6239"/>
                    <a:pt x="13804" y="4276"/>
                  </a:cubicBezTo>
                  <a:cubicBezTo>
                    <a:pt x="13264" y="2782"/>
                    <a:pt x="10561" y="1"/>
                    <a:pt x="70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8"/>
            <p:cNvSpPr/>
            <p:nvPr/>
          </p:nvSpPr>
          <p:spPr>
            <a:xfrm>
              <a:off x="1510908" y="1652046"/>
              <a:ext cx="322047" cy="473257"/>
            </a:xfrm>
            <a:custGeom>
              <a:rect b="b" l="l" r="r" t="t"/>
              <a:pathLst>
                <a:path extrusionOk="0" h="23339" w="15882">
                  <a:moveTo>
                    <a:pt x="7317" y="588"/>
                  </a:moveTo>
                  <a:cubicBezTo>
                    <a:pt x="8119" y="588"/>
                    <a:pt x="8920" y="736"/>
                    <a:pt x="9705" y="1032"/>
                  </a:cubicBezTo>
                  <a:cubicBezTo>
                    <a:pt x="11938" y="1876"/>
                    <a:pt x="13452" y="3666"/>
                    <a:pt x="13815" y="4666"/>
                  </a:cubicBezTo>
                  <a:cubicBezTo>
                    <a:pt x="14522" y="6621"/>
                    <a:pt x="15286" y="15033"/>
                    <a:pt x="14919" y="16830"/>
                  </a:cubicBezTo>
                  <a:cubicBezTo>
                    <a:pt x="14530" y="18740"/>
                    <a:pt x="11044" y="22669"/>
                    <a:pt x="9666" y="22750"/>
                  </a:cubicBezTo>
                  <a:cubicBezTo>
                    <a:pt x="9623" y="22752"/>
                    <a:pt x="9580" y="22754"/>
                    <a:pt x="9536" y="22754"/>
                  </a:cubicBezTo>
                  <a:cubicBezTo>
                    <a:pt x="7552" y="22754"/>
                    <a:pt x="5117" y="20280"/>
                    <a:pt x="3939" y="19076"/>
                  </a:cubicBezTo>
                  <a:cubicBezTo>
                    <a:pt x="3733" y="18866"/>
                    <a:pt x="3563" y="18692"/>
                    <a:pt x="3436" y="18572"/>
                  </a:cubicBezTo>
                  <a:cubicBezTo>
                    <a:pt x="2680" y="17861"/>
                    <a:pt x="563" y="9186"/>
                    <a:pt x="1402" y="5574"/>
                  </a:cubicBezTo>
                  <a:cubicBezTo>
                    <a:pt x="2177" y="2239"/>
                    <a:pt x="3834" y="1530"/>
                    <a:pt x="3861" y="1518"/>
                  </a:cubicBezTo>
                  <a:lnTo>
                    <a:pt x="3860" y="1518"/>
                  </a:lnTo>
                  <a:cubicBezTo>
                    <a:pt x="3871" y="1514"/>
                    <a:pt x="3883" y="1509"/>
                    <a:pt x="3895" y="1503"/>
                  </a:cubicBezTo>
                  <a:cubicBezTo>
                    <a:pt x="5007" y="894"/>
                    <a:pt x="6163" y="588"/>
                    <a:pt x="7317" y="588"/>
                  </a:cubicBezTo>
                  <a:close/>
                  <a:moveTo>
                    <a:pt x="7312" y="0"/>
                  </a:moveTo>
                  <a:cubicBezTo>
                    <a:pt x="6068" y="0"/>
                    <a:pt x="4824" y="329"/>
                    <a:pt x="3628" y="982"/>
                  </a:cubicBezTo>
                  <a:cubicBezTo>
                    <a:pt x="3401" y="1078"/>
                    <a:pt x="1647" y="1930"/>
                    <a:pt x="832" y="5442"/>
                  </a:cubicBezTo>
                  <a:cubicBezTo>
                    <a:pt x="0" y="9022"/>
                    <a:pt x="2035" y="18057"/>
                    <a:pt x="3034" y="18998"/>
                  </a:cubicBezTo>
                  <a:cubicBezTo>
                    <a:pt x="3158" y="19114"/>
                    <a:pt x="3321" y="19283"/>
                    <a:pt x="3520" y="19486"/>
                  </a:cubicBezTo>
                  <a:cubicBezTo>
                    <a:pt x="4754" y="20746"/>
                    <a:pt x="7288" y="23338"/>
                    <a:pt x="9535" y="23338"/>
                  </a:cubicBezTo>
                  <a:cubicBezTo>
                    <a:pt x="9590" y="23338"/>
                    <a:pt x="9644" y="23336"/>
                    <a:pt x="9700" y="23334"/>
                  </a:cubicBezTo>
                  <a:cubicBezTo>
                    <a:pt x="11483" y="23229"/>
                    <a:pt x="15073" y="19002"/>
                    <a:pt x="15492" y="16946"/>
                  </a:cubicBezTo>
                  <a:cubicBezTo>
                    <a:pt x="15881" y="15043"/>
                    <a:pt x="15112" y="6530"/>
                    <a:pt x="14365" y="4467"/>
                  </a:cubicBezTo>
                  <a:cubicBezTo>
                    <a:pt x="13897" y="3176"/>
                    <a:pt x="12177" y="1341"/>
                    <a:pt x="9911" y="485"/>
                  </a:cubicBezTo>
                  <a:cubicBezTo>
                    <a:pt x="9056" y="161"/>
                    <a:pt x="8184" y="0"/>
                    <a:pt x="7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8"/>
            <p:cNvSpPr/>
            <p:nvPr/>
          </p:nvSpPr>
          <p:spPr>
            <a:xfrm>
              <a:off x="1598593" y="1886044"/>
              <a:ext cx="44894" cy="13768"/>
            </a:xfrm>
            <a:custGeom>
              <a:rect b="b" l="l" r="r" t="t"/>
              <a:pathLst>
                <a:path extrusionOk="0" h="679" w="2214">
                  <a:moveTo>
                    <a:pt x="1091" y="1"/>
                  </a:moveTo>
                  <a:cubicBezTo>
                    <a:pt x="778" y="1"/>
                    <a:pt x="23" y="177"/>
                    <a:pt x="6" y="448"/>
                  </a:cubicBezTo>
                  <a:cubicBezTo>
                    <a:pt x="0" y="538"/>
                    <a:pt x="81" y="568"/>
                    <a:pt x="204" y="568"/>
                  </a:cubicBezTo>
                  <a:cubicBezTo>
                    <a:pt x="454" y="568"/>
                    <a:pt x="879" y="440"/>
                    <a:pt x="1082" y="440"/>
                  </a:cubicBezTo>
                  <a:cubicBezTo>
                    <a:pt x="1090" y="440"/>
                    <a:pt x="1098" y="440"/>
                    <a:pt x="1105" y="441"/>
                  </a:cubicBezTo>
                  <a:cubicBezTo>
                    <a:pt x="1316" y="453"/>
                    <a:pt x="1806" y="679"/>
                    <a:pt x="2052" y="679"/>
                  </a:cubicBezTo>
                  <a:cubicBezTo>
                    <a:pt x="2137" y="679"/>
                    <a:pt x="2192" y="651"/>
                    <a:pt x="2196" y="579"/>
                  </a:cubicBezTo>
                  <a:cubicBezTo>
                    <a:pt x="2214" y="296"/>
                    <a:pt x="1414" y="18"/>
                    <a:pt x="1132" y="2"/>
                  </a:cubicBezTo>
                  <a:cubicBezTo>
                    <a:pt x="1119" y="1"/>
                    <a:pt x="1106" y="1"/>
                    <a:pt x="1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8"/>
            <p:cNvSpPr/>
            <p:nvPr/>
          </p:nvSpPr>
          <p:spPr>
            <a:xfrm>
              <a:off x="1718278" y="1872802"/>
              <a:ext cx="22001" cy="20805"/>
            </a:xfrm>
            <a:custGeom>
              <a:rect b="b" l="l" r="r" t="t"/>
              <a:pathLst>
                <a:path extrusionOk="0" h="1026" w="1085">
                  <a:moveTo>
                    <a:pt x="552" y="1"/>
                  </a:moveTo>
                  <a:cubicBezTo>
                    <a:pt x="531" y="1"/>
                    <a:pt x="510" y="2"/>
                    <a:pt x="489" y="5"/>
                  </a:cubicBezTo>
                  <a:cubicBezTo>
                    <a:pt x="283" y="29"/>
                    <a:pt x="112" y="176"/>
                    <a:pt x="57" y="375"/>
                  </a:cubicBezTo>
                  <a:cubicBezTo>
                    <a:pt x="1" y="575"/>
                    <a:pt x="72" y="788"/>
                    <a:pt x="234" y="916"/>
                  </a:cubicBezTo>
                  <a:cubicBezTo>
                    <a:pt x="327" y="988"/>
                    <a:pt x="439" y="1025"/>
                    <a:pt x="551" y="1025"/>
                  </a:cubicBezTo>
                  <a:cubicBezTo>
                    <a:pt x="637" y="1025"/>
                    <a:pt x="724" y="1003"/>
                    <a:pt x="802" y="959"/>
                  </a:cubicBezTo>
                  <a:cubicBezTo>
                    <a:pt x="983" y="857"/>
                    <a:pt x="1084" y="657"/>
                    <a:pt x="1060" y="452"/>
                  </a:cubicBezTo>
                  <a:cubicBezTo>
                    <a:pt x="1027" y="192"/>
                    <a:pt x="807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8"/>
            <p:cNvSpPr/>
            <p:nvPr/>
          </p:nvSpPr>
          <p:spPr>
            <a:xfrm>
              <a:off x="1665391" y="1966957"/>
              <a:ext cx="90255" cy="40555"/>
            </a:xfrm>
            <a:custGeom>
              <a:rect b="b" l="l" r="r" t="t"/>
              <a:pathLst>
                <a:path extrusionOk="0" h="2000" w="4451">
                  <a:moveTo>
                    <a:pt x="4123" y="1"/>
                  </a:moveTo>
                  <a:cubicBezTo>
                    <a:pt x="4054" y="1"/>
                    <a:pt x="3985" y="25"/>
                    <a:pt x="3930" y="74"/>
                  </a:cubicBezTo>
                  <a:cubicBezTo>
                    <a:pt x="2588" y="1258"/>
                    <a:pt x="1291" y="1415"/>
                    <a:pt x="697" y="1415"/>
                  </a:cubicBezTo>
                  <a:cubicBezTo>
                    <a:pt x="500" y="1415"/>
                    <a:pt x="381" y="1397"/>
                    <a:pt x="363" y="1395"/>
                  </a:cubicBezTo>
                  <a:cubicBezTo>
                    <a:pt x="347" y="1392"/>
                    <a:pt x="331" y="1391"/>
                    <a:pt x="316" y="1391"/>
                  </a:cubicBezTo>
                  <a:cubicBezTo>
                    <a:pt x="174" y="1391"/>
                    <a:pt x="50" y="1493"/>
                    <a:pt x="27" y="1636"/>
                  </a:cubicBezTo>
                  <a:cubicBezTo>
                    <a:pt x="1" y="1796"/>
                    <a:pt x="110" y="1946"/>
                    <a:pt x="269" y="1973"/>
                  </a:cubicBezTo>
                  <a:cubicBezTo>
                    <a:pt x="400" y="1990"/>
                    <a:pt x="534" y="2000"/>
                    <a:pt x="668" y="2000"/>
                  </a:cubicBezTo>
                  <a:cubicBezTo>
                    <a:pt x="675" y="2000"/>
                    <a:pt x="683" y="2000"/>
                    <a:pt x="691" y="2000"/>
                  </a:cubicBezTo>
                  <a:cubicBezTo>
                    <a:pt x="1387" y="2000"/>
                    <a:pt x="2839" y="1817"/>
                    <a:pt x="4317" y="512"/>
                  </a:cubicBezTo>
                  <a:cubicBezTo>
                    <a:pt x="4438" y="406"/>
                    <a:pt x="4450" y="221"/>
                    <a:pt x="4342" y="100"/>
                  </a:cubicBezTo>
                  <a:cubicBezTo>
                    <a:pt x="4284" y="34"/>
                    <a:pt x="4204" y="1"/>
                    <a:pt x="4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8"/>
            <p:cNvSpPr/>
            <p:nvPr/>
          </p:nvSpPr>
          <p:spPr>
            <a:xfrm>
              <a:off x="1649026" y="1922161"/>
              <a:ext cx="70850" cy="51627"/>
            </a:xfrm>
            <a:custGeom>
              <a:rect b="b" l="l" r="r" t="t"/>
              <a:pathLst>
                <a:path extrusionOk="0" h="2546" w="3494">
                  <a:moveTo>
                    <a:pt x="2758" y="1"/>
                  </a:moveTo>
                  <a:cubicBezTo>
                    <a:pt x="2683" y="1"/>
                    <a:pt x="2609" y="29"/>
                    <a:pt x="2552" y="85"/>
                  </a:cubicBezTo>
                  <a:cubicBezTo>
                    <a:pt x="2437" y="199"/>
                    <a:pt x="2436" y="386"/>
                    <a:pt x="2551" y="500"/>
                  </a:cubicBezTo>
                  <a:cubicBezTo>
                    <a:pt x="2643" y="593"/>
                    <a:pt x="2902" y="919"/>
                    <a:pt x="2895" y="1204"/>
                  </a:cubicBezTo>
                  <a:cubicBezTo>
                    <a:pt x="2892" y="1325"/>
                    <a:pt x="2841" y="1426"/>
                    <a:pt x="2737" y="1522"/>
                  </a:cubicBezTo>
                  <a:cubicBezTo>
                    <a:pt x="2368" y="1859"/>
                    <a:pt x="1956" y="1957"/>
                    <a:pt x="1602" y="1957"/>
                  </a:cubicBezTo>
                  <a:cubicBezTo>
                    <a:pt x="1295" y="1957"/>
                    <a:pt x="1032" y="1883"/>
                    <a:pt x="878" y="1829"/>
                  </a:cubicBezTo>
                  <a:cubicBezTo>
                    <a:pt x="849" y="1818"/>
                    <a:pt x="820" y="1801"/>
                    <a:pt x="795" y="1746"/>
                  </a:cubicBezTo>
                  <a:cubicBezTo>
                    <a:pt x="680" y="1496"/>
                    <a:pt x="819" y="894"/>
                    <a:pt x="955" y="547"/>
                  </a:cubicBezTo>
                  <a:cubicBezTo>
                    <a:pt x="1014" y="396"/>
                    <a:pt x="940" y="227"/>
                    <a:pt x="789" y="169"/>
                  </a:cubicBezTo>
                  <a:cubicBezTo>
                    <a:pt x="754" y="155"/>
                    <a:pt x="717" y="148"/>
                    <a:pt x="682" y="148"/>
                  </a:cubicBezTo>
                  <a:cubicBezTo>
                    <a:pt x="565" y="148"/>
                    <a:pt x="455" y="219"/>
                    <a:pt x="411" y="334"/>
                  </a:cubicBezTo>
                  <a:cubicBezTo>
                    <a:pt x="368" y="443"/>
                    <a:pt x="1" y="1414"/>
                    <a:pt x="262" y="1988"/>
                  </a:cubicBezTo>
                  <a:cubicBezTo>
                    <a:pt x="348" y="2177"/>
                    <a:pt x="492" y="2312"/>
                    <a:pt x="681" y="2379"/>
                  </a:cubicBezTo>
                  <a:cubicBezTo>
                    <a:pt x="976" y="2487"/>
                    <a:pt x="1287" y="2543"/>
                    <a:pt x="1600" y="2545"/>
                  </a:cubicBezTo>
                  <a:cubicBezTo>
                    <a:pt x="2173" y="2545"/>
                    <a:pt x="2704" y="2344"/>
                    <a:pt x="3132" y="1954"/>
                  </a:cubicBezTo>
                  <a:cubicBezTo>
                    <a:pt x="3352" y="1752"/>
                    <a:pt x="3473" y="1497"/>
                    <a:pt x="3480" y="1218"/>
                  </a:cubicBezTo>
                  <a:cubicBezTo>
                    <a:pt x="3494" y="637"/>
                    <a:pt x="3020" y="142"/>
                    <a:pt x="2967" y="89"/>
                  </a:cubicBezTo>
                  <a:cubicBezTo>
                    <a:pt x="2909" y="30"/>
                    <a:pt x="2833" y="1"/>
                    <a:pt x="2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8"/>
            <p:cNvSpPr/>
            <p:nvPr/>
          </p:nvSpPr>
          <p:spPr>
            <a:xfrm>
              <a:off x="1561889" y="1843093"/>
              <a:ext cx="88532" cy="32464"/>
            </a:xfrm>
            <a:custGeom>
              <a:rect b="b" l="l" r="r" t="t"/>
              <a:pathLst>
                <a:path extrusionOk="0" h="1601" w="4366">
                  <a:moveTo>
                    <a:pt x="2200" y="1"/>
                  </a:moveTo>
                  <a:cubicBezTo>
                    <a:pt x="2177" y="1"/>
                    <a:pt x="2152" y="1"/>
                    <a:pt x="2128" y="1"/>
                  </a:cubicBezTo>
                  <a:cubicBezTo>
                    <a:pt x="462" y="42"/>
                    <a:pt x="0" y="1273"/>
                    <a:pt x="0" y="1273"/>
                  </a:cubicBezTo>
                  <a:cubicBezTo>
                    <a:pt x="0" y="1273"/>
                    <a:pt x="996" y="584"/>
                    <a:pt x="1794" y="584"/>
                  </a:cubicBezTo>
                  <a:cubicBezTo>
                    <a:pt x="1902" y="584"/>
                    <a:pt x="2006" y="596"/>
                    <a:pt x="2104" y="625"/>
                  </a:cubicBezTo>
                  <a:cubicBezTo>
                    <a:pt x="2733" y="808"/>
                    <a:pt x="3401" y="1601"/>
                    <a:pt x="3926" y="1601"/>
                  </a:cubicBezTo>
                  <a:cubicBezTo>
                    <a:pt x="4088" y="1601"/>
                    <a:pt x="4236" y="1526"/>
                    <a:pt x="4365" y="1335"/>
                  </a:cubicBezTo>
                  <a:cubicBezTo>
                    <a:pt x="4365" y="1335"/>
                    <a:pt x="3811" y="1"/>
                    <a:pt x="22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8"/>
            <p:cNvSpPr/>
            <p:nvPr/>
          </p:nvSpPr>
          <p:spPr>
            <a:xfrm>
              <a:off x="1689624" y="1806023"/>
              <a:ext cx="88004" cy="31532"/>
            </a:xfrm>
            <a:custGeom>
              <a:rect b="b" l="l" r="r" t="t"/>
              <a:pathLst>
                <a:path extrusionOk="0" h="1555" w="4340">
                  <a:moveTo>
                    <a:pt x="1975" y="0"/>
                  </a:moveTo>
                  <a:cubicBezTo>
                    <a:pt x="615" y="0"/>
                    <a:pt x="0" y="1077"/>
                    <a:pt x="0" y="1077"/>
                  </a:cubicBezTo>
                  <a:cubicBezTo>
                    <a:pt x="120" y="1312"/>
                    <a:pt x="282" y="1399"/>
                    <a:pt x="473" y="1399"/>
                  </a:cubicBezTo>
                  <a:cubicBezTo>
                    <a:pt x="990" y="1399"/>
                    <a:pt x="1712" y="751"/>
                    <a:pt x="2331" y="651"/>
                  </a:cubicBezTo>
                  <a:cubicBezTo>
                    <a:pt x="2383" y="643"/>
                    <a:pt x="2436" y="639"/>
                    <a:pt x="2490" y="639"/>
                  </a:cubicBezTo>
                  <a:cubicBezTo>
                    <a:pt x="3315" y="639"/>
                    <a:pt x="4339" y="1554"/>
                    <a:pt x="4339" y="1554"/>
                  </a:cubicBezTo>
                  <a:cubicBezTo>
                    <a:pt x="4339" y="1554"/>
                    <a:pt x="4033" y="276"/>
                    <a:pt x="2384" y="31"/>
                  </a:cubicBezTo>
                  <a:cubicBezTo>
                    <a:pt x="2241" y="10"/>
                    <a:pt x="2105" y="0"/>
                    <a:pt x="1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8"/>
            <p:cNvSpPr/>
            <p:nvPr/>
          </p:nvSpPr>
          <p:spPr>
            <a:xfrm>
              <a:off x="1460292" y="1645881"/>
              <a:ext cx="165728" cy="474088"/>
            </a:xfrm>
            <a:custGeom>
              <a:rect b="b" l="l" r="r" t="t"/>
              <a:pathLst>
                <a:path extrusionOk="0" h="23380" w="8173">
                  <a:moveTo>
                    <a:pt x="6952" y="0"/>
                  </a:moveTo>
                  <a:cubicBezTo>
                    <a:pt x="6359" y="0"/>
                    <a:pt x="5351" y="300"/>
                    <a:pt x="3716" y="1534"/>
                  </a:cubicBezTo>
                  <a:cubicBezTo>
                    <a:pt x="537" y="3935"/>
                    <a:pt x="1764" y="7593"/>
                    <a:pt x="1956" y="11039"/>
                  </a:cubicBezTo>
                  <a:cubicBezTo>
                    <a:pt x="2150" y="14486"/>
                    <a:pt x="0" y="17993"/>
                    <a:pt x="1284" y="21194"/>
                  </a:cubicBezTo>
                  <a:cubicBezTo>
                    <a:pt x="1960" y="22882"/>
                    <a:pt x="2710" y="23380"/>
                    <a:pt x="3224" y="23380"/>
                  </a:cubicBezTo>
                  <a:cubicBezTo>
                    <a:pt x="3686" y="23380"/>
                    <a:pt x="3957" y="22979"/>
                    <a:pt x="3815" y="22679"/>
                  </a:cubicBezTo>
                  <a:cubicBezTo>
                    <a:pt x="3514" y="22044"/>
                    <a:pt x="1946" y="17420"/>
                    <a:pt x="3226" y="14132"/>
                  </a:cubicBezTo>
                  <a:cubicBezTo>
                    <a:pt x="4508" y="10842"/>
                    <a:pt x="3542" y="7489"/>
                    <a:pt x="4431" y="5590"/>
                  </a:cubicBezTo>
                  <a:cubicBezTo>
                    <a:pt x="5040" y="4291"/>
                    <a:pt x="6568" y="4086"/>
                    <a:pt x="7472" y="4086"/>
                  </a:cubicBezTo>
                  <a:cubicBezTo>
                    <a:pt x="7888" y="4086"/>
                    <a:pt x="8173" y="4130"/>
                    <a:pt x="8173" y="4130"/>
                  </a:cubicBezTo>
                  <a:lnTo>
                    <a:pt x="7704" y="268"/>
                  </a:lnTo>
                  <a:cubicBezTo>
                    <a:pt x="7704" y="268"/>
                    <a:pt x="7513" y="0"/>
                    <a:pt x="69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8"/>
            <p:cNvSpPr/>
            <p:nvPr/>
          </p:nvSpPr>
          <p:spPr>
            <a:xfrm>
              <a:off x="1464754" y="1639980"/>
              <a:ext cx="167594" cy="485930"/>
            </a:xfrm>
            <a:custGeom>
              <a:rect b="b" l="l" r="r" t="t"/>
              <a:pathLst>
                <a:path extrusionOk="0" h="23964" w="8265">
                  <a:moveTo>
                    <a:pt x="6727" y="582"/>
                  </a:moveTo>
                  <a:cubicBezTo>
                    <a:pt x="6994" y="582"/>
                    <a:pt x="7142" y="655"/>
                    <a:pt x="7205" y="699"/>
                  </a:cubicBezTo>
                  <a:lnTo>
                    <a:pt x="7617" y="4095"/>
                  </a:lnTo>
                  <a:cubicBezTo>
                    <a:pt x="7507" y="4088"/>
                    <a:pt x="7376" y="4083"/>
                    <a:pt x="7231" y="4083"/>
                  </a:cubicBezTo>
                  <a:cubicBezTo>
                    <a:pt x="6256" y="4083"/>
                    <a:pt x="4621" y="4315"/>
                    <a:pt x="3945" y="5757"/>
                  </a:cubicBezTo>
                  <a:cubicBezTo>
                    <a:pt x="3515" y="6679"/>
                    <a:pt x="3494" y="7863"/>
                    <a:pt x="3469" y="9233"/>
                  </a:cubicBezTo>
                  <a:cubicBezTo>
                    <a:pt x="3443" y="10799"/>
                    <a:pt x="3413" y="12575"/>
                    <a:pt x="2733" y="14317"/>
                  </a:cubicBezTo>
                  <a:cubicBezTo>
                    <a:pt x="1423" y="17682"/>
                    <a:pt x="2988" y="22372"/>
                    <a:pt x="3330" y="23095"/>
                  </a:cubicBezTo>
                  <a:cubicBezTo>
                    <a:pt x="3359" y="23157"/>
                    <a:pt x="3315" y="23225"/>
                    <a:pt x="3301" y="23245"/>
                  </a:cubicBezTo>
                  <a:cubicBezTo>
                    <a:pt x="3277" y="23280"/>
                    <a:pt x="3192" y="23379"/>
                    <a:pt x="3004" y="23379"/>
                  </a:cubicBezTo>
                  <a:cubicBezTo>
                    <a:pt x="2983" y="23379"/>
                    <a:pt x="2961" y="23378"/>
                    <a:pt x="2938" y="23375"/>
                  </a:cubicBezTo>
                  <a:cubicBezTo>
                    <a:pt x="2740" y="23351"/>
                    <a:pt x="2040" y="23135"/>
                    <a:pt x="1336" y="21377"/>
                  </a:cubicBezTo>
                  <a:cubicBezTo>
                    <a:pt x="611" y="19569"/>
                    <a:pt x="1033" y="17655"/>
                    <a:pt x="1479" y="15628"/>
                  </a:cubicBezTo>
                  <a:cubicBezTo>
                    <a:pt x="1790" y="14220"/>
                    <a:pt x="2110" y="12764"/>
                    <a:pt x="2029" y="11314"/>
                  </a:cubicBezTo>
                  <a:cubicBezTo>
                    <a:pt x="1992" y="10647"/>
                    <a:pt x="1915" y="9965"/>
                    <a:pt x="1841" y="9306"/>
                  </a:cubicBezTo>
                  <a:cubicBezTo>
                    <a:pt x="1530" y="6526"/>
                    <a:pt x="1235" y="3900"/>
                    <a:pt x="3673" y="2060"/>
                  </a:cubicBezTo>
                  <a:cubicBezTo>
                    <a:pt x="5284" y="843"/>
                    <a:pt x="6219" y="582"/>
                    <a:pt x="6727" y="582"/>
                  </a:cubicBezTo>
                  <a:close/>
                  <a:moveTo>
                    <a:pt x="6724" y="0"/>
                  </a:moveTo>
                  <a:cubicBezTo>
                    <a:pt x="5862" y="0"/>
                    <a:pt x="4721" y="536"/>
                    <a:pt x="3320" y="1593"/>
                  </a:cubicBezTo>
                  <a:cubicBezTo>
                    <a:pt x="615" y="3634"/>
                    <a:pt x="942" y="6551"/>
                    <a:pt x="1259" y="9371"/>
                  </a:cubicBezTo>
                  <a:cubicBezTo>
                    <a:pt x="1332" y="10022"/>
                    <a:pt x="1408" y="10695"/>
                    <a:pt x="1444" y="11347"/>
                  </a:cubicBezTo>
                  <a:cubicBezTo>
                    <a:pt x="1522" y="12716"/>
                    <a:pt x="1209" y="14133"/>
                    <a:pt x="907" y="15502"/>
                  </a:cubicBezTo>
                  <a:cubicBezTo>
                    <a:pt x="462" y="17526"/>
                    <a:pt x="1" y="19619"/>
                    <a:pt x="793" y="21594"/>
                  </a:cubicBezTo>
                  <a:cubicBezTo>
                    <a:pt x="1564" y="23523"/>
                    <a:pt x="2423" y="23901"/>
                    <a:pt x="2867" y="23956"/>
                  </a:cubicBezTo>
                  <a:cubicBezTo>
                    <a:pt x="2913" y="23961"/>
                    <a:pt x="2959" y="23964"/>
                    <a:pt x="3005" y="23964"/>
                  </a:cubicBezTo>
                  <a:cubicBezTo>
                    <a:pt x="3321" y="23964"/>
                    <a:pt x="3602" y="23829"/>
                    <a:pt x="3776" y="23588"/>
                  </a:cubicBezTo>
                  <a:cubicBezTo>
                    <a:pt x="3941" y="23360"/>
                    <a:pt x="3972" y="23083"/>
                    <a:pt x="3859" y="22845"/>
                  </a:cubicBezTo>
                  <a:cubicBezTo>
                    <a:pt x="3584" y="22265"/>
                    <a:pt x="2046" y="17695"/>
                    <a:pt x="3279" y="14528"/>
                  </a:cubicBezTo>
                  <a:cubicBezTo>
                    <a:pt x="3995" y="12688"/>
                    <a:pt x="4027" y="10858"/>
                    <a:pt x="4056" y="9243"/>
                  </a:cubicBezTo>
                  <a:cubicBezTo>
                    <a:pt x="4078" y="7940"/>
                    <a:pt x="4097" y="6814"/>
                    <a:pt x="4476" y="6006"/>
                  </a:cubicBezTo>
                  <a:cubicBezTo>
                    <a:pt x="5016" y="4853"/>
                    <a:pt x="6425" y="4672"/>
                    <a:pt x="7260" y="4672"/>
                  </a:cubicBezTo>
                  <a:cubicBezTo>
                    <a:pt x="7639" y="4672"/>
                    <a:pt x="7900" y="4709"/>
                    <a:pt x="7907" y="4710"/>
                  </a:cubicBezTo>
                  <a:cubicBezTo>
                    <a:pt x="7922" y="4712"/>
                    <a:pt x="7937" y="4713"/>
                    <a:pt x="7952" y="4713"/>
                  </a:cubicBezTo>
                  <a:cubicBezTo>
                    <a:pt x="8124" y="4713"/>
                    <a:pt x="8264" y="4563"/>
                    <a:pt x="8243" y="4386"/>
                  </a:cubicBezTo>
                  <a:lnTo>
                    <a:pt x="7775" y="525"/>
                  </a:lnTo>
                  <a:cubicBezTo>
                    <a:pt x="7769" y="477"/>
                    <a:pt x="7751" y="430"/>
                    <a:pt x="7722" y="391"/>
                  </a:cubicBezTo>
                  <a:cubicBezTo>
                    <a:pt x="7687" y="342"/>
                    <a:pt x="7489" y="95"/>
                    <a:pt x="7009" y="21"/>
                  </a:cubicBezTo>
                  <a:cubicBezTo>
                    <a:pt x="6917" y="7"/>
                    <a:pt x="6822" y="0"/>
                    <a:pt x="67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1511111" y="1590885"/>
              <a:ext cx="476947" cy="542423"/>
            </a:xfrm>
            <a:custGeom>
              <a:rect b="b" l="l" r="r" t="t"/>
              <a:pathLst>
                <a:path extrusionOk="0" h="26750" w="23521">
                  <a:moveTo>
                    <a:pt x="8887" y="1"/>
                  </a:moveTo>
                  <a:cubicBezTo>
                    <a:pt x="8521" y="1"/>
                    <a:pt x="8163" y="18"/>
                    <a:pt x="7818" y="51"/>
                  </a:cubicBezTo>
                  <a:cubicBezTo>
                    <a:pt x="7703" y="41"/>
                    <a:pt x="7585" y="35"/>
                    <a:pt x="7463" y="35"/>
                  </a:cubicBezTo>
                  <a:cubicBezTo>
                    <a:pt x="7175" y="35"/>
                    <a:pt x="6866" y="66"/>
                    <a:pt x="6532" y="132"/>
                  </a:cubicBezTo>
                  <a:cubicBezTo>
                    <a:pt x="2380" y="972"/>
                    <a:pt x="1" y="3499"/>
                    <a:pt x="973" y="5060"/>
                  </a:cubicBezTo>
                  <a:cubicBezTo>
                    <a:pt x="1945" y="6621"/>
                    <a:pt x="5667" y="6842"/>
                    <a:pt x="5667" y="6842"/>
                  </a:cubicBezTo>
                  <a:lnTo>
                    <a:pt x="6245" y="6995"/>
                  </a:lnTo>
                  <a:cubicBezTo>
                    <a:pt x="6203" y="6812"/>
                    <a:pt x="6174" y="6625"/>
                    <a:pt x="6159" y="6437"/>
                  </a:cubicBezTo>
                  <a:cubicBezTo>
                    <a:pt x="6433" y="6266"/>
                    <a:pt x="6813" y="6105"/>
                    <a:pt x="7270" y="6105"/>
                  </a:cubicBezTo>
                  <a:cubicBezTo>
                    <a:pt x="7742" y="6105"/>
                    <a:pt x="8297" y="6276"/>
                    <a:pt x="8905" y="6785"/>
                  </a:cubicBezTo>
                  <a:cubicBezTo>
                    <a:pt x="10774" y="8350"/>
                    <a:pt x="12420" y="11165"/>
                    <a:pt x="12681" y="13939"/>
                  </a:cubicBezTo>
                  <a:cubicBezTo>
                    <a:pt x="13080" y="18144"/>
                    <a:pt x="15363" y="19435"/>
                    <a:pt x="15577" y="21200"/>
                  </a:cubicBezTo>
                  <a:cubicBezTo>
                    <a:pt x="15790" y="22965"/>
                    <a:pt x="12968" y="25547"/>
                    <a:pt x="12373" y="26178"/>
                  </a:cubicBezTo>
                  <a:cubicBezTo>
                    <a:pt x="11929" y="26652"/>
                    <a:pt x="13391" y="26750"/>
                    <a:pt x="14467" y="26750"/>
                  </a:cubicBezTo>
                  <a:cubicBezTo>
                    <a:pt x="14989" y="26750"/>
                    <a:pt x="15420" y="26726"/>
                    <a:pt x="15498" y="26712"/>
                  </a:cubicBezTo>
                  <a:cubicBezTo>
                    <a:pt x="19026" y="26062"/>
                    <a:pt x="21110" y="23455"/>
                    <a:pt x="22216" y="20178"/>
                  </a:cubicBezTo>
                  <a:cubicBezTo>
                    <a:pt x="23520" y="16318"/>
                    <a:pt x="21417" y="13664"/>
                    <a:pt x="19863" y="10384"/>
                  </a:cubicBezTo>
                  <a:cubicBezTo>
                    <a:pt x="18960" y="8478"/>
                    <a:pt x="18629" y="4823"/>
                    <a:pt x="15622" y="2166"/>
                  </a:cubicBezTo>
                  <a:cubicBezTo>
                    <a:pt x="13985" y="720"/>
                    <a:pt x="11279" y="1"/>
                    <a:pt x="8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1518736" y="1585024"/>
              <a:ext cx="471026" cy="554306"/>
            </a:xfrm>
            <a:custGeom>
              <a:rect b="b" l="l" r="r" t="t"/>
              <a:pathLst>
                <a:path extrusionOk="0" h="27336" w="23229">
                  <a:moveTo>
                    <a:pt x="8483" y="585"/>
                  </a:moveTo>
                  <a:cubicBezTo>
                    <a:pt x="10664" y="585"/>
                    <a:pt x="13377" y="1194"/>
                    <a:pt x="15052" y="2673"/>
                  </a:cubicBezTo>
                  <a:cubicBezTo>
                    <a:pt x="17180" y="4554"/>
                    <a:pt x="17930" y="6945"/>
                    <a:pt x="18532" y="8868"/>
                  </a:cubicBezTo>
                  <a:cubicBezTo>
                    <a:pt x="18765" y="9614"/>
                    <a:pt x="18967" y="10259"/>
                    <a:pt x="19223" y="10797"/>
                  </a:cubicBezTo>
                  <a:cubicBezTo>
                    <a:pt x="19501" y="11385"/>
                    <a:pt x="19797" y="11954"/>
                    <a:pt x="20089" y="12514"/>
                  </a:cubicBezTo>
                  <a:cubicBezTo>
                    <a:pt x="21433" y="15093"/>
                    <a:pt x="22594" y="17320"/>
                    <a:pt x="21563" y="20373"/>
                  </a:cubicBezTo>
                  <a:cubicBezTo>
                    <a:pt x="20335" y="24013"/>
                    <a:pt x="18150" y="26147"/>
                    <a:pt x="15070" y="26714"/>
                  </a:cubicBezTo>
                  <a:cubicBezTo>
                    <a:pt x="14937" y="26735"/>
                    <a:pt x="14603" y="26749"/>
                    <a:pt x="14206" y="26749"/>
                  </a:cubicBezTo>
                  <a:cubicBezTo>
                    <a:pt x="13512" y="26749"/>
                    <a:pt x="12627" y="26707"/>
                    <a:pt x="12286" y="26589"/>
                  </a:cubicBezTo>
                  <a:cubicBezTo>
                    <a:pt x="12344" y="26530"/>
                    <a:pt x="12412" y="26461"/>
                    <a:pt x="12491" y="26381"/>
                  </a:cubicBezTo>
                  <a:cubicBezTo>
                    <a:pt x="13451" y="25416"/>
                    <a:pt x="15697" y="23156"/>
                    <a:pt x="15492" y="21453"/>
                  </a:cubicBezTo>
                  <a:cubicBezTo>
                    <a:pt x="15400" y="20704"/>
                    <a:pt x="14982" y="20051"/>
                    <a:pt x="14497" y="19297"/>
                  </a:cubicBezTo>
                  <a:cubicBezTo>
                    <a:pt x="13756" y="18143"/>
                    <a:pt x="12835" y="16707"/>
                    <a:pt x="12598" y="14201"/>
                  </a:cubicBezTo>
                  <a:cubicBezTo>
                    <a:pt x="12345" y="11536"/>
                    <a:pt x="10787" y="8582"/>
                    <a:pt x="8717" y="6850"/>
                  </a:cubicBezTo>
                  <a:cubicBezTo>
                    <a:pt x="8043" y="6285"/>
                    <a:pt x="7422" y="6101"/>
                    <a:pt x="6896" y="6101"/>
                  </a:cubicBezTo>
                  <a:cubicBezTo>
                    <a:pt x="6355" y="6101"/>
                    <a:pt x="5916" y="6297"/>
                    <a:pt x="5628" y="6476"/>
                  </a:cubicBezTo>
                  <a:cubicBezTo>
                    <a:pt x="5534" y="6536"/>
                    <a:pt x="5482" y="6640"/>
                    <a:pt x="5491" y="6750"/>
                  </a:cubicBezTo>
                  <a:cubicBezTo>
                    <a:pt x="5495" y="6797"/>
                    <a:pt x="5499" y="6841"/>
                    <a:pt x="5505" y="6885"/>
                  </a:cubicBezTo>
                  <a:lnTo>
                    <a:pt x="5366" y="6848"/>
                  </a:lnTo>
                  <a:cubicBezTo>
                    <a:pt x="5346" y="6843"/>
                    <a:pt x="5328" y="6840"/>
                    <a:pt x="5308" y="6839"/>
                  </a:cubicBezTo>
                  <a:cubicBezTo>
                    <a:pt x="4314" y="6779"/>
                    <a:pt x="1577" y="6368"/>
                    <a:pt x="845" y="5194"/>
                  </a:cubicBezTo>
                  <a:cubicBezTo>
                    <a:pt x="624" y="4838"/>
                    <a:pt x="615" y="4419"/>
                    <a:pt x="818" y="3948"/>
                  </a:cubicBezTo>
                  <a:cubicBezTo>
                    <a:pt x="1323" y="2776"/>
                    <a:pt x="3187" y="1320"/>
                    <a:pt x="6215" y="708"/>
                  </a:cubicBezTo>
                  <a:cubicBezTo>
                    <a:pt x="6509" y="648"/>
                    <a:pt x="6810" y="617"/>
                    <a:pt x="7112" y="617"/>
                  </a:cubicBezTo>
                  <a:cubicBezTo>
                    <a:pt x="7231" y="617"/>
                    <a:pt x="7351" y="622"/>
                    <a:pt x="7471" y="632"/>
                  </a:cubicBezTo>
                  <a:cubicBezTo>
                    <a:pt x="7790" y="601"/>
                    <a:pt x="8129" y="585"/>
                    <a:pt x="8483" y="585"/>
                  </a:cubicBezTo>
                  <a:close/>
                  <a:moveTo>
                    <a:pt x="8498" y="0"/>
                  </a:moveTo>
                  <a:cubicBezTo>
                    <a:pt x="8137" y="0"/>
                    <a:pt x="7792" y="17"/>
                    <a:pt x="7468" y="49"/>
                  </a:cubicBezTo>
                  <a:cubicBezTo>
                    <a:pt x="7345" y="38"/>
                    <a:pt x="7219" y="32"/>
                    <a:pt x="7091" y="32"/>
                  </a:cubicBezTo>
                  <a:cubicBezTo>
                    <a:pt x="6771" y="32"/>
                    <a:pt x="6439" y="67"/>
                    <a:pt x="6098" y="135"/>
                  </a:cubicBezTo>
                  <a:cubicBezTo>
                    <a:pt x="3299" y="701"/>
                    <a:pt x="959" y="2139"/>
                    <a:pt x="280" y="3717"/>
                  </a:cubicBezTo>
                  <a:cubicBezTo>
                    <a:pt x="1" y="4365"/>
                    <a:pt x="24" y="4982"/>
                    <a:pt x="349" y="5504"/>
                  </a:cubicBezTo>
                  <a:cubicBezTo>
                    <a:pt x="1352" y="7115"/>
                    <a:pt x="4853" y="7395"/>
                    <a:pt x="5243" y="7420"/>
                  </a:cubicBezTo>
                  <a:lnTo>
                    <a:pt x="5793" y="7568"/>
                  </a:lnTo>
                  <a:cubicBezTo>
                    <a:pt x="5819" y="7574"/>
                    <a:pt x="5844" y="7577"/>
                    <a:pt x="5869" y="7577"/>
                  </a:cubicBezTo>
                  <a:cubicBezTo>
                    <a:pt x="6049" y="7577"/>
                    <a:pt x="6197" y="7408"/>
                    <a:pt x="6153" y="7219"/>
                  </a:cubicBezTo>
                  <a:cubicBezTo>
                    <a:pt x="6127" y="7109"/>
                    <a:pt x="6108" y="6998"/>
                    <a:pt x="6094" y="6885"/>
                  </a:cubicBezTo>
                  <a:cubicBezTo>
                    <a:pt x="6318" y="6771"/>
                    <a:pt x="6586" y="6688"/>
                    <a:pt x="6891" y="6688"/>
                  </a:cubicBezTo>
                  <a:cubicBezTo>
                    <a:pt x="7311" y="6688"/>
                    <a:pt x="7800" y="6845"/>
                    <a:pt x="8341" y="7298"/>
                  </a:cubicBezTo>
                  <a:cubicBezTo>
                    <a:pt x="10301" y="8940"/>
                    <a:pt x="11776" y="11735"/>
                    <a:pt x="12015" y="14256"/>
                  </a:cubicBezTo>
                  <a:cubicBezTo>
                    <a:pt x="12265" y="16904"/>
                    <a:pt x="13229" y="18406"/>
                    <a:pt x="14005" y="19613"/>
                  </a:cubicBezTo>
                  <a:cubicBezTo>
                    <a:pt x="14469" y="20337"/>
                    <a:pt x="14835" y="20908"/>
                    <a:pt x="14910" y="21524"/>
                  </a:cubicBezTo>
                  <a:cubicBezTo>
                    <a:pt x="15082" y="22945"/>
                    <a:pt x="12899" y="25143"/>
                    <a:pt x="12076" y="25969"/>
                  </a:cubicBezTo>
                  <a:cubicBezTo>
                    <a:pt x="11954" y="26092"/>
                    <a:pt x="11854" y="26193"/>
                    <a:pt x="11783" y="26267"/>
                  </a:cubicBezTo>
                  <a:cubicBezTo>
                    <a:pt x="11545" y="26522"/>
                    <a:pt x="11629" y="26749"/>
                    <a:pt x="11676" y="26835"/>
                  </a:cubicBezTo>
                  <a:cubicBezTo>
                    <a:pt x="11901" y="27248"/>
                    <a:pt x="13056" y="27335"/>
                    <a:pt x="13978" y="27335"/>
                  </a:cubicBezTo>
                  <a:cubicBezTo>
                    <a:pt x="14628" y="27335"/>
                    <a:pt x="15162" y="27292"/>
                    <a:pt x="15175" y="27289"/>
                  </a:cubicBezTo>
                  <a:cubicBezTo>
                    <a:pt x="18435" y="26688"/>
                    <a:pt x="20835" y="24361"/>
                    <a:pt x="22118" y="20561"/>
                  </a:cubicBezTo>
                  <a:cubicBezTo>
                    <a:pt x="23229" y="17271"/>
                    <a:pt x="21957" y="14829"/>
                    <a:pt x="20609" y="12243"/>
                  </a:cubicBezTo>
                  <a:cubicBezTo>
                    <a:pt x="20321" y="11691"/>
                    <a:pt x="20027" y="11129"/>
                    <a:pt x="19752" y="10546"/>
                  </a:cubicBezTo>
                  <a:cubicBezTo>
                    <a:pt x="19514" y="10046"/>
                    <a:pt x="19318" y="9419"/>
                    <a:pt x="19090" y="8694"/>
                  </a:cubicBezTo>
                  <a:cubicBezTo>
                    <a:pt x="18466" y="6702"/>
                    <a:pt x="17689" y="4224"/>
                    <a:pt x="15440" y="2236"/>
                  </a:cubicBezTo>
                  <a:cubicBezTo>
                    <a:pt x="13647" y="652"/>
                    <a:pt x="10768" y="0"/>
                    <a:pt x="8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8"/>
            <p:cNvSpPr/>
            <p:nvPr/>
          </p:nvSpPr>
          <p:spPr>
            <a:xfrm>
              <a:off x="1850110" y="2075834"/>
              <a:ext cx="18311" cy="21839"/>
            </a:xfrm>
            <a:custGeom>
              <a:rect b="b" l="l" r="r" t="t"/>
              <a:pathLst>
                <a:path extrusionOk="0" h="1077" w="903">
                  <a:moveTo>
                    <a:pt x="736" y="0"/>
                  </a:moveTo>
                  <a:cubicBezTo>
                    <a:pt x="680" y="0"/>
                    <a:pt x="627" y="33"/>
                    <a:pt x="602" y="87"/>
                  </a:cubicBezTo>
                  <a:cubicBezTo>
                    <a:pt x="479" y="363"/>
                    <a:pt x="306" y="613"/>
                    <a:pt x="92" y="827"/>
                  </a:cubicBezTo>
                  <a:cubicBezTo>
                    <a:pt x="1" y="920"/>
                    <a:pt x="66" y="1077"/>
                    <a:pt x="197" y="1077"/>
                  </a:cubicBezTo>
                  <a:cubicBezTo>
                    <a:pt x="235" y="1077"/>
                    <a:pt x="272" y="1061"/>
                    <a:pt x="300" y="1034"/>
                  </a:cubicBezTo>
                  <a:cubicBezTo>
                    <a:pt x="538" y="794"/>
                    <a:pt x="732" y="515"/>
                    <a:pt x="869" y="207"/>
                  </a:cubicBezTo>
                  <a:cubicBezTo>
                    <a:pt x="903" y="133"/>
                    <a:pt x="869" y="46"/>
                    <a:pt x="796" y="13"/>
                  </a:cubicBezTo>
                  <a:cubicBezTo>
                    <a:pt x="776" y="4"/>
                    <a:pt x="756" y="0"/>
                    <a:pt x="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8"/>
            <p:cNvSpPr/>
            <p:nvPr/>
          </p:nvSpPr>
          <p:spPr>
            <a:xfrm>
              <a:off x="1590542" y="1660320"/>
              <a:ext cx="282384" cy="388760"/>
            </a:xfrm>
            <a:custGeom>
              <a:rect b="b" l="l" r="r" t="t"/>
              <a:pathLst>
                <a:path extrusionOk="0" h="19172" w="13926">
                  <a:moveTo>
                    <a:pt x="2223" y="0"/>
                  </a:moveTo>
                  <a:cubicBezTo>
                    <a:pt x="1698" y="0"/>
                    <a:pt x="1239" y="124"/>
                    <a:pt x="866" y="371"/>
                  </a:cubicBezTo>
                  <a:cubicBezTo>
                    <a:pt x="276" y="761"/>
                    <a:pt x="0" y="1180"/>
                    <a:pt x="45" y="1616"/>
                  </a:cubicBezTo>
                  <a:cubicBezTo>
                    <a:pt x="138" y="2509"/>
                    <a:pt x="1581" y="3088"/>
                    <a:pt x="1642" y="3113"/>
                  </a:cubicBezTo>
                  <a:cubicBezTo>
                    <a:pt x="1659" y="3119"/>
                    <a:pt x="1676" y="3122"/>
                    <a:pt x="1693" y="3122"/>
                  </a:cubicBezTo>
                  <a:cubicBezTo>
                    <a:pt x="1752" y="3122"/>
                    <a:pt x="1807" y="3087"/>
                    <a:pt x="1830" y="3029"/>
                  </a:cubicBezTo>
                  <a:cubicBezTo>
                    <a:pt x="1859" y="2955"/>
                    <a:pt x="1823" y="2871"/>
                    <a:pt x="1750" y="2840"/>
                  </a:cubicBezTo>
                  <a:cubicBezTo>
                    <a:pt x="1378" y="2694"/>
                    <a:pt x="398" y="2183"/>
                    <a:pt x="336" y="1586"/>
                  </a:cubicBezTo>
                  <a:cubicBezTo>
                    <a:pt x="303" y="1267"/>
                    <a:pt x="535" y="941"/>
                    <a:pt x="1027" y="615"/>
                  </a:cubicBezTo>
                  <a:cubicBezTo>
                    <a:pt x="1352" y="400"/>
                    <a:pt x="1756" y="292"/>
                    <a:pt x="2223" y="292"/>
                  </a:cubicBezTo>
                  <a:cubicBezTo>
                    <a:pt x="2566" y="292"/>
                    <a:pt x="2944" y="351"/>
                    <a:pt x="3349" y="468"/>
                  </a:cubicBezTo>
                  <a:cubicBezTo>
                    <a:pt x="5476" y="1086"/>
                    <a:pt x="7853" y="3158"/>
                    <a:pt x="8763" y="5186"/>
                  </a:cubicBezTo>
                  <a:cubicBezTo>
                    <a:pt x="9363" y="6527"/>
                    <a:pt x="9638" y="8003"/>
                    <a:pt x="9904" y="9432"/>
                  </a:cubicBezTo>
                  <a:cubicBezTo>
                    <a:pt x="10249" y="11288"/>
                    <a:pt x="10575" y="13040"/>
                    <a:pt x="11569" y="14390"/>
                  </a:cubicBezTo>
                  <a:cubicBezTo>
                    <a:pt x="12012" y="14992"/>
                    <a:pt x="13472" y="17107"/>
                    <a:pt x="13627" y="19037"/>
                  </a:cubicBezTo>
                  <a:cubicBezTo>
                    <a:pt x="13633" y="19113"/>
                    <a:pt x="13697" y="19172"/>
                    <a:pt x="13772" y="19172"/>
                  </a:cubicBezTo>
                  <a:lnTo>
                    <a:pt x="13785" y="19172"/>
                  </a:lnTo>
                  <a:cubicBezTo>
                    <a:pt x="13865" y="19165"/>
                    <a:pt x="13925" y="19094"/>
                    <a:pt x="13918" y="19014"/>
                  </a:cubicBezTo>
                  <a:cubicBezTo>
                    <a:pt x="13761" y="17060"/>
                    <a:pt x="12387" y="15008"/>
                    <a:pt x="11805" y="14216"/>
                  </a:cubicBezTo>
                  <a:cubicBezTo>
                    <a:pt x="10850" y="12922"/>
                    <a:pt x="10530" y="11200"/>
                    <a:pt x="10191" y="9378"/>
                  </a:cubicBezTo>
                  <a:cubicBezTo>
                    <a:pt x="9923" y="7934"/>
                    <a:pt x="9644" y="6440"/>
                    <a:pt x="9029" y="5066"/>
                  </a:cubicBezTo>
                  <a:cubicBezTo>
                    <a:pt x="8089" y="2969"/>
                    <a:pt x="5630" y="826"/>
                    <a:pt x="3430" y="187"/>
                  </a:cubicBezTo>
                  <a:cubicBezTo>
                    <a:pt x="3000" y="62"/>
                    <a:pt x="2595" y="0"/>
                    <a:pt x="22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1574015" y="1629374"/>
              <a:ext cx="373572" cy="417635"/>
            </a:xfrm>
            <a:custGeom>
              <a:rect b="b" l="l" r="r" t="t"/>
              <a:pathLst>
                <a:path extrusionOk="0" h="20596" w="18423">
                  <a:moveTo>
                    <a:pt x="4304" y="1"/>
                  </a:moveTo>
                  <a:cubicBezTo>
                    <a:pt x="3006" y="1"/>
                    <a:pt x="1760" y="373"/>
                    <a:pt x="903" y="1224"/>
                  </a:cubicBezTo>
                  <a:cubicBezTo>
                    <a:pt x="246" y="1875"/>
                    <a:pt x="0" y="2417"/>
                    <a:pt x="171" y="2836"/>
                  </a:cubicBezTo>
                  <a:cubicBezTo>
                    <a:pt x="195" y="2892"/>
                    <a:pt x="249" y="2927"/>
                    <a:pt x="307" y="2927"/>
                  </a:cubicBezTo>
                  <a:cubicBezTo>
                    <a:pt x="326" y="2927"/>
                    <a:pt x="344" y="2923"/>
                    <a:pt x="362" y="2916"/>
                  </a:cubicBezTo>
                  <a:cubicBezTo>
                    <a:pt x="437" y="2885"/>
                    <a:pt x="473" y="2800"/>
                    <a:pt x="443" y="2725"/>
                  </a:cubicBezTo>
                  <a:cubicBezTo>
                    <a:pt x="322" y="2431"/>
                    <a:pt x="553" y="1983"/>
                    <a:pt x="1110" y="1430"/>
                  </a:cubicBezTo>
                  <a:cubicBezTo>
                    <a:pt x="1913" y="633"/>
                    <a:pt x="3081" y="285"/>
                    <a:pt x="4303" y="285"/>
                  </a:cubicBezTo>
                  <a:cubicBezTo>
                    <a:pt x="5844" y="285"/>
                    <a:pt x="7471" y="839"/>
                    <a:pt x="8561" y="1745"/>
                  </a:cubicBezTo>
                  <a:cubicBezTo>
                    <a:pt x="10426" y="3295"/>
                    <a:pt x="11499" y="5347"/>
                    <a:pt x="12152" y="8608"/>
                  </a:cubicBezTo>
                  <a:cubicBezTo>
                    <a:pt x="12703" y="11369"/>
                    <a:pt x="13350" y="13177"/>
                    <a:pt x="15178" y="14818"/>
                  </a:cubicBezTo>
                  <a:cubicBezTo>
                    <a:pt x="17324" y="16745"/>
                    <a:pt x="17790" y="18409"/>
                    <a:pt x="16737" y="20381"/>
                  </a:cubicBezTo>
                  <a:cubicBezTo>
                    <a:pt x="16686" y="20478"/>
                    <a:pt x="16756" y="20596"/>
                    <a:pt x="16867" y="20596"/>
                  </a:cubicBezTo>
                  <a:cubicBezTo>
                    <a:pt x="16920" y="20596"/>
                    <a:pt x="16970" y="20567"/>
                    <a:pt x="16996" y="20519"/>
                  </a:cubicBezTo>
                  <a:cubicBezTo>
                    <a:pt x="18423" y="17846"/>
                    <a:pt x="16878" y="15952"/>
                    <a:pt x="15373" y="14601"/>
                  </a:cubicBezTo>
                  <a:cubicBezTo>
                    <a:pt x="13605" y="13014"/>
                    <a:pt x="12977" y="11250"/>
                    <a:pt x="12437" y="8551"/>
                  </a:cubicBezTo>
                  <a:cubicBezTo>
                    <a:pt x="11772" y="5218"/>
                    <a:pt x="10668" y="3116"/>
                    <a:pt x="8748" y="1520"/>
                  </a:cubicBezTo>
                  <a:cubicBezTo>
                    <a:pt x="7613" y="575"/>
                    <a:pt x="5917" y="1"/>
                    <a:pt x="43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8"/>
            <p:cNvSpPr/>
            <p:nvPr/>
          </p:nvSpPr>
          <p:spPr>
            <a:xfrm>
              <a:off x="1534877" y="1665694"/>
              <a:ext cx="50694" cy="63124"/>
            </a:xfrm>
            <a:custGeom>
              <a:rect b="b" l="l" r="r" t="t"/>
              <a:pathLst>
                <a:path extrusionOk="0" h="3113" w="2500">
                  <a:moveTo>
                    <a:pt x="660" y="1"/>
                  </a:moveTo>
                  <a:cubicBezTo>
                    <a:pt x="618" y="1"/>
                    <a:pt x="577" y="19"/>
                    <a:pt x="548" y="54"/>
                  </a:cubicBezTo>
                  <a:cubicBezTo>
                    <a:pt x="138" y="542"/>
                    <a:pt x="1" y="1023"/>
                    <a:pt x="140" y="1480"/>
                  </a:cubicBezTo>
                  <a:cubicBezTo>
                    <a:pt x="466" y="2558"/>
                    <a:pt x="2229" y="3085"/>
                    <a:pt x="2303" y="3105"/>
                  </a:cubicBezTo>
                  <a:cubicBezTo>
                    <a:pt x="2317" y="3110"/>
                    <a:pt x="2331" y="3111"/>
                    <a:pt x="2345" y="3112"/>
                  </a:cubicBezTo>
                  <a:cubicBezTo>
                    <a:pt x="2417" y="3112"/>
                    <a:pt x="2478" y="3059"/>
                    <a:pt x="2489" y="2987"/>
                  </a:cubicBezTo>
                  <a:cubicBezTo>
                    <a:pt x="2499" y="2915"/>
                    <a:pt x="2455" y="2847"/>
                    <a:pt x="2385" y="2826"/>
                  </a:cubicBezTo>
                  <a:cubicBezTo>
                    <a:pt x="2369" y="2821"/>
                    <a:pt x="701" y="2324"/>
                    <a:pt x="420" y="1396"/>
                  </a:cubicBezTo>
                  <a:cubicBezTo>
                    <a:pt x="311" y="1038"/>
                    <a:pt x="430" y="650"/>
                    <a:pt x="772" y="242"/>
                  </a:cubicBezTo>
                  <a:cubicBezTo>
                    <a:pt x="824" y="180"/>
                    <a:pt x="816" y="87"/>
                    <a:pt x="754" y="35"/>
                  </a:cubicBezTo>
                  <a:cubicBezTo>
                    <a:pt x="727" y="12"/>
                    <a:pt x="693" y="1"/>
                    <a:pt x="6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8"/>
            <p:cNvSpPr/>
            <p:nvPr/>
          </p:nvSpPr>
          <p:spPr>
            <a:xfrm>
              <a:off x="1544246" y="2092219"/>
              <a:ext cx="27719" cy="21981"/>
            </a:xfrm>
            <a:custGeom>
              <a:rect b="b" l="l" r="r" t="t"/>
              <a:pathLst>
                <a:path extrusionOk="0" h="1084" w="1367">
                  <a:moveTo>
                    <a:pt x="163" y="1"/>
                  </a:moveTo>
                  <a:cubicBezTo>
                    <a:pt x="128" y="1"/>
                    <a:pt x="94" y="13"/>
                    <a:pt x="66" y="37"/>
                  </a:cubicBezTo>
                  <a:cubicBezTo>
                    <a:pt x="6" y="92"/>
                    <a:pt x="1" y="184"/>
                    <a:pt x="54" y="244"/>
                  </a:cubicBezTo>
                  <a:cubicBezTo>
                    <a:pt x="348" y="578"/>
                    <a:pt x="701" y="857"/>
                    <a:pt x="1094" y="1066"/>
                  </a:cubicBezTo>
                  <a:cubicBezTo>
                    <a:pt x="1115" y="1078"/>
                    <a:pt x="1139" y="1083"/>
                    <a:pt x="1162" y="1083"/>
                  </a:cubicBezTo>
                  <a:lnTo>
                    <a:pt x="1163" y="1083"/>
                  </a:lnTo>
                  <a:cubicBezTo>
                    <a:pt x="1315" y="1083"/>
                    <a:pt x="1366" y="879"/>
                    <a:pt x="1230" y="807"/>
                  </a:cubicBezTo>
                  <a:cubicBezTo>
                    <a:pt x="868" y="614"/>
                    <a:pt x="544" y="358"/>
                    <a:pt x="273" y="50"/>
                  </a:cubicBezTo>
                  <a:cubicBezTo>
                    <a:pt x="244" y="18"/>
                    <a:pt x="203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8"/>
            <p:cNvSpPr/>
            <p:nvPr/>
          </p:nvSpPr>
          <p:spPr>
            <a:xfrm>
              <a:off x="1507400" y="1957669"/>
              <a:ext cx="31146" cy="121888"/>
            </a:xfrm>
            <a:custGeom>
              <a:rect b="b" l="l" r="r" t="t"/>
              <a:pathLst>
                <a:path extrusionOk="0" h="6011" w="1536">
                  <a:moveTo>
                    <a:pt x="511" y="0"/>
                  </a:moveTo>
                  <a:cubicBezTo>
                    <a:pt x="438" y="0"/>
                    <a:pt x="374" y="56"/>
                    <a:pt x="367" y="131"/>
                  </a:cubicBezTo>
                  <a:cubicBezTo>
                    <a:pt x="352" y="272"/>
                    <a:pt x="0" y="3594"/>
                    <a:pt x="1226" y="5932"/>
                  </a:cubicBezTo>
                  <a:cubicBezTo>
                    <a:pt x="1250" y="5981"/>
                    <a:pt x="1300" y="6011"/>
                    <a:pt x="1355" y="6011"/>
                  </a:cubicBezTo>
                  <a:cubicBezTo>
                    <a:pt x="1465" y="6011"/>
                    <a:pt x="1536" y="5894"/>
                    <a:pt x="1485" y="5796"/>
                  </a:cubicBezTo>
                  <a:cubicBezTo>
                    <a:pt x="301" y="3538"/>
                    <a:pt x="655" y="196"/>
                    <a:pt x="658" y="163"/>
                  </a:cubicBezTo>
                  <a:cubicBezTo>
                    <a:pt x="666" y="82"/>
                    <a:pt x="610" y="10"/>
                    <a:pt x="528" y="1"/>
                  </a:cubicBezTo>
                  <a:cubicBezTo>
                    <a:pt x="523" y="1"/>
                    <a:pt x="517" y="0"/>
                    <a:pt x="5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8"/>
            <p:cNvSpPr/>
            <p:nvPr/>
          </p:nvSpPr>
          <p:spPr>
            <a:xfrm>
              <a:off x="1809715" y="1674190"/>
              <a:ext cx="126491" cy="307224"/>
            </a:xfrm>
            <a:custGeom>
              <a:rect b="b" l="l" r="r" t="t"/>
              <a:pathLst>
                <a:path extrusionOk="0" h="15151" w="6238">
                  <a:moveTo>
                    <a:pt x="165" y="1"/>
                  </a:moveTo>
                  <a:cubicBezTo>
                    <a:pt x="134" y="1"/>
                    <a:pt x="103" y="10"/>
                    <a:pt x="77" y="30"/>
                  </a:cubicBezTo>
                  <a:cubicBezTo>
                    <a:pt x="13" y="80"/>
                    <a:pt x="1" y="172"/>
                    <a:pt x="51" y="236"/>
                  </a:cubicBezTo>
                  <a:cubicBezTo>
                    <a:pt x="788" y="1198"/>
                    <a:pt x="1765" y="2762"/>
                    <a:pt x="2231" y="4741"/>
                  </a:cubicBezTo>
                  <a:cubicBezTo>
                    <a:pt x="2565" y="6159"/>
                    <a:pt x="2639" y="7272"/>
                    <a:pt x="2698" y="8166"/>
                  </a:cubicBezTo>
                  <a:cubicBezTo>
                    <a:pt x="2806" y="9781"/>
                    <a:pt x="2877" y="10848"/>
                    <a:pt x="4275" y="12075"/>
                  </a:cubicBezTo>
                  <a:cubicBezTo>
                    <a:pt x="5209" y="12895"/>
                    <a:pt x="5799" y="13942"/>
                    <a:pt x="5938" y="15023"/>
                  </a:cubicBezTo>
                  <a:cubicBezTo>
                    <a:pt x="5948" y="15096"/>
                    <a:pt x="6009" y="15150"/>
                    <a:pt x="6083" y="15150"/>
                  </a:cubicBezTo>
                  <a:lnTo>
                    <a:pt x="6102" y="15150"/>
                  </a:lnTo>
                  <a:cubicBezTo>
                    <a:pt x="6182" y="15140"/>
                    <a:pt x="6238" y="15066"/>
                    <a:pt x="6228" y="14985"/>
                  </a:cubicBezTo>
                  <a:cubicBezTo>
                    <a:pt x="6081" y="13834"/>
                    <a:pt x="5455" y="12722"/>
                    <a:pt x="4469" y="11855"/>
                  </a:cubicBezTo>
                  <a:cubicBezTo>
                    <a:pt x="3162" y="10708"/>
                    <a:pt x="3097" y="9743"/>
                    <a:pt x="2990" y="8147"/>
                  </a:cubicBezTo>
                  <a:cubicBezTo>
                    <a:pt x="2931" y="7242"/>
                    <a:pt x="2855" y="6114"/>
                    <a:pt x="2515" y="4674"/>
                  </a:cubicBezTo>
                  <a:cubicBezTo>
                    <a:pt x="2038" y="2644"/>
                    <a:pt x="1037" y="1043"/>
                    <a:pt x="283" y="58"/>
                  </a:cubicBezTo>
                  <a:cubicBezTo>
                    <a:pt x="253" y="21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8"/>
            <p:cNvSpPr/>
            <p:nvPr/>
          </p:nvSpPr>
          <p:spPr>
            <a:xfrm>
              <a:off x="1777776" y="1639716"/>
              <a:ext cx="16019" cy="14640"/>
            </a:xfrm>
            <a:custGeom>
              <a:rect b="b" l="l" r="r" t="t"/>
              <a:pathLst>
                <a:path extrusionOk="0" h="722" w="790">
                  <a:moveTo>
                    <a:pt x="166" y="0"/>
                  </a:moveTo>
                  <a:cubicBezTo>
                    <a:pt x="124" y="0"/>
                    <a:pt x="82" y="19"/>
                    <a:pt x="53" y="54"/>
                  </a:cubicBezTo>
                  <a:cubicBezTo>
                    <a:pt x="0" y="118"/>
                    <a:pt x="11" y="212"/>
                    <a:pt x="76" y="262"/>
                  </a:cubicBezTo>
                  <a:cubicBezTo>
                    <a:pt x="77" y="263"/>
                    <a:pt x="253" y="408"/>
                    <a:pt x="526" y="680"/>
                  </a:cubicBezTo>
                  <a:cubicBezTo>
                    <a:pt x="553" y="707"/>
                    <a:pt x="590" y="722"/>
                    <a:pt x="630" y="722"/>
                  </a:cubicBezTo>
                  <a:cubicBezTo>
                    <a:pt x="631" y="722"/>
                    <a:pt x="632" y="722"/>
                    <a:pt x="633" y="722"/>
                  </a:cubicBezTo>
                  <a:cubicBezTo>
                    <a:pt x="670" y="722"/>
                    <a:pt x="706" y="706"/>
                    <a:pt x="733" y="679"/>
                  </a:cubicBezTo>
                  <a:cubicBezTo>
                    <a:pt x="790" y="622"/>
                    <a:pt x="790" y="529"/>
                    <a:pt x="733" y="472"/>
                  </a:cubicBezTo>
                  <a:cubicBezTo>
                    <a:pt x="448" y="190"/>
                    <a:pt x="270" y="41"/>
                    <a:pt x="262" y="36"/>
                  </a:cubicBezTo>
                  <a:cubicBezTo>
                    <a:pt x="234" y="12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8"/>
            <p:cNvSpPr/>
            <p:nvPr/>
          </p:nvSpPr>
          <p:spPr>
            <a:xfrm>
              <a:off x="1528408" y="4611607"/>
              <a:ext cx="300898" cy="282283"/>
            </a:xfrm>
            <a:custGeom>
              <a:rect b="b" l="l" r="r" t="t"/>
              <a:pathLst>
                <a:path extrusionOk="0" h="13921" w="14839">
                  <a:moveTo>
                    <a:pt x="1781" y="0"/>
                  </a:moveTo>
                  <a:cubicBezTo>
                    <a:pt x="1807" y="246"/>
                    <a:pt x="1821" y="385"/>
                    <a:pt x="1821" y="385"/>
                  </a:cubicBezTo>
                  <a:cubicBezTo>
                    <a:pt x="1821" y="385"/>
                    <a:pt x="521" y="3794"/>
                    <a:pt x="261" y="6135"/>
                  </a:cubicBezTo>
                  <a:cubicBezTo>
                    <a:pt x="1" y="8476"/>
                    <a:pt x="1886" y="9387"/>
                    <a:pt x="4562" y="10844"/>
                  </a:cubicBezTo>
                  <a:cubicBezTo>
                    <a:pt x="6592" y="11948"/>
                    <a:pt x="10394" y="13921"/>
                    <a:pt x="12515" y="13921"/>
                  </a:cubicBezTo>
                  <a:cubicBezTo>
                    <a:pt x="13190" y="13921"/>
                    <a:pt x="13695" y="13721"/>
                    <a:pt x="13918" y="13228"/>
                  </a:cubicBezTo>
                  <a:cubicBezTo>
                    <a:pt x="14838" y="11188"/>
                    <a:pt x="10561" y="6337"/>
                    <a:pt x="8397" y="2791"/>
                  </a:cubicBezTo>
                  <a:cubicBezTo>
                    <a:pt x="8021" y="2175"/>
                    <a:pt x="7717" y="1507"/>
                    <a:pt x="7464" y="802"/>
                  </a:cubicBezTo>
                  <a:cubicBezTo>
                    <a:pt x="6891" y="893"/>
                    <a:pt x="6350" y="931"/>
                    <a:pt x="5844" y="931"/>
                  </a:cubicBezTo>
                  <a:cubicBezTo>
                    <a:pt x="3962" y="931"/>
                    <a:pt x="2559" y="397"/>
                    <a:pt x="1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8"/>
            <p:cNvSpPr/>
            <p:nvPr/>
          </p:nvSpPr>
          <p:spPr>
            <a:xfrm>
              <a:off x="1522284" y="4605645"/>
              <a:ext cx="308765" cy="294166"/>
            </a:xfrm>
            <a:custGeom>
              <a:rect b="b" l="l" r="r" t="t"/>
              <a:pathLst>
                <a:path extrusionOk="0" h="14507" w="15227">
                  <a:moveTo>
                    <a:pt x="2401" y="767"/>
                  </a:moveTo>
                  <a:lnTo>
                    <a:pt x="2401" y="768"/>
                  </a:lnTo>
                  <a:cubicBezTo>
                    <a:pt x="3232" y="1126"/>
                    <a:pt x="4511" y="1517"/>
                    <a:pt x="6144" y="1517"/>
                  </a:cubicBezTo>
                  <a:cubicBezTo>
                    <a:pt x="6594" y="1517"/>
                    <a:pt x="7071" y="1487"/>
                    <a:pt x="7573" y="1419"/>
                  </a:cubicBezTo>
                  <a:cubicBezTo>
                    <a:pt x="7828" y="2095"/>
                    <a:pt x="8116" y="2690"/>
                    <a:pt x="8449" y="3237"/>
                  </a:cubicBezTo>
                  <a:cubicBezTo>
                    <a:pt x="9040" y="4206"/>
                    <a:pt x="9803" y="5293"/>
                    <a:pt x="10540" y="6343"/>
                  </a:cubicBezTo>
                  <a:cubicBezTo>
                    <a:pt x="12422" y="9026"/>
                    <a:pt x="14555" y="12066"/>
                    <a:pt x="13953" y="13400"/>
                  </a:cubicBezTo>
                  <a:cubicBezTo>
                    <a:pt x="13859" y="13609"/>
                    <a:pt x="13693" y="13752"/>
                    <a:pt x="13446" y="13834"/>
                  </a:cubicBezTo>
                  <a:cubicBezTo>
                    <a:pt x="13286" y="13888"/>
                    <a:pt x="13081" y="13922"/>
                    <a:pt x="12816" y="13922"/>
                  </a:cubicBezTo>
                  <a:cubicBezTo>
                    <a:pt x="11671" y="13922"/>
                    <a:pt x="9419" y="13285"/>
                    <a:pt x="5004" y="10880"/>
                  </a:cubicBezTo>
                  <a:lnTo>
                    <a:pt x="4662" y="10695"/>
                  </a:lnTo>
                  <a:cubicBezTo>
                    <a:pt x="2232" y="9377"/>
                    <a:pt x="627" y="8505"/>
                    <a:pt x="853" y="6461"/>
                  </a:cubicBezTo>
                  <a:cubicBezTo>
                    <a:pt x="1106" y="4184"/>
                    <a:pt x="2383" y="817"/>
                    <a:pt x="2397" y="783"/>
                  </a:cubicBezTo>
                  <a:cubicBezTo>
                    <a:pt x="2398" y="777"/>
                    <a:pt x="2400" y="773"/>
                    <a:pt x="2401" y="767"/>
                  </a:cubicBezTo>
                  <a:close/>
                  <a:moveTo>
                    <a:pt x="2083" y="1"/>
                  </a:moveTo>
                  <a:cubicBezTo>
                    <a:pt x="1919" y="1"/>
                    <a:pt x="1773" y="142"/>
                    <a:pt x="1792" y="324"/>
                  </a:cubicBezTo>
                  <a:lnTo>
                    <a:pt x="1825" y="639"/>
                  </a:lnTo>
                  <a:cubicBezTo>
                    <a:pt x="1638" y="1139"/>
                    <a:pt x="516" y="4197"/>
                    <a:pt x="271" y="6396"/>
                  </a:cubicBezTo>
                  <a:cubicBezTo>
                    <a:pt x="1" y="8831"/>
                    <a:pt x="1840" y="9829"/>
                    <a:pt x="4383" y="11210"/>
                  </a:cubicBezTo>
                  <a:lnTo>
                    <a:pt x="4724" y="11394"/>
                  </a:lnTo>
                  <a:cubicBezTo>
                    <a:pt x="8554" y="13479"/>
                    <a:pt x="11219" y="14506"/>
                    <a:pt x="12818" y="14506"/>
                  </a:cubicBezTo>
                  <a:cubicBezTo>
                    <a:pt x="13129" y="14506"/>
                    <a:pt x="13400" y="14467"/>
                    <a:pt x="13631" y="14389"/>
                  </a:cubicBezTo>
                  <a:cubicBezTo>
                    <a:pt x="14036" y="14253"/>
                    <a:pt x="14324" y="14001"/>
                    <a:pt x="14487" y="13642"/>
                  </a:cubicBezTo>
                  <a:cubicBezTo>
                    <a:pt x="15226" y="12004"/>
                    <a:pt x="13182" y="9091"/>
                    <a:pt x="11018" y="6008"/>
                  </a:cubicBezTo>
                  <a:cubicBezTo>
                    <a:pt x="10253" y="4917"/>
                    <a:pt x="9530" y="3886"/>
                    <a:pt x="8949" y="2932"/>
                  </a:cubicBezTo>
                  <a:cubicBezTo>
                    <a:pt x="8600" y="2361"/>
                    <a:pt x="8303" y="1728"/>
                    <a:pt x="8041" y="997"/>
                  </a:cubicBezTo>
                  <a:cubicBezTo>
                    <a:pt x="7997" y="879"/>
                    <a:pt x="7886" y="803"/>
                    <a:pt x="7763" y="803"/>
                  </a:cubicBezTo>
                  <a:cubicBezTo>
                    <a:pt x="7749" y="803"/>
                    <a:pt x="7734" y="804"/>
                    <a:pt x="7719" y="806"/>
                  </a:cubicBezTo>
                  <a:cubicBezTo>
                    <a:pt x="7161" y="894"/>
                    <a:pt x="6634" y="932"/>
                    <a:pt x="6142" y="932"/>
                  </a:cubicBezTo>
                  <a:cubicBezTo>
                    <a:pt x="4297" y="932"/>
                    <a:pt x="2940" y="403"/>
                    <a:pt x="2216" y="33"/>
                  </a:cubicBezTo>
                  <a:cubicBezTo>
                    <a:pt x="2172" y="11"/>
                    <a:pt x="2127" y="1"/>
                    <a:pt x="20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8"/>
            <p:cNvSpPr/>
            <p:nvPr/>
          </p:nvSpPr>
          <p:spPr>
            <a:xfrm>
              <a:off x="1528408" y="4681549"/>
              <a:ext cx="292178" cy="212346"/>
            </a:xfrm>
            <a:custGeom>
              <a:rect b="b" l="l" r="r" t="t"/>
              <a:pathLst>
                <a:path extrusionOk="0" h="10472" w="14409">
                  <a:moveTo>
                    <a:pt x="824" y="0"/>
                  </a:moveTo>
                  <a:cubicBezTo>
                    <a:pt x="575" y="897"/>
                    <a:pt x="352" y="1857"/>
                    <a:pt x="261" y="2686"/>
                  </a:cubicBezTo>
                  <a:cubicBezTo>
                    <a:pt x="1" y="5027"/>
                    <a:pt x="1886" y="5938"/>
                    <a:pt x="4562" y="7395"/>
                  </a:cubicBezTo>
                  <a:cubicBezTo>
                    <a:pt x="6592" y="8499"/>
                    <a:pt x="10394" y="10472"/>
                    <a:pt x="12515" y="10472"/>
                  </a:cubicBezTo>
                  <a:cubicBezTo>
                    <a:pt x="13190" y="10472"/>
                    <a:pt x="13695" y="10272"/>
                    <a:pt x="13918" y="9779"/>
                  </a:cubicBezTo>
                  <a:cubicBezTo>
                    <a:pt x="14409" y="8691"/>
                    <a:pt x="13418" y="6804"/>
                    <a:pt x="12062" y="4741"/>
                  </a:cubicBezTo>
                  <a:cubicBezTo>
                    <a:pt x="11659" y="5354"/>
                    <a:pt x="10954" y="5804"/>
                    <a:pt x="9795" y="5804"/>
                  </a:cubicBezTo>
                  <a:cubicBezTo>
                    <a:pt x="9285" y="5804"/>
                    <a:pt x="8687" y="5717"/>
                    <a:pt x="7988" y="5518"/>
                  </a:cubicBezTo>
                  <a:cubicBezTo>
                    <a:pt x="5180" y="4715"/>
                    <a:pt x="2069" y="1423"/>
                    <a:pt x="82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8"/>
            <p:cNvSpPr/>
            <p:nvPr/>
          </p:nvSpPr>
          <p:spPr>
            <a:xfrm>
              <a:off x="1522284" y="4675607"/>
              <a:ext cx="305541" cy="224208"/>
            </a:xfrm>
            <a:custGeom>
              <a:rect b="b" l="l" r="r" t="t"/>
              <a:pathLst>
                <a:path extrusionOk="0" h="11057" w="15068">
                  <a:moveTo>
                    <a:pt x="1269" y="893"/>
                  </a:moveTo>
                  <a:cubicBezTo>
                    <a:pt x="2688" y="2460"/>
                    <a:pt x="5572" y="5338"/>
                    <a:pt x="8209" y="6091"/>
                  </a:cubicBezTo>
                  <a:cubicBezTo>
                    <a:pt x="8945" y="6302"/>
                    <a:pt x="9569" y="6390"/>
                    <a:pt x="10098" y="6390"/>
                  </a:cubicBezTo>
                  <a:cubicBezTo>
                    <a:pt x="11211" y="6390"/>
                    <a:pt x="11906" y="6000"/>
                    <a:pt x="12341" y="5535"/>
                  </a:cubicBezTo>
                  <a:cubicBezTo>
                    <a:pt x="13371" y="7135"/>
                    <a:pt x="14388" y="8987"/>
                    <a:pt x="13953" y="9950"/>
                  </a:cubicBezTo>
                  <a:cubicBezTo>
                    <a:pt x="13859" y="10160"/>
                    <a:pt x="13693" y="10303"/>
                    <a:pt x="13446" y="10385"/>
                  </a:cubicBezTo>
                  <a:cubicBezTo>
                    <a:pt x="13287" y="10439"/>
                    <a:pt x="13082" y="10472"/>
                    <a:pt x="12819" y="10472"/>
                  </a:cubicBezTo>
                  <a:cubicBezTo>
                    <a:pt x="11674" y="10472"/>
                    <a:pt x="9422" y="9838"/>
                    <a:pt x="5004" y="7431"/>
                  </a:cubicBezTo>
                  <a:lnTo>
                    <a:pt x="4662" y="7247"/>
                  </a:lnTo>
                  <a:cubicBezTo>
                    <a:pt x="2232" y="5928"/>
                    <a:pt x="627" y="5056"/>
                    <a:pt x="853" y="3012"/>
                  </a:cubicBezTo>
                  <a:cubicBezTo>
                    <a:pt x="919" y="2423"/>
                    <a:pt x="1058" y="1713"/>
                    <a:pt x="1269" y="893"/>
                  </a:cubicBezTo>
                  <a:close/>
                  <a:moveTo>
                    <a:pt x="1127" y="0"/>
                  </a:moveTo>
                  <a:cubicBezTo>
                    <a:pt x="1003" y="0"/>
                    <a:pt x="882" y="78"/>
                    <a:pt x="844" y="214"/>
                  </a:cubicBezTo>
                  <a:cubicBezTo>
                    <a:pt x="546" y="1287"/>
                    <a:pt x="354" y="2206"/>
                    <a:pt x="271" y="2946"/>
                  </a:cubicBezTo>
                  <a:cubicBezTo>
                    <a:pt x="1" y="5381"/>
                    <a:pt x="1840" y="6379"/>
                    <a:pt x="4383" y="7760"/>
                  </a:cubicBezTo>
                  <a:lnTo>
                    <a:pt x="4724" y="7944"/>
                  </a:lnTo>
                  <a:cubicBezTo>
                    <a:pt x="8554" y="10029"/>
                    <a:pt x="11219" y="11056"/>
                    <a:pt x="12818" y="11056"/>
                  </a:cubicBezTo>
                  <a:cubicBezTo>
                    <a:pt x="13129" y="11056"/>
                    <a:pt x="13400" y="11017"/>
                    <a:pt x="13631" y="10939"/>
                  </a:cubicBezTo>
                  <a:cubicBezTo>
                    <a:pt x="14036" y="10803"/>
                    <a:pt x="14324" y="10551"/>
                    <a:pt x="14487" y="10192"/>
                  </a:cubicBezTo>
                  <a:cubicBezTo>
                    <a:pt x="15067" y="8904"/>
                    <a:pt x="13864" y="6781"/>
                    <a:pt x="12609" y="4874"/>
                  </a:cubicBezTo>
                  <a:cubicBezTo>
                    <a:pt x="12554" y="4791"/>
                    <a:pt x="12462" y="4741"/>
                    <a:pt x="12364" y="4741"/>
                  </a:cubicBezTo>
                  <a:cubicBezTo>
                    <a:pt x="12265" y="4741"/>
                    <a:pt x="12173" y="4790"/>
                    <a:pt x="12120" y="4873"/>
                  </a:cubicBezTo>
                  <a:cubicBezTo>
                    <a:pt x="11713" y="5491"/>
                    <a:pt x="11024" y="5802"/>
                    <a:pt x="10091" y="5802"/>
                  </a:cubicBezTo>
                  <a:cubicBezTo>
                    <a:pt x="9587" y="5802"/>
                    <a:pt x="9011" y="5711"/>
                    <a:pt x="8370" y="5528"/>
                  </a:cubicBezTo>
                  <a:cubicBezTo>
                    <a:pt x="5632" y="4746"/>
                    <a:pt x="2547" y="1471"/>
                    <a:pt x="1346" y="100"/>
                  </a:cubicBezTo>
                  <a:cubicBezTo>
                    <a:pt x="1286" y="32"/>
                    <a:pt x="1206" y="0"/>
                    <a:pt x="1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8"/>
            <p:cNvSpPr/>
            <p:nvPr/>
          </p:nvSpPr>
          <p:spPr>
            <a:xfrm>
              <a:off x="1533215" y="4744799"/>
              <a:ext cx="280357" cy="149100"/>
            </a:xfrm>
            <a:custGeom>
              <a:rect b="b" l="l" r="r" t="t"/>
              <a:pathLst>
                <a:path extrusionOk="0" h="7353" w="13826">
                  <a:moveTo>
                    <a:pt x="1" y="0"/>
                  </a:moveTo>
                  <a:lnTo>
                    <a:pt x="1" y="0"/>
                  </a:lnTo>
                  <a:cubicBezTo>
                    <a:pt x="10" y="2026"/>
                    <a:pt x="1821" y="2913"/>
                    <a:pt x="4325" y="4276"/>
                  </a:cubicBezTo>
                  <a:cubicBezTo>
                    <a:pt x="6354" y="5380"/>
                    <a:pt x="10156" y="7353"/>
                    <a:pt x="12277" y="7353"/>
                  </a:cubicBezTo>
                  <a:cubicBezTo>
                    <a:pt x="12953" y="7353"/>
                    <a:pt x="13458" y="7153"/>
                    <a:pt x="13681" y="6660"/>
                  </a:cubicBezTo>
                  <a:cubicBezTo>
                    <a:pt x="13795" y="6407"/>
                    <a:pt x="13826" y="6110"/>
                    <a:pt x="13793" y="5780"/>
                  </a:cubicBezTo>
                  <a:lnTo>
                    <a:pt x="13793" y="5780"/>
                  </a:lnTo>
                  <a:cubicBezTo>
                    <a:pt x="13114" y="6090"/>
                    <a:pt x="12456" y="6228"/>
                    <a:pt x="11796" y="6228"/>
                  </a:cubicBezTo>
                  <a:cubicBezTo>
                    <a:pt x="9788" y="6228"/>
                    <a:pt x="7763" y="4957"/>
                    <a:pt x="5072" y="3429"/>
                  </a:cubicBezTo>
                  <a:cubicBezTo>
                    <a:pt x="2893" y="2193"/>
                    <a:pt x="1122" y="89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8"/>
            <p:cNvSpPr/>
            <p:nvPr/>
          </p:nvSpPr>
          <p:spPr>
            <a:xfrm>
              <a:off x="1527273" y="4738837"/>
              <a:ext cx="292341" cy="160983"/>
            </a:xfrm>
            <a:custGeom>
              <a:rect b="b" l="l" r="r" t="t"/>
              <a:pathLst>
                <a:path extrusionOk="0" h="7939" w="14417">
                  <a:moveTo>
                    <a:pt x="671" y="960"/>
                  </a:moveTo>
                  <a:lnTo>
                    <a:pt x="671" y="960"/>
                  </a:lnTo>
                  <a:cubicBezTo>
                    <a:pt x="1786" y="1812"/>
                    <a:pt x="3356" y="2919"/>
                    <a:pt x="5221" y="3976"/>
                  </a:cubicBezTo>
                  <a:lnTo>
                    <a:pt x="5929" y="4380"/>
                  </a:lnTo>
                  <a:cubicBezTo>
                    <a:pt x="8298" y="5735"/>
                    <a:pt x="10186" y="6815"/>
                    <a:pt x="12086" y="6815"/>
                  </a:cubicBezTo>
                  <a:cubicBezTo>
                    <a:pt x="12650" y="6815"/>
                    <a:pt x="13215" y="6720"/>
                    <a:pt x="13794" y="6508"/>
                  </a:cubicBezTo>
                  <a:lnTo>
                    <a:pt x="13794" y="6508"/>
                  </a:lnTo>
                  <a:cubicBezTo>
                    <a:pt x="13781" y="6620"/>
                    <a:pt x="13752" y="6729"/>
                    <a:pt x="13707" y="6831"/>
                  </a:cubicBezTo>
                  <a:cubicBezTo>
                    <a:pt x="13613" y="7041"/>
                    <a:pt x="13447" y="7184"/>
                    <a:pt x="13200" y="7266"/>
                  </a:cubicBezTo>
                  <a:cubicBezTo>
                    <a:pt x="13041" y="7319"/>
                    <a:pt x="12836" y="7353"/>
                    <a:pt x="12573" y="7353"/>
                  </a:cubicBezTo>
                  <a:cubicBezTo>
                    <a:pt x="11428" y="7353"/>
                    <a:pt x="9176" y="6719"/>
                    <a:pt x="4758" y="4312"/>
                  </a:cubicBezTo>
                  <a:lnTo>
                    <a:pt x="4418" y="4129"/>
                  </a:lnTo>
                  <a:cubicBezTo>
                    <a:pt x="2428" y="3047"/>
                    <a:pt x="1021" y="2285"/>
                    <a:pt x="671" y="960"/>
                  </a:cubicBezTo>
                  <a:close/>
                  <a:moveTo>
                    <a:pt x="295" y="1"/>
                  </a:moveTo>
                  <a:cubicBezTo>
                    <a:pt x="143" y="1"/>
                    <a:pt x="0" y="120"/>
                    <a:pt x="1" y="295"/>
                  </a:cubicBezTo>
                  <a:cubicBezTo>
                    <a:pt x="10" y="2401"/>
                    <a:pt x="1742" y="3341"/>
                    <a:pt x="4139" y="4643"/>
                  </a:cubicBezTo>
                  <a:lnTo>
                    <a:pt x="4478" y="4826"/>
                  </a:lnTo>
                  <a:cubicBezTo>
                    <a:pt x="8308" y="6911"/>
                    <a:pt x="10973" y="7938"/>
                    <a:pt x="12572" y="7938"/>
                  </a:cubicBezTo>
                  <a:cubicBezTo>
                    <a:pt x="12883" y="7938"/>
                    <a:pt x="13154" y="7899"/>
                    <a:pt x="13385" y="7821"/>
                  </a:cubicBezTo>
                  <a:cubicBezTo>
                    <a:pt x="13790" y="7685"/>
                    <a:pt x="14078" y="7433"/>
                    <a:pt x="14241" y="7074"/>
                  </a:cubicBezTo>
                  <a:cubicBezTo>
                    <a:pt x="14370" y="6787"/>
                    <a:pt x="14416" y="6441"/>
                    <a:pt x="14379" y="6045"/>
                  </a:cubicBezTo>
                  <a:cubicBezTo>
                    <a:pt x="14364" y="5889"/>
                    <a:pt x="14231" y="5780"/>
                    <a:pt x="14086" y="5780"/>
                  </a:cubicBezTo>
                  <a:cubicBezTo>
                    <a:pt x="14046" y="5780"/>
                    <a:pt x="14005" y="5788"/>
                    <a:pt x="13966" y="5806"/>
                  </a:cubicBezTo>
                  <a:cubicBezTo>
                    <a:pt x="13323" y="6100"/>
                    <a:pt x="12702" y="6231"/>
                    <a:pt x="12077" y="6231"/>
                  </a:cubicBezTo>
                  <a:cubicBezTo>
                    <a:pt x="10341" y="6231"/>
                    <a:pt x="8574" y="5220"/>
                    <a:pt x="6220" y="3873"/>
                  </a:cubicBezTo>
                  <a:lnTo>
                    <a:pt x="5509" y="3468"/>
                  </a:lnTo>
                  <a:cubicBezTo>
                    <a:pt x="3340" y="2236"/>
                    <a:pt x="1574" y="939"/>
                    <a:pt x="476" y="64"/>
                  </a:cubicBezTo>
                  <a:cubicBezTo>
                    <a:pt x="420" y="20"/>
                    <a:pt x="357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70" name="Google Shape;117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39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</a:t>
            </a:r>
            <a:endParaRPr/>
          </a:p>
        </p:txBody>
      </p:sp>
      <p:sp>
        <p:nvSpPr>
          <p:cNvPr id="1176" name="Google Shape;1176;p39"/>
          <p:cNvSpPr txBox="1"/>
          <p:nvPr>
            <p:ph idx="1" type="body"/>
          </p:nvPr>
        </p:nvSpPr>
        <p:spPr>
          <a:xfrm>
            <a:off x="3464999" y="1971200"/>
            <a:ext cx="27801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Privacy breach of patient’s electronic medical records and private information</a:t>
            </a:r>
            <a:endParaRPr/>
          </a:p>
        </p:txBody>
      </p:sp>
      <p:sp>
        <p:nvSpPr>
          <p:cNvPr id="1177" name="Google Shape;1177;p39"/>
          <p:cNvSpPr txBox="1"/>
          <p:nvPr>
            <p:ph idx="3" type="body"/>
          </p:nvPr>
        </p:nvSpPr>
        <p:spPr>
          <a:xfrm>
            <a:off x="835225" y="1971200"/>
            <a:ext cx="24873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Mismatched health records of patients negatively affects the delivery of healthcare</a:t>
            </a:r>
            <a:endParaRPr/>
          </a:p>
        </p:txBody>
      </p:sp>
      <p:sp>
        <p:nvSpPr>
          <p:cNvPr id="1178" name="Google Shape;1178;p39"/>
          <p:cNvSpPr txBox="1"/>
          <p:nvPr>
            <p:ph idx="5" type="body"/>
          </p:nvPr>
        </p:nvSpPr>
        <p:spPr>
          <a:xfrm>
            <a:off x="6094775" y="1971200"/>
            <a:ext cx="2691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Bottlenecks in centralised medical record systems result in a central point of failure.</a:t>
            </a:r>
            <a:endParaRPr/>
          </a:p>
        </p:txBody>
      </p:sp>
      <p:cxnSp>
        <p:nvCxnSpPr>
          <p:cNvPr id="1179" name="Google Shape;1179;p39"/>
          <p:cNvCxnSpPr/>
          <p:nvPr/>
        </p:nvCxnSpPr>
        <p:spPr>
          <a:xfrm>
            <a:off x="902250" y="3019250"/>
            <a:ext cx="7723500" cy="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pic>
        <p:nvPicPr>
          <p:cNvPr id="1180" name="Google Shape;118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40"/>
          <p:cNvSpPr txBox="1"/>
          <p:nvPr>
            <p:ph type="title"/>
          </p:nvPr>
        </p:nvSpPr>
        <p:spPr>
          <a:xfrm>
            <a:off x="182350" y="121750"/>
            <a:ext cx="3572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Scope </a:t>
            </a:r>
            <a:endParaRPr/>
          </a:p>
        </p:txBody>
      </p:sp>
      <p:sp>
        <p:nvSpPr>
          <p:cNvPr id="1186" name="Google Shape;1186;p40"/>
          <p:cNvSpPr txBox="1"/>
          <p:nvPr>
            <p:ph idx="1" type="body"/>
          </p:nvPr>
        </p:nvSpPr>
        <p:spPr>
          <a:xfrm>
            <a:off x="288950" y="782550"/>
            <a:ext cx="8523300" cy="21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Doctor Module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Doctor will be able to view a list of patients that have stored their medical records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Doctor will only be allowed to view the details of a patient’s medical record after permitted by the the patient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Doctor will be able to search for a medical record</a:t>
            </a:r>
            <a:endParaRPr/>
          </a:p>
        </p:txBody>
      </p:sp>
      <p:sp>
        <p:nvSpPr>
          <p:cNvPr id="1187" name="Google Shape;1187;p40"/>
          <p:cNvSpPr txBox="1"/>
          <p:nvPr>
            <p:ph idx="1" type="body"/>
          </p:nvPr>
        </p:nvSpPr>
        <p:spPr>
          <a:xfrm>
            <a:off x="414700" y="2749575"/>
            <a:ext cx="8523300" cy="21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 Patient</a:t>
            </a:r>
            <a:r>
              <a:rPr lang="en"/>
              <a:t> Module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Allow patient to store demographic data like name,age,gender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Patients will be able to view patient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Patient will be able to search for a </a:t>
            </a:r>
            <a:r>
              <a:rPr lang="en"/>
              <a:t>particular</a:t>
            </a:r>
            <a:r>
              <a:rPr lang="en"/>
              <a:t> medical record</a:t>
            </a:r>
            <a:endParaRPr/>
          </a:p>
        </p:txBody>
      </p:sp>
      <p:pic>
        <p:nvPicPr>
          <p:cNvPr id="1188" name="Google Shape;118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8175" y="6922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41"/>
          <p:cNvSpPr txBox="1"/>
          <p:nvPr>
            <p:ph type="title"/>
          </p:nvPr>
        </p:nvSpPr>
        <p:spPr>
          <a:xfrm>
            <a:off x="182350" y="121750"/>
            <a:ext cx="3572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Scope </a:t>
            </a:r>
            <a:endParaRPr/>
          </a:p>
        </p:txBody>
      </p:sp>
      <p:sp>
        <p:nvSpPr>
          <p:cNvPr id="1194" name="Google Shape;1194;p41"/>
          <p:cNvSpPr txBox="1"/>
          <p:nvPr>
            <p:ph idx="1" type="body"/>
          </p:nvPr>
        </p:nvSpPr>
        <p:spPr>
          <a:xfrm>
            <a:off x="288950" y="782550"/>
            <a:ext cx="8523300" cy="21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Appointment </a:t>
            </a:r>
            <a:r>
              <a:rPr lang="en"/>
              <a:t>Module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Doctors can set an appointment by setting appointment details like date,time and fee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Doctor and patients can view a list of appointment and view details of the appointment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Doctor and patient have to approve the appointment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5" name="Google Shape;119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3725" y="6922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42"/>
          <p:cNvSpPr txBox="1"/>
          <p:nvPr>
            <p:ph type="title"/>
          </p:nvPr>
        </p:nvSpPr>
        <p:spPr>
          <a:xfrm>
            <a:off x="604075" y="123975"/>
            <a:ext cx="2851500" cy="15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       04 </a:t>
            </a:r>
            <a:r>
              <a:rPr lang="en" sz="4500"/>
              <a:t>Objective</a:t>
            </a:r>
            <a:endParaRPr sz="4500"/>
          </a:p>
        </p:txBody>
      </p:sp>
      <p:grpSp>
        <p:nvGrpSpPr>
          <p:cNvPr id="1201" name="Google Shape;1201;p42"/>
          <p:cNvGrpSpPr/>
          <p:nvPr/>
        </p:nvGrpSpPr>
        <p:grpSpPr>
          <a:xfrm>
            <a:off x="5028059" y="367804"/>
            <a:ext cx="4001625" cy="4393697"/>
            <a:chOff x="1179935" y="-209451"/>
            <a:chExt cx="5745334" cy="5685426"/>
          </a:xfrm>
        </p:grpSpPr>
        <p:sp>
          <p:nvSpPr>
            <p:cNvPr id="1202" name="Google Shape;1202;p42"/>
            <p:cNvSpPr/>
            <p:nvPr/>
          </p:nvSpPr>
          <p:spPr>
            <a:xfrm>
              <a:off x="1179935" y="-209451"/>
              <a:ext cx="5745334" cy="4760386"/>
            </a:xfrm>
            <a:custGeom>
              <a:rect b="b" l="l" r="r" t="t"/>
              <a:pathLst>
                <a:path extrusionOk="0" h="172509" w="208202">
                  <a:moveTo>
                    <a:pt x="90297" y="0"/>
                  </a:moveTo>
                  <a:cubicBezTo>
                    <a:pt x="60081" y="0"/>
                    <a:pt x="29711" y="6469"/>
                    <a:pt x="13646" y="23022"/>
                  </a:cubicBezTo>
                  <a:cubicBezTo>
                    <a:pt x="13646" y="23022"/>
                    <a:pt x="3033" y="29085"/>
                    <a:pt x="1517" y="44245"/>
                  </a:cubicBezTo>
                  <a:cubicBezTo>
                    <a:pt x="1" y="59406"/>
                    <a:pt x="16677" y="80631"/>
                    <a:pt x="19204" y="99833"/>
                  </a:cubicBezTo>
                  <a:cubicBezTo>
                    <a:pt x="21730" y="119036"/>
                    <a:pt x="1517" y="123584"/>
                    <a:pt x="9603" y="147841"/>
                  </a:cubicBezTo>
                  <a:cubicBezTo>
                    <a:pt x="15216" y="164681"/>
                    <a:pt x="37392" y="172509"/>
                    <a:pt x="58037" y="172509"/>
                  </a:cubicBezTo>
                  <a:cubicBezTo>
                    <a:pt x="67129" y="172509"/>
                    <a:pt x="75924" y="170991"/>
                    <a:pt x="82877" y="168055"/>
                  </a:cubicBezTo>
                  <a:cubicBezTo>
                    <a:pt x="105618" y="158453"/>
                    <a:pt x="116230" y="134197"/>
                    <a:pt x="150088" y="134197"/>
                  </a:cubicBezTo>
                  <a:cubicBezTo>
                    <a:pt x="183946" y="134197"/>
                    <a:pt x="208202" y="118531"/>
                    <a:pt x="206181" y="83662"/>
                  </a:cubicBezTo>
                  <a:cubicBezTo>
                    <a:pt x="204160" y="48794"/>
                    <a:pt x="196580" y="38181"/>
                    <a:pt x="169290" y="17967"/>
                  </a:cubicBezTo>
                  <a:cubicBezTo>
                    <a:pt x="155147" y="7490"/>
                    <a:pt x="122811" y="0"/>
                    <a:pt x="90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1436950" y="5221775"/>
              <a:ext cx="4967025" cy="254200"/>
            </a:xfrm>
            <a:custGeom>
              <a:rect b="b" l="l" r="r" t="t"/>
              <a:pathLst>
                <a:path extrusionOk="0" h="10168" w="198681">
                  <a:moveTo>
                    <a:pt x="99341" y="0"/>
                  </a:moveTo>
                  <a:cubicBezTo>
                    <a:pt x="72994" y="0"/>
                    <a:pt x="47726" y="536"/>
                    <a:pt x="29096" y="1489"/>
                  </a:cubicBezTo>
                  <a:cubicBezTo>
                    <a:pt x="10467" y="2443"/>
                    <a:pt x="0" y="3736"/>
                    <a:pt x="0" y="5084"/>
                  </a:cubicBezTo>
                  <a:cubicBezTo>
                    <a:pt x="0" y="6432"/>
                    <a:pt x="10467" y="7724"/>
                    <a:pt x="29096" y="8679"/>
                  </a:cubicBezTo>
                  <a:cubicBezTo>
                    <a:pt x="47726" y="9632"/>
                    <a:pt x="72994" y="10167"/>
                    <a:pt x="99341" y="10167"/>
                  </a:cubicBezTo>
                  <a:cubicBezTo>
                    <a:pt x="125687" y="10167"/>
                    <a:pt x="150954" y="9632"/>
                    <a:pt x="169584" y="8679"/>
                  </a:cubicBezTo>
                  <a:cubicBezTo>
                    <a:pt x="188215" y="7724"/>
                    <a:pt x="198680" y="6432"/>
                    <a:pt x="198680" y="5084"/>
                  </a:cubicBezTo>
                  <a:cubicBezTo>
                    <a:pt x="198680" y="3736"/>
                    <a:pt x="188215" y="2443"/>
                    <a:pt x="169584" y="1489"/>
                  </a:cubicBezTo>
                  <a:cubicBezTo>
                    <a:pt x="150954" y="536"/>
                    <a:pt x="125687" y="0"/>
                    <a:pt x="99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1837825" y="506225"/>
              <a:ext cx="4030850" cy="2664475"/>
            </a:xfrm>
            <a:custGeom>
              <a:rect b="b" l="l" r="r" t="t"/>
              <a:pathLst>
                <a:path extrusionOk="0" h="106579" w="161234">
                  <a:moveTo>
                    <a:pt x="0" y="0"/>
                  </a:moveTo>
                  <a:lnTo>
                    <a:pt x="0" y="106579"/>
                  </a:lnTo>
                  <a:lnTo>
                    <a:pt x="161234" y="106579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1830725" y="499100"/>
              <a:ext cx="4045100" cy="2678700"/>
            </a:xfrm>
            <a:custGeom>
              <a:rect b="b" l="l" r="r" t="t"/>
              <a:pathLst>
                <a:path extrusionOk="0" h="107148" w="161804">
                  <a:moveTo>
                    <a:pt x="161235" y="569"/>
                  </a:moveTo>
                  <a:lnTo>
                    <a:pt x="161235" y="106580"/>
                  </a:lnTo>
                  <a:lnTo>
                    <a:pt x="568" y="106580"/>
                  </a:lnTo>
                  <a:lnTo>
                    <a:pt x="569" y="569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06863"/>
                  </a:lnTo>
                  <a:cubicBezTo>
                    <a:pt x="1" y="107019"/>
                    <a:pt x="128" y="107147"/>
                    <a:pt x="285" y="107147"/>
                  </a:cubicBezTo>
                  <a:lnTo>
                    <a:pt x="161518" y="107147"/>
                  </a:lnTo>
                  <a:cubicBezTo>
                    <a:pt x="161674" y="107147"/>
                    <a:pt x="161802" y="107021"/>
                    <a:pt x="161803" y="106864"/>
                  </a:cubicBezTo>
                  <a:lnTo>
                    <a:pt x="161803" y="285"/>
                  </a:lnTo>
                  <a:cubicBezTo>
                    <a:pt x="161803" y="128"/>
                    <a:pt x="161676" y="1"/>
                    <a:pt x="1615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1837825" y="506225"/>
              <a:ext cx="4030850" cy="2664475"/>
            </a:xfrm>
            <a:custGeom>
              <a:rect b="b" l="l" r="r" t="t"/>
              <a:pathLst>
                <a:path extrusionOk="0" h="106579" w="161234">
                  <a:moveTo>
                    <a:pt x="0" y="0"/>
                  </a:moveTo>
                  <a:lnTo>
                    <a:pt x="0" y="106579"/>
                  </a:lnTo>
                  <a:lnTo>
                    <a:pt x="161234" y="106579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2"/>
            <p:cNvSpPr/>
            <p:nvPr/>
          </p:nvSpPr>
          <p:spPr>
            <a:xfrm>
              <a:off x="1837825" y="506225"/>
              <a:ext cx="4030850" cy="2664475"/>
            </a:xfrm>
            <a:custGeom>
              <a:rect b="b" l="l" r="r" t="t"/>
              <a:pathLst>
                <a:path extrusionOk="0" h="106579" w="161234">
                  <a:moveTo>
                    <a:pt x="0" y="0"/>
                  </a:moveTo>
                  <a:lnTo>
                    <a:pt x="0" y="106579"/>
                  </a:lnTo>
                  <a:lnTo>
                    <a:pt x="161234" y="106579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2953725" y="803275"/>
              <a:ext cx="2811775" cy="2285975"/>
            </a:xfrm>
            <a:custGeom>
              <a:rect b="b" l="l" r="r" t="t"/>
              <a:pathLst>
                <a:path extrusionOk="0" h="91439" w="112471">
                  <a:moveTo>
                    <a:pt x="1" y="0"/>
                  </a:moveTo>
                  <a:lnTo>
                    <a:pt x="1" y="91438"/>
                  </a:lnTo>
                  <a:lnTo>
                    <a:pt x="112470" y="91438"/>
                  </a:lnTo>
                  <a:lnTo>
                    <a:pt x="1124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3342350" y="1015575"/>
              <a:ext cx="407700" cy="827825"/>
            </a:xfrm>
            <a:custGeom>
              <a:rect b="b" l="l" r="r" t="t"/>
              <a:pathLst>
                <a:path extrusionOk="0" h="33113" w="16308">
                  <a:moveTo>
                    <a:pt x="1" y="1"/>
                  </a:moveTo>
                  <a:lnTo>
                    <a:pt x="1" y="33112"/>
                  </a:lnTo>
                  <a:lnTo>
                    <a:pt x="16307" y="33112"/>
                  </a:lnTo>
                  <a:lnTo>
                    <a:pt x="1630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5361625" y="1020425"/>
              <a:ext cx="407675" cy="411500"/>
            </a:xfrm>
            <a:custGeom>
              <a:rect b="b" l="l" r="r" t="t"/>
              <a:pathLst>
                <a:path extrusionOk="0" h="16460" w="16307">
                  <a:moveTo>
                    <a:pt x="0" y="0"/>
                  </a:moveTo>
                  <a:lnTo>
                    <a:pt x="0" y="16459"/>
                  </a:lnTo>
                  <a:lnTo>
                    <a:pt x="16307" y="16459"/>
                  </a:lnTo>
                  <a:lnTo>
                    <a:pt x="1630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148400" y="1020425"/>
              <a:ext cx="407675" cy="411500"/>
            </a:xfrm>
            <a:custGeom>
              <a:rect b="b" l="l" r="r" t="t"/>
              <a:pathLst>
                <a:path extrusionOk="0" h="16460" w="16307">
                  <a:moveTo>
                    <a:pt x="1" y="0"/>
                  </a:moveTo>
                  <a:lnTo>
                    <a:pt x="1" y="16459"/>
                  </a:lnTo>
                  <a:lnTo>
                    <a:pt x="16307" y="16459"/>
                  </a:lnTo>
                  <a:lnTo>
                    <a:pt x="1630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2950050" y="2262200"/>
              <a:ext cx="798775" cy="411500"/>
            </a:xfrm>
            <a:custGeom>
              <a:rect b="b" l="l" r="r" t="t"/>
              <a:pathLst>
                <a:path extrusionOk="0" h="16460" w="31951">
                  <a:moveTo>
                    <a:pt x="1" y="1"/>
                  </a:moveTo>
                  <a:lnTo>
                    <a:pt x="1" y="16460"/>
                  </a:lnTo>
                  <a:lnTo>
                    <a:pt x="31950" y="16460"/>
                  </a:lnTo>
                  <a:lnTo>
                    <a:pt x="31950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1837825" y="506225"/>
              <a:ext cx="4030850" cy="258950"/>
            </a:xfrm>
            <a:custGeom>
              <a:rect b="b" l="l" r="r" t="t"/>
              <a:pathLst>
                <a:path extrusionOk="0" h="10358" w="161234">
                  <a:moveTo>
                    <a:pt x="0" y="0"/>
                  </a:moveTo>
                  <a:lnTo>
                    <a:pt x="0" y="10358"/>
                  </a:lnTo>
                  <a:lnTo>
                    <a:pt x="161234" y="10358"/>
                  </a:lnTo>
                  <a:lnTo>
                    <a:pt x="16123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1830725" y="499100"/>
              <a:ext cx="4045100" cy="273175"/>
            </a:xfrm>
            <a:custGeom>
              <a:rect b="b" l="l" r="r" t="t"/>
              <a:pathLst>
                <a:path extrusionOk="0" h="10927" w="161804">
                  <a:moveTo>
                    <a:pt x="161235" y="569"/>
                  </a:moveTo>
                  <a:lnTo>
                    <a:pt x="161235" y="10359"/>
                  </a:lnTo>
                  <a:lnTo>
                    <a:pt x="568" y="10359"/>
                  </a:lnTo>
                  <a:lnTo>
                    <a:pt x="569" y="569"/>
                  </a:lnTo>
                  <a:close/>
                  <a:moveTo>
                    <a:pt x="285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0643"/>
                  </a:lnTo>
                  <a:cubicBezTo>
                    <a:pt x="1" y="10799"/>
                    <a:pt x="128" y="10926"/>
                    <a:pt x="285" y="10926"/>
                  </a:cubicBezTo>
                  <a:lnTo>
                    <a:pt x="161518" y="10926"/>
                  </a:lnTo>
                  <a:cubicBezTo>
                    <a:pt x="161674" y="10926"/>
                    <a:pt x="161802" y="10800"/>
                    <a:pt x="161803" y="10644"/>
                  </a:cubicBezTo>
                  <a:lnTo>
                    <a:pt x="161803" y="285"/>
                  </a:lnTo>
                  <a:cubicBezTo>
                    <a:pt x="161803" y="128"/>
                    <a:pt x="161676" y="1"/>
                    <a:pt x="1615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2946650" y="796150"/>
              <a:ext cx="2825925" cy="2300175"/>
            </a:xfrm>
            <a:custGeom>
              <a:rect b="b" l="l" r="r" t="t"/>
              <a:pathLst>
                <a:path extrusionOk="0" h="92007" w="113037">
                  <a:moveTo>
                    <a:pt x="112470" y="569"/>
                  </a:moveTo>
                  <a:lnTo>
                    <a:pt x="112470" y="91440"/>
                  </a:lnTo>
                  <a:lnTo>
                    <a:pt x="567" y="91440"/>
                  </a:lnTo>
                  <a:lnTo>
                    <a:pt x="567" y="569"/>
                  </a:lnTo>
                  <a:close/>
                  <a:moveTo>
                    <a:pt x="284" y="1"/>
                  </a:moveTo>
                  <a:cubicBezTo>
                    <a:pt x="127" y="1"/>
                    <a:pt x="0" y="128"/>
                    <a:pt x="0" y="285"/>
                  </a:cubicBezTo>
                  <a:lnTo>
                    <a:pt x="0" y="91723"/>
                  </a:lnTo>
                  <a:cubicBezTo>
                    <a:pt x="0" y="91880"/>
                    <a:pt x="127" y="92007"/>
                    <a:pt x="284" y="92007"/>
                  </a:cubicBezTo>
                  <a:lnTo>
                    <a:pt x="112753" y="92007"/>
                  </a:lnTo>
                  <a:cubicBezTo>
                    <a:pt x="112909" y="92007"/>
                    <a:pt x="113037" y="91880"/>
                    <a:pt x="113037" y="91723"/>
                  </a:cubicBezTo>
                  <a:lnTo>
                    <a:pt x="113037" y="285"/>
                  </a:lnTo>
                  <a:cubicBezTo>
                    <a:pt x="113037" y="128"/>
                    <a:pt x="112910" y="1"/>
                    <a:pt x="1127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2"/>
            <p:cNvSpPr/>
            <p:nvPr/>
          </p:nvSpPr>
          <p:spPr>
            <a:xfrm>
              <a:off x="3341775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4" y="1"/>
                    <a:pt x="10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1" y="82542"/>
                    <a:pt x="568" y="82415"/>
                    <a:pt x="568" y="82259"/>
                  </a:cubicBezTo>
                  <a:lnTo>
                    <a:pt x="568" y="269"/>
                  </a:lnTo>
                  <a:cubicBezTo>
                    <a:pt x="559" y="118"/>
                    <a:pt x="435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2"/>
            <p:cNvSpPr/>
            <p:nvPr/>
          </p:nvSpPr>
          <p:spPr>
            <a:xfrm>
              <a:off x="3744550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4" y="1"/>
                    <a:pt x="9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1" y="82542"/>
                    <a:pt x="567" y="82415"/>
                    <a:pt x="567" y="82259"/>
                  </a:cubicBezTo>
                  <a:lnTo>
                    <a:pt x="567" y="269"/>
                  </a:lnTo>
                  <a:cubicBezTo>
                    <a:pt x="559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4147325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3" y="1"/>
                    <a:pt x="9" y="118"/>
                    <a:pt x="0" y="269"/>
                  </a:cubicBezTo>
                  <a:lnTo>
                    <a:pt x="0" y="82258"/>
                  </a:lnTo>
                  <a:cubicBezTo>
                    <a:pt x="0" y="82415"/>
                    <a:pt x="127" y="82543"/>
                    <a:pt x="284" y="82543"/>
                  </a:cubicBezTo>
                  <a:cubicBezTo>
                    <a:pt x="441" y="82542"/>
                    <a:pt x="567" y="82415"/>
                    <a:pt x="567" y="82259"/>
                  </a:cubicBezTo>
                  <a:lnTo>
                    <a:pt x="567" y="269"/>
                  </a:lnTo>
                  <a:cubicBezTo>
                    <a:pt x="558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4550075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4" y="1"/>
                    <a:pt x="10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1" y="82542"/>
                    <a:pt x="568" y="82415"/>
                    <a:pt x="568" y="82259"/>
                  </a:cubicBezTo>
                  <a:lnTo>
                    <a:pt x="568" y="269"/>
                  </a:lnTo>
                  <a:cubicBezTo>
                    <a:pt x="559" y="118"/>
                    <a:pt x="435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4952850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3" y="1"/>
                    <a:pt x="9" y="118"/>
                    <a:pt x="1" y="269"/>
                  </a:cubicBezTo>
                  <a:lnTo>
                    <a:pt x="1" y="82258"/>
                  </a:lnTo>
                  <a:cubicBezTo>
                    <a:pt x="1" y="82415"/>
                    <a:pt x="127" y="82543"/>
                    <a:pt x="284" y="82543"/>
                  </a:cubicBezTo>
                  <a:cubicBezTo>
                    <a:pt x="440" y="82542"/>
                    <a:pt x="566" y="82415"/>
                    <a:pt x="567" y="82259"/>
                  </a:cubicBezTo>
                  <a:lnTo>
                    <a:pt x="567" y="269"/>
                  </a:lnTo>
                  <a:cubicBezTo>
                    <a:pt x="559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5355600" y="1025150"/>
              <a:ext cx="14200" cy="2063575"/>
            </a:xfrm>
            <a:custGeom>
              <a:rect b="b" l="l" r="r" t="t"/>
              <a:pathLst>
                <a:path extrusionOk="0" h="82543" w="568">
                  <a:moveTo>
                    <a:pt x="284" y="1"/>
                  </a:moveTo>
                  <a:cubicBezTo>
                    <a:pt x="133" y="1"/>
                    <a:pt x="9" y="118"/>
                    <a:pt x="0" y="269"/>
                  </a:cubicBezTo>
                  <a:lnTo>
                    <a:pt x="0" y="82258"/>
                  </a:lnTo>
                  <a:cubicBezTo>
                    <a:pt x="0" y="82415"/>
                    <a:pt x="128" y="82543"/>
                    <a:pt x="285" y="82543"/>
                  </a:cubicBezTo>
                  <a:cubicBezTo>
                    <a:pt x="441" y="82542"/>
                    <a:pt x="567" y="82415"/>
                    <a:pt x="567" y="82259"/>
                  </a:cubicBezTo>
                  <a:lnTo>
                    <a:pt x="567" y="269"/>
                  </a:lnTo>
                  <a:cubicBezTo>
                    <a:pt x="558" y="118"/>
                    <a:pt x="434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2953725" y="1024225"/>
              <a:ext cx="2811775" cy="25"/>
            </a:xfrm>
            <a:custGeom>
              <a:rect b="b" l="l" r="r" t="t"/>
              <a:pathLst>
                <a:path extrusionOk="0" h="1" w="112471">
                  <a:moveTo>
                    <a:pt x="1" y="1"/>
                  </a:moveTo>
                  <a:lnTo>
                    <a:pt x="11247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2"/>
            <p:cNvSpPr/>
            <p:nvPr/>
          </p:nvSpPr>
          <p:spPr>
            <a:xfrm>
              <a:off x="2947075" y="1017125"/>
              <a:ext cx="2825950" cy="14225"/>
            </a:xfrm>
            <a:custGeom>
              <a:rect b="b" l="l" r="r" t="t"/>
              <a:pathLst>
                <a:path extrusionOk="0" h="569" w="113038">
                  <a:moveTo>
                    <a:pt x="112754" y="1"/>
                  </a:moveTo>
                  <a:cubicBezTo>
                    <a:pt x="112748" y="1"/>
                    <a:pt x="112742" y="1"/>
                    <a:pt x="112736" y="1"/>
                  </a:cubicBezTo>
                  <a:lnTo>
                    <a:pt x="267" y="1"/>
                  </a:lnTo>
                  <a:cubicBezTo>
                    <a:pt x="117" y="10"/>
                    <a:pt x="1" y="134"/>
                    <a:pt x="1" y="285"/>
                  </a:cubicBezTo>
                  <a:cubicBezTo>
                    <a:pt x="1" y="435"/>
                    <a:pt x="117" y="558"/>
                    <a:pt x="267" y="568"/>
                  </a:cubicBezTo>
                  <a:lnTo>
                    <a:pt x="112736" y="568"/>
                  </a:lnTo>
                  <a:cubicBezTo>
                    <a:pt x="112742" y="569"/>
                    <a:pt x="112748" y="569"/>
                    <a:pt x="112754" y="569"/>
                  </a:cubicBezTo>
                  <a:cubicBezTo>
                    <a:pt x="112909" y="569"/>
                    <a:pt x="113037" y="442"/>
                    <a:pt x="113037" y="285"/>
                  </a:cubicBezTo>
                  <a:cubicBezTo>
                    <a:pt x="113037" y="127"/>
                    <a:pt x="112909" y="1"/>
                    <a:pt x="112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2947050" y="1428600"/>
              <a:ext cx="2825950" cy="14225"/>
            </a:xfrm>
            <a:custGeom>
              <a:rect b="b" l="l" r="r" t="t"/>
              <a:pathLst>
                <a:path extrusionOk="0" h="569" w="113038">
                  <a:moveTo>
                    <a:pt x="112755" y="1"/>
                  </a:moveTo>
                  <a:cubicBezTo>
                    <a:pt x="112749" y="1"/>
                    <a:pt x="112743" y="1"/>
                    <a:pt x="112737" y="1"/>
                  </a:cubicBezTo>
                  <a:lnTo>
                    <a:pt x="268" y="1"/>
                  </a:lnTo>
                  <a:cubicBezTo>
                    <a:pt x="117" y="10"/>
                    <a:pt x="0" y="134"/>
                    <a:pt x="0" y="285"/>
                  </a:cubicBezTo>
                  <a:cubicBezTo>
                    <a:pt x="0" y="435"/>
                    <a:pt x="117" y="560"/>
                    <a:pt x="268" y="568"/>
                  </a:cubicBezTo>
                  <a:lnTo>
                    <a:pt x="112737" y="568"/>
                  </a:lnTo>
                  <a:cubicBezTo>
                    <a:pt x="112743" y="569"/>
                    <a:pt x="112749" y="569"/>
                    <a:pt x="112755" y="569"/>
                  </a:cubicBezTo>
                  <a:cubicBezTo>
                    <a:pt x="112909" y="569"/>
                    <a:pt x="113037" y="442"/>
                    <a:pt x="113037" y="285"/>
                  </a:cubicBezTo>
                  <a:cubicBezTo>
                    <a:pt x="113037" y="127"/>
                    <a:pt x="112909" y="1"/>
                    <a:pt x="1127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2947075" y="1840075"/>
              <a:ext cx="2825950" cy="14225"/>
            </a:xfrm>
            <a:custGeom>
              <a:rect b="b" l="l" r="r" t="t"/>
              <a:pathLst>
                <a:path extrusionOk="0" h="569" w="113038">
                  <a:moveTo>
                    <a:pt x="112755" y="1"/>
                  </a:moveTo>
                  <a:cubicBezTo>
                    <a:pt x="112749" y="1"/>
                    <a:pt x="112743" y="1"/>
                    <a:pt x="112736" y="1"/>
                  </a:cubicBezTo>
                  <a:lnTo>
                    <a:pt x="267" y="1"/>
                  </a:lnTo>
                  <a:cubicBezTo>
                    <a:pt x="117" y="10"/>
                    <a:pt x="1" y="135"/>
                    <a:pt x="1" y="285"/>
                  </a:cubicBezTo>
                  <a:cubicBezTo>
                    <a:pt x="1" y="434"/>
                    <a:pt x="117" y="559"/>
                    <a:pt x="267" y="568"/>
                  </a:cubicBezTo>
                  <a:lnTo>
                    <a:pt x="112736" y="568"/>
                  </a:lnTo>
                  <a:cubicBezTo>
                    <a:pt x="112742" y="569"/>
                    <a:pt x="112748" y="569"/>
                    <a:pt x="112754" y="569"/>
                  </a:cubicBezTo>
                  <a:cubicBezTo>
                    <a:pt x="112909" y="569"/>
                    <a:pt x="113037" y="442"/>
                    <a:pt x="113037" y="285"/>
                  </a:cubicBezTo>
                  <a:cubicBezTo>
                    <a:pt x="113037" y="127"/>
                    <a:pt x="112910" y="1"/>
                    <a:pt x="1127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2947050" y="2251575"/>
              <a:ext cx="2825950" cy="14200"/>
            </a:xfrm>
            <a:custGeom>
              <a:rect b="b" l="l" r="r" t="t"/>
              <a:pathLst>
                <a:path extrusionOk="0" h="568" w="113038">
                  <a:moveTo>
                    <a:pt x="112755" y="0"/>
                  </a:moveTo>
                  <a:cubicBezTo>
                    <a:pt x="112749" y="0"/>
                    <a:pt x="112743" y="0"/>
                    <a:pt x="112737" y="1"/>
                  </a:cubicBezTo>
                  <a:lnTo>
                    <a:pt x="268" y="1"/>
                  </a:lnTo>
                  <a:cubicBezTo>
                    <a:pt x="117" y="9"/>
                    <a:pt x="0" y="134"/>
                    <a:pt x="0" y="284"/>
                  </a:cubicBezTo>
                  <a:cubicBezTo>
                    <a:pt x="0" y="434"/>
                    <a:pt x="117" y="559"/>
                    <a:pt x="268" y="567"/>
                  </a:cubicBezTo>
                  <a:lnTo>
                    <a:pt x="112737" y="567"/>
                  </a:lnTo>
                  <a:cubicBezTo>
                    <a:pt x="112743" y="568"/>
                    <a:pt x="112748" y="568"/>
                    <a:pt x="112753" y="568"/>
                  </a:cubicBezTo>
                  <a:cubicBezTo>
                    <a:pt x="112908" y="568"/>
                    <a:pt x="113037" y="442"/>
                    <a:pt x="113037" y="284"/>
                  </a:cubicBezTo>
                  <a:cubicBezTo>
                    <a:pt x="113037" y="126"/>
                    <a:pt x="112909" y="0"/>
                    <a:pt x="112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2947075" y="2663050"/>
              <a:ext cx="2825950" cy="14225"/>
            </a:xfrm>
            <a:custGeom>
              <a:rect b="b" l="l" r="r" t="t"/>
              <a:pathLst>
                <a:path extrusionOk="0" h="569" w="113038">
                  <a:moveTo>
                    <a:pt x="112755" y="0"/>
                  </a:moveTo>
                  <a:cubicBezTo>
                    <a:pt x="112749" y="0"/>
                    <a:pt x="112743" y="0"/>
                    <a:pt x="112736" y="1"/>
                  </a:cubicBezTo>
                  <a:lnTo>
                    <a:pt x="267" y="1"/>
                  </a:lnTo>
                  <a:cubicBezTo>
                    <a:pt x="117" y="9"/>
                    <a:pt x="1" y="134"/>
                    <a:pt x="1" y="284"/>
                  </a:cubicBezTo>
                  <a:cubicBezTo>
                    <a:pt x="1" y="433"/>
                    <a:pt x="117" y="558"/>
                    <a:pt x="267" y="568"/>
                  </a:cubicBezTo>
                  <a:lnTo>
                    <a:pt x="112736" y="568"/>
                  </a:lnTo>
                  <a:cubicBezTo>
                    <a:pt x="112742" y="568"/>
                    <a:pt x="112748" y="568"/>
                    <a:pt x="112754" y="568"/>
                  </a:cubicBezTo>
                  <a:cubicBezTo>
                    <a:pt x="112909" y="568"/>
                    <a:pt x="113037" y="442"/>
                    <a:pt x="113037" y="284"/>
                  </a:cubicBezTo>
                  <a:cubicBezTo>
                    <a:pt x="113037" y="126"/>
                    <a:pt x="112910" y="0"/>
                    <a:pt x="1127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1993625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7"/>
                    <a:pt x="406" y="1812"/>
                    <a:pt x="906" y="1812"/>
                  </a:cubicBezTo>
                  <a:cubicBezTo>
                    <a:pt x="1406" y="1812"/>
                    <a:pt x="1812" y="1407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2"/>
            <p:cNvSpPr/>
            <p:nvPr/>
          </p:nvSpPr>
          <p:spPr>
            <a:xfrm>
              <a:off x="2118150" y="918350"/>
              <a:ext cx="45325" cy="45325"/>
            </a:xfrm>
            <a:custGeom>
              <a:rect b="b" l="l" r="r" t="t"/>
              <a:pathLst>
                <a:path extrusionOk="0" h="1813" w="1813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7"/>
                    <a:pt x="406" y="1812"/>
                    <a:pt x="906" y="1812"/>
                  </a:cubicBezTo>
                  <a:cubicBezTo>
                    <a:pt x="1407" y="1812"/>
                    <a:pt x="1812" y="1407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2"/>
            <p:cNvSpPr/>
            <p:nvPr/>
          </p:nvSpPr>
          <p:spPr>
            <a:xfrm>
              <a:off x="2242700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7"/>
                    <a:pt x="406" y="1812"/>
                    <a:pt x="906" y="1812"/>
                  </a:cubicBezTo>
                  <a:cubicBezTo>
                    <a:pt x="1406" y="1812"/>
                    <a:pt x="1811" y="1407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2"/>
            <p:cNvSpPr/>
            <p:nvPr/>
          </p:nvSpPr>
          <p:spPr>
            <a:xfrm>
              <a:off x="2365425" y="91835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8" y="0"/>
                  </a:moveTo>
                  <a:cubicBezTo>
                    <a:pt x="611" y="0"/>
                    <a:pt x="281" y="221"/>
                    <a:pt x="140" y="560"/>
                  </a:cubicBezTo>
                  <a:cubicBezTo>
                    <a:pt x="1" y="898"/>
                    <a:pt x="77" y="1288"/>
                    <a:pt x="337" y="1547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90"/>
                    <a:pt x="1325" y="1743"/>
                  </a:cubicBezTo>
                  <a:cubicBezTo>
                    <a:pt x="1662" y="1603"/>
                    <a:pt x="1884" y="1273"/>
                    <a:pt x="1884" y="906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2"/>
            <p:cNvSpPr/>
            <p:nvPr/>
          </p:nvSpPr>
          <p:spPr>
            <a:xfrm>
              <a:off x="2491750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5" y="0"/>
                    <a:pt x="1" y="406"/>
                    <a:pt x="1" y="906"/>
                  </a:cubicBezTo>
                  <a:cubicBezTo>
                    <a:pt x="1" y="1407"/>
                    <a:pt x="405" y="1812"/>
                    <a:pt x="906" y="1812"/>
                  </a:cubicBezTo>
                  <a:cubicBezTo>
                    <a:pt x="1406" y="1812"/>
                    <a:pt x="1812" y="1407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2"/>
            <p:cNvSpPr/>
            <p:nvPr/>
          </p:nvSpPr>
          <p:spPr>
            <a:xfrm>
              <a:off x="2616275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7"/>
                    <a:pt x="406" y="1812"/>
                    <a:pt x="906" y="1812"/>
                  </a:cubicBezTo>
                  <a:cubicBezTo>
                    <a:pt x="1407" y="1812"/>
                    <a:pt x="1812" y="1407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2"/>
            <p:cNvSpPr/>
            <p:nvPr/>
          </p:nvSpPr>
          <p:spPr>
            <a:xfrm>
              <a:off x="2740825" y="918350"/>
              <a:ext cx="45300" cy="45325"/>
            </a:xfrm>
            <a:custGeom>
              <a:rect b="b" l="l" r="r" t="t"/>
              <a:pathLst>
                <a:path extrusionOk="0" h="1813" w="1812">
                  <a:moveTo>
                    <a:pt x="906" y="0"/>
                  </a:moveTo>
                  <a:cubicBezTo>
                    <a:pt x="405" y="0"/>
                    <a:pt x="0" y="406"/>
                    <a:pt x="0" y="906"/>
                  </a:cubicBezTo>
                  <a:cubicBezTo>
                    <a:pt x="0" y="1407"/>
                    <a:pt x="405" y="1812"/>
                    <a:pt x="906" y="1812"/>
                  </a:cubicBezTo>
                  <a:cubicBezTo>
                    <a:pt x="1406" y="1812"/>
                    <a:pt x="1811" y="1407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2"/>
            <p:cNvSpPr/>
            <p:nvPr/>
          </p:nvSpPr>
          <p:spPr>
            <a:xfrm>
              <a:off x="1993625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5"/>
                    <a:pt x="406" y="1811"/>
                    <a:pt x="906" y="1811"/>
                  </a:cubicBezTo>
                  <a:cubicBezTo>
                    <a:pt x="1406" y="1811"/>
                    <a:pt x="1812" y="1405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2"/>
            <p:cNvSpPr/>
            <p:nvPr/>
          </p:nvSpPr>
          <p:spPr>
            <a:xfrm>
              <a:off x="2118150" y="1032300"/>
              <a:ext cx="45325" cy="45300"/>
            </a:xfrm>
            <a:custGeom>
              <a:rect b="b" l="l" r="r" t="t"/>
              <a:pathLst>
                <a:path extrusionOk="0" h="1812" w="1813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5"/>
                    <a:pt x="406" y="1811"/>
                    <a:pt x="906" y="1811"/>
                  </a:cubicBezTo>
                  <a:cubicBezTo>
                    <a:pt x="1407" y="1811"/>
                    <a:pt x="1812" y="1405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2"/>
            <p:cNvSpPr/>
            <p:nvPr/>
          </p:nvSpPr>
          <p:spPr>
            <a:xfrm>
              <a:off x="2242700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6" y="0"/>
                    <a:pt x="0" y="406"/>
                    <a:pt x="0" y="906"/>
                  </a:cubicBezTo>
                  <a:cubicBezTo>
                    <a:pt x="0" y="1405"/>
                    <a:pt x="406" y="1811"/>
                    <a:pt x="906" y="1811"/>
                  </a:cubicBezTo>
                  <a:cubicBezTo>
                    <a:pt x="1406" y="1811"/>
                    <a:pt x="1811" y="1405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2"/>
            <p:cNvSpPr/>
            <p:nvPr/>
          </p:nvSpPr>
          <p:spPr>
            <a:xfrm>
              <a:off x="2365425" y="1032300"/>
              <a:ext cx="47125" cy="45300"/>
            </a:xfrm>
            <a:custGeom>
              <a:rect b="b" l="l" r="r" t="t"/>
              <a:pathLst>
                <a:path extrusionOk="0" h="1812" w="1885">
                  <a:moveTo>
                    <a:pt x="978" y="0"/>
                  </a:moveTo>
                  <a:cubicBezTo>
                    <a:pt x="611" y="0"/>
                    <a:pt x="281" y="221"/>
                    <a:pt x="140" y="558"/>
                  </a:cubicBezTo>
                  <a:cubicBezTo>
                    <a:pt x="1" y="897"/>
                    <a:pt x="77" y="1288"/>
                    <a:pt x="337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89"/>
                    <a:pt x="1325" y="1743"/>
                  </a:cubicBezTo>
                  <a:cubicBezTo>
                    <a:pt x="1662" y="1602"/>
                    <a:pt x="1884" y="1272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2"/>
            <p:cNvSpPr/>
            <p:nvPr/>
          </p:nvSpPr>
          <p:spPr>
            <a:xfrm>
              <a:off x="2491750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5" y="0"/>
                    <a:pt x="1" y="406"/>
                    <a:pt x="1" y="906"/>
                  </a:cubicBezTo>
                  <a:cubicBezTo>
                    <a:pt x="1" y="1405"/>
                    <a:pt x="405" y="1811"/>
                    <a:pt x="906" y="1811"/>
                  </a:cubicBezTo>
                  <a:cubicBezTo>
                    <a:pt x="1406" y="1811"/>
                    <a:pt x="1812" y="1405"/>
                    <a:pt x="1812" y="906"/>
                  </a:cubicBezTo>
                  <a:cubicBezTo>
                    <a:pt x="1812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2"/>
            <p:cNvSpPr/>
            <p:nvPr/>
          </p:nvSpPr>
          <p:spPr>
            <a:xfrm>
              <a:off x="2616275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6" y="0"/>
                    <a:pt x="1" y="406"/>
                    <a:pt x="1" y="906"/>
                  </a:cubicBezTo>
                  <a:cubicBezTo>
                    <a:pt x="1" y="1405"/>
                    <a:pt x="406" y="1811"/>
                    <a:pt x="906" y="1811"/>
                  </a:cubicBezTo>
                  <a:cubicBezTo>
                    <a:pt x="1407" y="1811"/>
                    <a:pt x="1812" y="1405"/>
                    <a:pt x="1812" y="906"/>
                  </a:cubicBezTo>
                  <a:cubicBezTo>
                    <a:pt x="1812" y="406"/>
                    <a:pt x="1407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2"/>
            <p:cNvSpPr/>
            <p:nvPr/>
          </p:nvSpPr>
          <p:spPr>
            <a:xfrm>
              <a:off x="2740825" y="1032300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0"/>
                  </a:moveTo>
                  <a:cubicBezTo>
                    <a:pt x="405" y="0"/>
                    <a:pt x="0" y="406"/>
                    <a:pt x="0" y="906"/>
                  </a:cubicBezTo>
                  <a:cubicBezTo>
                    <a:pt x="0" y="1405"/>
                    <a:pt x="405" y="1811"/>
                    <a:pt x="906" y="1811"/>
                  </a:cubicBezTo>
                  <a:cubicBezTo>
                    <a:pt x="1406" y="1811"/>
                    <a:pt x="1811" y="1405"/>
                    <a:pt x="1811" y="906"/>
                  </a:cubicBezTo>
                  <a:cubicBezTo>
                    <a:pt x="1811" y="406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1993625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6" y="1"/>
                    <a:pt x="1" y="406"/>
                    <a:pt x="1" y="906"/>
                  </a:cubicBezTo>
                  <a:cubicBezTo>
                    <a:pt x="1" y="1406"/>
                    <a:pt x="406" y="1812"/>
                    <a:pt x="906" y="1812"/>
                  </a:cubicBezTo>
                  <a:cubicBezTo>
                    <a:pt x="1406" y="1812"/>
                    <a:pt x="1812" y="1406"/>
                    <a:pt x="1812" y="906"/>
                  </a:cubicBezTo>
                  <a:cubicBezTo>
                    <a:pt x="1812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2118150" y="1146225"/>
              <a:ext cx="45325" cy="45300"/>
            </a:xfrm>
            <a:custGeom>
              <a:rect b="b" l="l" r="r" t="t"/>
              <a:pathLst>
                <a:path extrusionOk="0" h="1812" w="1813">
                  <a:moveTo>
                    <a:pt x="906" y="1"/>
                  </a:moveTo>
                  <a:cubicBezTo>
                    <a:pt x="406" y="1"/>
                    <a:pt x="0" y="406"/>
                    <a:pt x="0" y="906"/>
                  </a:cubicBezTo>
                  <a:cubicBezTo>
                    <a:pt x="0" y="1406"/>
                    <a:pt x="406" y="1812"/>
                    <a:pt x="906" y="1812"/>
                  </a:cubicBezTo>
                  <a:cubicBezTo>
                    <a:pt x="1407" y="1812"/>
                    <a:pt x="1812" y="1406"/>
                    <a:pt x="1812" y="906"/>
                  </a:cubicBezTo>
                  <a:cubicBezTo>
                    <a:pt x="1812" y="406"/>
                    <a:pt x="1407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2242700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6" y="1"/>
                    <a:pt x="0" y="406"/>
                    <a:pt x="0" y="906"/>
                  </a:cubicBezTo>
                  <a:cubicBezTo>
                    <a:pt x="0" y="1406"/>
                    <a:pt x="406" y="1812"/>
                    <a:pt x="906" y="1812"/>
                  </a:cubicBezTo>
                  <a:cubicBezTo>
                    <a:pt x="1406" y="1812"/>
                    <a:pt x="1811" y="1406"/>
                    <a:pt x="1811" y="906"/>
                  </a:cubicBezTo>
                  <a:cubicBezTo>
                    <a:pt x="1811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2365425" y="114620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8" y="1"/>
                  </a:moveTo>
                  <a:cubicBezTo>
                    <a:pt x="611" y="1"/>
                    <a:pt x="281" y="222"/>
                    <a:pt x="140" y="560"/>
                  </a:cubicBezTo>
                  <a:cubicBezTo>
                    <a:pt x="1" y="899"/>
                    <a:pt x="77" y="1288"/>
                    <a:pt x="337" y="1548"/>
                  </a:cubicBezTo>
                  <a:cubicBezTo>
                    <a:pt x="510" y="1721"/>
                    <a:pt x="742" y="1813"/>
                    <a:pt x="978" y="1813"/>
                  </a:cubicBezTo>
                  <a:cubicBezTo>
                    <a:pt x="1095" y="1813"/>
                    <a:pt x="1213" y="1790"/>
                    <a:pt x="1325" y="1744"/>
                  </a:cubicBezTo>
                  <a:cubicBezTo>
                    <a:pt x="1662" y="1604"/>
                    <a:pt x="1884" y="1273"/>
                    <a:pt x="1884" y="907"/>
                  </a:cubicBezTo>
                  <a:cubicBezTo>
                    <a:pt x="1884" y="407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2"/>
            <p:cNvSpPr/>
            <p:nvPr/>
          </p:nvSpPr>
          <p:spPr>
            <a:xfrm>
              <a:off x="2491750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5" y="1"/>
                    <a:pt x="1" y="406"/>
                    <a:pt x="1" y="906"/>
                  </a:cubicBezTo>
                  <a:cubicBezTo>
                    <a:pt x="1" y="1406"/>
                    <a:pt x="405" y="1812"/>
                    <a:pt x="906" y="1812"/>
                  </a:cubicBezTo>
                  <a:cubicBezTo>
                    <a:pt x="1406" y="1812"/>
                    <a:pt x="1812" y="1406"/>
                    <a:pt x="1812" y="906"/>
                  </a:cubicBezTo>
                  <a:cubicBezTo>
                    <a:pt x="1812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2"/>
            <p:cNvSpPr/>
            <p:nvPr/>
          </p:nvSpPr>
          <p:spPr>
            <a:xfrm>
              <a:off x="2616275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6" y="1"/>
                    <a:pt x="1" y="406"/>
                    <a:pt x="1" y="906"/>
                  </a:cubicBezTo>
                  <a:cubicBezTo>
                    <a:pt x="1" y="1406"/>
                    <a:pt x="406" y="1812"/>
                    <a:pt x="906" y="1812"/>
                  </a:cubicBezTo>
                  <a:cubicBezTo>
                    <a:pt x="1407" y="1812"/>
                    <a:pt x="1812" y="1406"/>
                    <a:pt x="1812" y="906"/>
                  </a:cubicBezTo>
                  <a:cubicBezTo>
                    <a:pt x="1812" y="406"/>
                    <a:pt x="1407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2"/>
            <p:cNvSpPr/>
            <p:nvPr/>
          </p:nvSpPr>
          <p:spPr>
            <a:xfrm>
              <a:off x="2740825" y="1146225"/>
              <a:ext cx="45300" cy="45300"/>
            </a:xfrm>
            <a:custGeom>
              <a:rect b="b" l="l" r="r" t="t"/>
              <a:pathLst>
                <a:path extrusionOk="0" h="1812" w="1812">
                  <a:moveTo>
                    <a:pt x="906" y="1"/>
                  </a:moveTo>
                  <a:cubicBezTo>
                    <a:pt x="405" y="1"/>
                    <a:pt x="0" y="406"/>
                    <a:pt x="0" y="906"/>
                  </a:cubicBezTo>
                  <a:cubicBezTo>
                    <a:pt x="0" y="1406"/>
                    <a:pt x="405" y="1812"/>
                    <a:pt x="906" y="1812"/>
                  </a:cubicBezTo>
                  <a:cubicBezTo>
                    <a:pt x="1406" y="1812"/>
                    <a:pt x="1811" y="1406"/>
                    <a:pt x="1811" y="906"/>
                  </a:cubicBezTo>
                  <a:cubicBezTo>
                    <a:pt x="1811" y="406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2"/>
            <p:cNvSpPr/>
            <p:nvPr/>
          </p:nvSpPr>
          <p:spPr>
            <a:xfrm>
              <a:off x="1991825" y="1260150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8" y="1"/>
                  </a:moveTo>
                  <a:cubicBezTo>
                    <a:pt x="611" y="1"/>
                    <a:pt x="281" y="221"/>
                    <a:pt x="141" y="560"/>
                  </a:cubicBezTo>
                  <a:cubicBezTo>
                    <a:pt x="0" y="899"/>
                    <a:pt x="78" y="1288"/>
                    <a:pt x="338" y="1548"/>
                  </a:cubicBezTo>
                  <a:cubicBezTo>
                    <a:pt x="511" y="1721"/>
                    <a:pt x="742" y="1813"/>
                    <a:pt x="978" y="1813"/>
                  </a:cubicBezTo>
                  <a:cubicBezTo>
                    <a:pt x="1094" y="1813"/>
                    <a:pt x="1212" y="1790"/>
                    <a:pt x="1324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6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2"/>
            <p:cNvSpPr/>
            <p:nvPr/>
          </p:nvSpPr>
          <p:spPr>
            <a:xfrm>
              <a:off x="2116375" y="1260150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7" y="1"/>
                  </a:moveTo>
                  <a:cubicBezTo>
                    <a:pt x="611" y="1"/>
                    <a:pt x="280" y="221"/>
                    <a:pt x="141" y="560"/>
                  </a:cubicBezTo>
                  <a:cubicBezTo>
                    <a:pt x="0" y="899"/>
                    <a:pt x="78" y="1288"/>
                    <a:pt x="336" y="1548"/>
                  </a:cubicBezTo>
                  <a:cubicBezTo>
                    <a:pt x="510" y="1721"/>
                    <a:pt x="742" y="1813"/>
                    <a:pt x="977" y="1813"/>
                  </a:cubicBezTo>
                  <a:cubicBezTo>
                    <a:pt x="1094" y="1813"/>
                    <a:pt x="1212" y="1790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6"/>
                    <a:pt x="1478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2"/>
            <p:cNvSpPr/>
            <p:nvPr/>
          </p:nvSpPr>
          <p:spPr>
            <a:xfrm>
              <a:off x="2240875" y="126015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9" y="1"/>
                  </a:moveTo>
                  <a:cubicBezTo>
                    <a:pt x="612" y="1"/>
                    <a:pt x="282" y="221"/>
                    <a:pt x="141" y="560"/>
                  </a:cubicBezTo>
                  <a:cubicBezTo>
                    <a:pt x="1" y="899"/>
                    <a:pt x="79" y="1288"/>
                    <a:pt x="337" y="1548"/>
                  </a:cubicBezTo>
                  <a:cubicBezTo>
                    <a:pt x="511" y="1721"/>
                    <a:pt x="743" y="1813"/>
                    <a:pt x="978" y="1813"/>
                  </a:cubicBezTo>
                  <a:cubicBezTo>
                    <a:pt x="1095" y="1813"/>
                    <a:pt x="1213" y="1790"/>
                    <a:pt x="1325" y="1743"/>
                  </a:cubicBezTo>
                  <a:cubicBezTo>
                    <a:pt x="1664" y="1603"/>
                    <a:pt x="1884" y="1273"/>
                    <a:pt x="1884" y="906"/>
                  </a:cubicBezTo>
                  <a:cubicBezTo>
                    <a:pt x="1884" y="406"/>
                    <a:pt x="1479" y="1"/>
                    <a:pt x="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2"/>
            <p:cNvSpPr/>
            <p:nvPr/>
          </p:nvSpPr>
          <p:spPr>
            <a:xfrm>
              <a:off x="2365425" y="1260150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8" y="1"/>
                  </a:moveTo>
                  <a:cubicBezTo>
                    <a:pt x="611" y="1"/>
                    <a:pt x="281" y="221"/>
                    <a:pt x="140" y="560"/>
                  </a:cubicBezTo>
                  <a:cubicBezTo>
                    <a:pt x="1" y="899"/>
                    <a:pt x="77" y="1288"/>
                    <a:pt x="337" y="1548"/>
                  </a:cubicBezTo>
                  <a:cubicBezTo>
                    <a:pt x="510" y="1721"/>
                    <a:pt x="742" y="1813"/>
                    <a:pt x="978" y="1813"/>
                  </a:cubicBezTo>
                  <a:cubicBezTo>
                    <a:pt x="1095" y="1813"/>
                    <a:pt x="1213" y="1790"/>
                    <a:pt x="1325" y="1743"/>
                  </a:cubicBezTo>
                  <a:cubicBezTo>
                    <a:pt x="1662" y="1603"/>
                    <a:pt x="1884" y="1273"/>
                    <a:pt x="1884" y="906"/>
                  </a:cubicBezTo>
                  <a:cubicBezTo>
                    <a:pt x="1884" y="406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2"/>
            <p:cNvSpPr/>
            <p:nvPr/>
          </p:nvSpPr>
          <p:spPr>
            <a:xfrm>
              <a:off x="2489950" y="1260150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8" y="1"/>
                  </a:moveTo>
                  <a:cubicBezTo>
                    <a:pt x="612" y="1"/>
                    <a:pt x="281" y="221"/>
                    <a:pt x="141" y="560"/>
                  </a:cubicBezTo>
                  <a:cubicBezTo>
                    <a:pt x="0" y="899"/>
                    <a:pt x="78" y="1288"/>
                    <a:pt x="337" y="1548"/>
                  </a:cubicBezTo>
                  <a:cubicBezTo>
                    <a:pt x="510" y="1721"/>
                    <a:pt x="742" y="1813"/>
                    <a:pt x="978" y="1813"/>
                  </a:cubicBezTo>
                  <a:cubicBezTo>
                    <a:pt x="1095" y="1813"/>
                    <a:pt x="1212" y="1790"/>
                    <a:pt x="1325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6"/>
                    <a:pt x="1478" y="1"/>
                    <a:pt x="9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2"/>
            <p:cNvSpPr/>
            <p:nvPr/>
          </p:nvSpPr>
          <p:spPr>
            <a:xfrm>
              <a:off x="2614500" y="1260150"/>
              <a:ext cx="47075" cy="45325"/>
            </a:xfrm>
            <a:custGeom>
              <a:rect b="b" l="l" r="r" t="t"/>
              <a:pathLst>
                <a:path extrusionOk="0" h="1813" w="1883">
                  <a:moveTo>
                    <a:pt x="977" y="1"/>
                  </a:moveTo>
                  <a:cubicBezTo>
                    <a:pt x="610" y="1"/>
                    <a:pt x="280" y="221"/>
                    <a:pt x="140" y="560"/>
                  </a:cubicBezTo>
                  <a:cubicBezTo>
                    <a:pt x="0" y="899"/>
                    <a:pt x="77" y="1288"/>
                    <a:pt x="337" y="1548"/>
                  </a:cubicBezTo>
                  <a:cubicBezTo>
                    <a:pt x="510" y="1721"/>
                    <a:pt x="741" y="1813"/>
                    <a:pt x="977" y="1813"/>
                  </a:cubicBezTo>
                  <a:cubicBezTo>
                    <a:pt x="1093" y="1813"/>
                    <a:pt x="1211" y="1790"/>
                    <a:pt x="1323" y="1743"/>
                  </a:cubicBezTo>
                  <a:cubicBezTo>
                    <a:pt x="1662" y="1603"/>
                    <a:pt x="1883" y="1273"/>
                    <a:pt x="1883" y="906"/>
                  </a:cubicBezTo>
                  <a:cubicBezTo>
                    <a:pt x="1883" y="406"/>
                    <a:pt x="1477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2"/>
            <p:cNvSpPr/>
            <p:nvPr/>
          </p:nvSpPr>
          <p:spPr>
            <a:xfrm>
              <a:off x="2739025" y="1260150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7" y="1"/>
                  </a:moveTo>
                  <a:cubicBezTo>
                    <a:pt x="611" y="1"/>
                    <a:pt x="280" y="221"/>
                    <a:pt x="141" y="560"/>
                  </a:cubicBezTo>
                  <a:cubicBezTo>
                    <a:pt x="0" y="899"/>
                    <a:pt x="78" y="1288"/>
                    <a:pt x="336" y="1548"/>
                  </a:cubicBezTo>
                  <a:cubicBezTo>
                    <a:pt x="510" y="1721"/>
                    <a:pt x="742" y="1813"/>
                    <a:pt x="977" y="1813"/>
                  </a:cubicBezTo>
                  <a:cubicBezTo>
                    <a:pt x="1094" y="1813"/>
                    <a:pt x="1212" y="1790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6"/>
                    <a:pt x="1478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2"/>
            <p:cNvSpPr/>
            <p:nvPr/>
          </p:nvSpPr>
          <p:spPr>
            <a:xfrm>
              <a:off x="1991825" y="1374100"/>
              <a:ext cx="47100" cy="45300"/>
            </a:xfrm>
            <a:custGeom>
              <a:rect b="b" l="l" r="r" t="t"/>
              <a:pathLst>
                <a:path extrusionOk="0" h="1812" w="1884">
                  <a:moveTo>
                    <a:pt x="978" y="0"/>
                  </a:moveTo>
                  <a:cubicBezTo>
                    <a:pt x="611" y="0"/>
                    <a:pt x="281" y="221"/>
                    <a:pt x="141" y="559"/>
                  </a:cubicBezTo>
                  <a:cubicBezTo>
                    <a:pt x="0" y="897"/>
                    <a:pt x="78" y="1288"/>
                    <a:pt x="338" y="1546"/>
                  </a:cubicBezTo>
                  <a:cubicBezTo>
                    <a:pt x="511" y="1720"/>
                    <a:pt x="742" y="1812"/>
                    <a:pt x="978" y="1812"/>
                  </a:cubicBezTo>
                  <a:cubicBezTo>
                    <a:pt x="1095" y="1812"/>
                    <a:pt x="1212" y="1789"/>
                    <a:pt x="1324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2"/>
            <p:cNvSpPr/>
            <p:nvPr/>
          </p:nvSpPr>
          <p:spPr>
            <a:xfrm>
              <a:off x="2116375" y="1374100"/>
              <a:ext cx="47100" cy="45300"/>
            </a:xfrm>
            <a:custGeom>
              <a:rect b="b" l="l" r="r" t="t"/>
              <a:pathLst>
                <a:path extrusionOk="0" h="1812" w="1884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7"/>
                    <a:pt x="78" y="1288"/>
                    <a:pt x="336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4" y="1812"/>
                    <a:pt x="1212" y="1789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5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2"/>
            <p:cNvSpPr/>
            <p:nvPr/>
          </p:nvSpPr>
          <p:spPr>
            <a:xfrm>
              <a:off x="2240875" y="1374100"/>
              <a:ext cx="47125" cy="45300"/>
            </a:xfrm>
            <a:custGeom>
              <a:rect b="b" l="l" r="r" t="t"/>
              <a:pathLst>
                <a:path extrusionOk="0" h="1812" w="1885">
                  <a:moveTo>
                    <a:pt x="979" y="0"/>
                  </a:moveTo>
                  <a:cubicBezTo>
                    <a:pt x="612" y="0"/>
                    <a:pt x="282" y="221"/>
                    <a:pt x="141" y="559"/>
                  </a:cubicBezTo>
                  <a:cubicBezTo>
                    <a:pt x="1" y="897"/>
                    <a:pt x="79" y="1288"/>
                    <a:pt x="337" y="1546"/>
                  </a:cubicBezTo>
                  <a:cubicBezTo>
                    <a:pt x="511" y="1720"/>
                    <a:pt x="743" y="1812"/>
                    <a:pt x="979" y="1812"/>
                  </a:cubicBezTo>
                  <a:cubicBezTo>
                    <a:pt x="1095" y="1812"/>
                    <a:pt x="1213" y="1789"/>
                    <a:pt x="1325" y="1743"/>
                  </a:cubicBezTo>
                  <a:cubicBezTo>
                    <a:pt x="1664" y="1603"/>
                    <a:pt x="1884" y="1273"/>
                    <a:pt x="1884" y="906"/>
                  </a:cubicBezTo>
                  <a:cubicBezTo>
                    <a:pt x="1884" y="405"/>
                    <a:pt x="1479" y="0"/>
                    <a:pt x="9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2"/>
            <p:cNvSpPr/>
            <p:nvPr/>
          </p:nvSpPr>
          <p:spPr>
            <a:xfrm>
              <a:off x="2365425" y="1374100"/>
              <a:ext cx="47125" cy="45300"/>
            </a:xfrm>
            <a:custGeom>
              <a:rect b="b" l="l" r="r" t="t"/>
              <a:pathLst>
                <a:path extrusionOk="0" h="1812" w="1885">
                  <a:moveTo>
                    <a:pt x="978" y="0"/>
                  </a:moveTo>
                  <a:cubicBezTo>
                    <a:pt x="611" y="0"/>
                    <a:pt x="281" y="221"/>
                    <a:pt x="140" y="559"/>
                  </a:cubicBezTo>
                  <a:cubicBezTo>
                    <a:pt x="1" y="897"/>
                    <a:pt x="77" y="1288"/>
                    <a:pt x="337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89"/>
                    <a:pt x="1325" y="1743"/>
                  </a:cubicBezTo>
                  <a:cubicBezTo>
                    <a:pt x="1662" y="1603"/>
                    <a:pt x="1884" y="1273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2"/>
            <p:cNvSpPr/>
            <p:nvPr/>
          </p:nvSpPr>
          <p:spPr>
            <a:xfrm>
              <a:off x="2489950" y="1374100"/>
              <a:ext cx="47100" cy="45300"/>
            </a:xfrm>
            <a:custGeom>
              <a:rect b="b" l="l" r="r" t="t"/>
              <a:pathLst>
                <a:path extrusionOk="0" h="1812" w="1884">
                  <a:moveTo>
                    <a:pt x="978" y="0"/>
                  </a:moveTo>
                  <a:cubicBezTo>
                    <a:pt x="612" y="0"/>
                    <a:pt x="281" y="221"/>
                    <a:pt x="141" y="559"/>
                  </a:cubicBezTo>
                  <a:cubicBezTo>
                    <a:pt x="0" y="897"/>
                    <a:pt x="78" y="1288"/>
                    <a:pt x="337" y="1546"/>
                  </a:cubicBezTo>
                  <a:cubicBezTo>
                    <a:pt x="511" y="1720"/>
                    <a:pt x="742" y="1812"/>
                    <a:pt x="978" y="1812"/>
                  </a:cubicBezTo>
                  <a:cubicBezTo>
                    <a:pt x="1095" y="1812"/>
                    <a:pt x="1212" y="1789"/>
                    <a:pt x="1325" y="1743"/>
                  </a:cubicBezTo>
                  <a:cubicBezTo>
                    <a:pt x="1663" y="1603"/>
                    <a:pt x="1884" y="1273"/>
                    <a:pt x="1884" y="906"/>
                  </a:cubicBezTo>
                  <a:cubicBezTo>
                    <a:pt x="1884" y="405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2"/>
            <p:cNvSpPr/>
            <p:nvPr/>
          </p:nvSpPr>
          <p:spPr>
            <a:xfrm>
              <a:off x="2614500" y="1374100"/>
              <a:ext cx="47075" cy="45300"/>
            </a:xfrm>
            <a:custGeom>
              <a:rect b="b" l="l" r="r" t="t"/>
              <a:pathLst>
                <a:path extrusionOk="0" h="1812" w="1883">
                  <a:moveTo>
                    <a:pt x="977" y="0"/>
                  </a:moveTo>
                  <a:cubicBezTo>
                    <a:pt x="610" y="0"/>
                    <a:pt x="280" y="221"/>
                    <a:pt x="140" y="559"/>
                  </a:cubicBezTo>
                  <a:cubicBezTo>
                    <a:pt x="0" y="897"/>
                    <a:pt x="77" y="1288"/>
                    <a:pt x="337" y="1546"/>
                  </a:cubicBezTo>
                  <a:cubicBezTo>
                    <a:pt x="510" y="1720"/>
                    <a:pt x="741" y="1812"/>
                    <a:pt x="977" y="1812"/>
                  </a:cubicBezTo>
                  <a:cubicBezTo>
                    <a:pt x="1094" y="1812"/>
                    <a:pt x="1211" y="1789"/>
                    <a:pt x="1323" y="1743"/>
                  </a:cubicBezTo>
                  <a:cubicBezTo>
                    <a:pt x="1662" y="1603"/>
                    <a:pt x="1883" y="1273"/>
                    <a:pt x="1883" y="906"/>
                  </a:cubicBezTo>
                  <a:cubicBezTo>
                    <a:pt x="1883" y="405"/>
                    <a:pt x="1477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2"/>
            <p:cNvSpPr/>
            <p:nvPr/>
          </p:nvSpPr>
          <p:spPr>
            <a:xfrm>
              <a:off x="2739025" y="1374100"/>
              <a:ext cx="47100" cy="45300"/>
            </a:xfrm>
            <a:custGeom>
              <a:rect b="b" l="l" r="r" t="t"/>
              <a:pathLst>
                <a:path extrusionOk="0" h="1812" w="1884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7"/>
                    <a:pt x="78" y="1288"/>
                    <a:pt x="336" y="1546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4" y="1812"/>
                    <a:pt x="1212" y="1789"/>
                    <a:pt x="1324" y="1743"/>
                  </a:cubicBezTo>
                  <a:cubicBezTo>
                    <a:pt x="1663" y="1603"/>
                    <a:pt x="1883" y="1273"/>
                    <a:pt x="1883" y="906"/>
                  </a:cubicBezTo>
                  <a:cubicBezTo>
                    <a:pt x="1883" y="405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2"/>
            <p:cNvSpPr/>
            <p:nvPr/>
          </p:nvSpPr>
          <p:spPr>
            <a:xfrm>
              <a:off x="1991825" y="1488025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8" y="0"/>
                  </a:moveTo>
                  <a:cubicBezTo>
                    <a:pt x="611" y="0"/>
                    <a:pt x="281" y="221"/>
                    <a:pt x="141" y="559"/>
                  </a:cubicBezTo>
                  <a:cubicBezTo>
                    <a:pt x="0" y="898"/>
                    <a:pt x="78" y="1287"/>
                    <a:pt x="338" y="1547"/>
                  </a:cubicBezTo>
                  <a:cubicBezTo>
                    <a:pt x="511" y="1720"/>
                    <a:pt x="742" y="1812"/>
                    <a:pt x="978" y="1812"/>
                  </a:cubicBezTo>
                  <a:cubicBezTo>
                    <a:pt x="1094" y="1812"/>
                    <a:pt x="1212" y="1790"/>
                    <a:pt x="1324" y="1743"/>
                  </a:cubicBezTo>
                  <a:cubicBezTo>
                    <a:pt x="1663" y="1603"/>
                    <a:pt x="1884" y="1272"/>
                    <a:pt x="1884" y="907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2"/>
            <p:cNvSpPr/>
            <p:nvPr/>
          </p:nvSpPr>
          <p:spPr>
            <a:xfrm>
              <a:off x="2116375" y="1488025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8"/>
                    <a:pt x="78" y="1287"/>
                    <a:pt x="336" y="1547"/>
                  </a:cubicBezTo>
                  <a:cubicBezTo>
                    <a:pt x="510" y="1720"/>
                    <a:pt x="742" y="1812"/>
                    <a:pt x="977" y="1812"/>
                  </a:cubicBezTo>
                  <a:cubicBezTo>
                    <a:pt x="1094" y="1812"/>
                    <a:pt x="1212" y="1790"/>
                    <a:pt x="1324" y="1743"/>
                  </a:cubicBezTo>
                  <a:cubicBezTo>
                    <a:pt x="1663" y="1603"/>
                    <a:pt x="1883" y="1272"/>
                    <a:pt x="1883" y="907"/>
                  </a:cubicBezTo>
                  <a:cubicBezTo>
                    <a:pt x="1883" y="406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2"/>
            <p:cNvSpPr/>
            <p:nvPr/>
          </p:nvSpPr>
          <p:spPr>
            <a:xfrm>
              <a:off x="2240875" y="1488025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9" y="0"/>
                  </a:moveTo>
                  <a:cubicBezTo>
                    <a:pt x="612" y="0"/>
                    <a:pt x="282" y="221"/>
                    <a:pt x="141" y="559"/>
                  </a:cubicBezTo>
                  <a:cubicBezTo>
                    <a:pt x="1" y="898"/>
                    <a:pt x="79" y="1287"/>
                    <a:pt x="337" y="1547"/>
                  </a:cubicBezTo>
                  <a:cubicBezTo>
                    <a:pt x="511" y="1720"/>
                    <a:pt x="743" y="1812"/>
                    <a:pt x="978" y="1812"/>
                  </a:cubicBezTo>
                  <a:cubicBezTo>
                    <a:pt x="1095" y="1812"/>
                    <a:pt x="1213" y="1790"/>
                    <a:pt x="1325" y="1743"/>
                  </a:cubicBezTo>
                  <a:cubicBezTo>
                    <a:pt x="1664" y="1603"/>
                    <a:pt x="1884" y="1272"/>
                    <a:pt x="1884" y="907"/>
                  </a:cubicBezTo>
                  <a:cubicBezTo>
                    <a:pt x="1884" y="406"/>
                    <a:pt x="1479" y="0"/>
                    <a:pt x="9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2"/>
            <p:cNvSpPr/>
            <p:nvPr/>
          </p:nvSpPr>
          <p:spPr>
            <a:xfrm>
              <a:off x="2365425" y="1488025"/>
              <a:ext cx="47125" cy="45325"/>
            </a:xfrm>
            <a:custGeom>
              <a:rect b="b" l="l" r="r" t="t"/>
              <a:pathLst>
                <a:path extrusionOk="0" h="1813" w="1885">
                  <a:moveTo>
                    <a:pt x="978" y="0"/>
                  </a:moveTo>
                  <a:cubicBezTo>
                    <a:pt x="611" y="0"/>
                    <a:pt x="281" y="221"/>
                    <a:pt x="140" y="559"/>
                  </a:cubicBezTo>
                  <a:cubicBezTo>
                    <a:pt x="1" y="898"/>
                    <a:pt x="77" y="1287"/>
                    <a:pt x="337" y="1547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3" y="1790"/>
                    <a:pt x="1325" y="1743"/>
                  </a:cubicBezTo>
                  <a:cubicBezTo>
                    <a:pt x="1662" y="1603"/>
                    <a:pt x="1884" y="1272"/>
                    <a:pt x="1884" y="907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2"/>
            <p:cNvSpPr/>
            <p:nvPr/>
          </p:nvSpPr>
          <p:spPr>
            <a:xfrm>
              <a:off x="2489950" y="1488025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8" y="0"/>
                  </a:moveTo>
                  <a:cubicBezTo>
                    <a:pt x="612" y="0"/>
                    <a:pt x="281" y="221"/>
                    <a:pt x="141" y="559"/>
                  </a:cubicBezTo>
                  <a:cubicBezTo>
                    <a:pt x="0" y="898"/>
                    <a:pt x="78" y="1287"/>
                    <a:pt x="337" y="1547"/>
                  </a:cubicBezTo>
                  <a:cubicBezTo>
                    <a:pt x="510" y="1720"/>
                    <a:pt x="742" y="1812"/>
                    <a:pt x="978" y="1812"/>
                  </a:cubicBezTo>
                  <a:cubicBezTo>
                    <a:pt x="1095" y="1812"/>
                    <a:pt x="1212" y="1790"/>
                    <a:pt x="1325" y="1743"/>
                  </a:cubicBezTo>
                  <a:cubicBezTo>
                    <a:pt x="1663" y="1603"/>
                    <a:pt x="1884" y="1272"/>
                    <a:pt x="1884" y="907"/>
                  </a:cubicBezTo>
                  <a:cubicBezTo>
                    <a:pt x="1884" y="406"/>
                    <a:pt x="147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2"/>
            <p:cNvSpPr/>
            <p:nvPr/>
          </p:nvSpPr>
          <p:spPr>
            <a:xfrm>
              <a:off x="2614500" y="1488025"/>
              <a:ext cx="47075" cy="45325"/>
            </a:xfrm>
            <a:custGeom>
              <a:rect b="b" l="l" r="r" t="t"/>
              <a:pathLst>
                <a:path extrusionOk="0" h="1813" w="1883">
                  <a:moveTo>
                    <a:pt x="977" y="0"/>
                  </a:moveTo>
                  <a:cubicBezTo>
                    <a:pt x="610" y="0"/>
                    <a:pt x="280" y="221"/>
                    <a:pt x="140" y="559"/>
                  </a:cubicBezTo>
                  <a:cubicBezTo>
                    <a:pt x="0" y="898"/>
                    <a:pt x="77" y="1287"/>
                    <a:pt x="337" y="1547"/>
                  </a:cubicBezTo>
                  <a:cubicBezTo>
                    <a:pt x="510" y="1720"/>
                    <a:pt x="741" y="1812"/>
                    <a:pt x="977" y="1812"/>
                  </a:cubicBezTo>
                  <a:cubicBezTo>
                    <a:pt x="1093" y="1812"/>
                    <a:pt x="1211" y="1790"/>
                    <a:pt x="1323" y="1743"/>
                  </a:cubicBezTo>
                  <a:cubicBezTo>
                    <a:pt x="1662" y="1603"/>
                    <a:pt x="1883" y="1272"/>
                    <a:pt x="1883" y="907"/>
                  </a:cubicBezTo>
                  <a:cubicBezTo>
                    <a:pt x="1883" y="406"/>
                    <a:pt x="1477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2"/>
            <p:cNvSpPr/>
            <p:nvPr/>
          </p:nvSpPr>
          <p:spPr>
            <a:xfrm>
              <a:off x="2739025" y="1488025"/>
              <a:ext cx="47100" cy="45325"/>
            </a:xfrm>
            <a:custGeom>
              <a:rect b="b" l="l" r="r" t="t"/>
              <a:pathLst>
                <a:path extrusionOk="0" h="1813" w="1884">
                  <a:moveTo>
                    <a:pt x="977" y="0"/>
                  </a:moveTo>
                  <a:cubicBezTo>
                    <a:pt x="611" y="0"/>
                    <a:pt x="280" y="221"/>
                    <a:pt x="141" y="559"/>
                  </a:cubicBezTo>
                  <a:cubicBezTo>
                    <a:pt x="0" y="898"/>
                    <a:pt x="78" y="1287"/>
                    <a:pt x="336" y="1547"/>
                  </a:cubicBezTo>
                  <a:cubicBezTo>
                    <a:pt x="510" y="1720"/>
                    <a:pt x="742" y="1812"/>
                    <a:pt x="977" y="1812"/>
                  </a:cubicBezTo>
                  <a:cubicBezTo>
                    <a:pt x="1094" y="1812"/>
                    <a:pt x="1212" y="1790"/>
                    <a:pt x="1324" y="1743"/>
                  </a:cubicBezTo>
                  <a:cubicBezTo>
                    <a:pt x="1663" y="1603"/>
                    <a:pt x="1883" y="1272"/>
                    <a:pt x="1883" y="907"/>
                  </a:cubicBezTo>
                  <a:cubicBezTo>
                    <a:pt x="1883" y="406"/>
                    <a:pt x="1478" y="0"/>
                    <a:pt x="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2"/>
            <p:cNvSpPr/>
            <p:nvPr/>
          </p:nvSpPr>
          <p:spPr>
            <a:xfrm>
              <a:off x="1988475" y="1756475"/>
              <a:ext cx="362075" cy="14225"/>
            </a:xfrm>
            <a:custGeom>
              <a:rect b="b" l="l" r="r" t="t"/>
              <a:pathLst>
                <a:path extrusionOk="0" h="569" w="14483">
                  <a:moveTo>
                    <a:pt x="14198" y="0"/>
                  </a:moveTo>
                  <a:cubicBezTo>
                    <a:pt x="14193" y="0"/>
                    <a:pt x="14188" y="0"/>
                    <a:pt x="14183" y="0"/>
                  </a:cubicBezTo>
                  <a:lnTo>
                    <a:pt x="267" y="0"/>
                  </a:lnTo>
                  <a:cubicBezTo>
                    <a:pt x="117" y="9"/>
                    <a:pt x="0" y="133"/>
                    <a:pt x="0" y="284"/>
                  </a:cubicBezTo>
                  <a:cubicBezTo>
                    <a:pt x="0" y="435"/>
                    <a:pt x="117" y="559"/>
                    <a:pt x="267" y="568"/>
                  </a:cubicBezTo>
                  <a:lnTo>
                    <a:pt x="14183" y="568"/>
                  </a:lnTo>
                  <a:cubicBezTo>
                    <a:pt x="14188" y="569"/>
                    <a:pt x="14193" y="569"/>
                    <a:pt x="14198" y="569"/>
                  </a:cubicBezTo>
                  <a:cubicBezTo>
                    <a:pt x="14354" y="569"/>
                    <a:pt x="14483" y="442"/>
                    <a:pt x="14483" y="284"/>
                  </a:cubicBezTo>
                  <a:cubicBezTo>
                    <a:pt x="14483" y="127"/>
                    <a:pt x="14354" y="0"/>
                    <a:pt x="14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2"/>
            <p:cNvSpPr/>
            <p:nvPr/>
          </p:nvSpPr>
          <p:spPr>
            <a:xfrm>
              <a:off x="1988475" y="1991525"/>
              <a:ext cx="362075" cy="14225"/>
            </a:xfrm>
            <a:custGeom>
              <a:rect b="b" l="l" r="r" t="t"/>
              <a:pathLst>
                <a:path extrusionOk="0" h="569" w="14483">
                  <a:moveTo>
                    <a:pt x="14200" y="0"/>
                  </a:moveTo>
                  <a:cubicBezTo>
                    <a:pt x="14194" y="0"/>
                    <a:pt x="14189" y="0"/>
                    <a:pt x="14183" y="1"/>
                  </a:cubicBezTo>
                  <a:lnTo>
                    <a:pt x="267" y="1"/>
                  </a:lnTo>
                  <a:cubicBezTo>
                    <a:pt x="117" y="9"/>
                    <a:pt x="0" y="134"/>
                    <a:pt x="0" y="284"/>
                  </a:cubicBezTo>
                  <a:cubicBezTo>
                    <a:pt x="0" y="435"/>
                    <a:pt x="117" y="559"/>
                    <a:pt x="267" y="568"/>
                  </a:cubicBezTo>
                  <a:lnTo>
                    <a:pt x="14183" y="568"/>
                  </a:lnTo>
                  <a:cubicBezTo>
                    <a:pt x="14189" y="568"/>
                    <a:pt x="14194" y="568"/>
                    <a:pt x="14200" y="568"/>
                  </a:cubicBezTo>
                  <a:cubicBezTo>
                    <a:pt x="14355" y="568"/>
                    <a:pt x="14483" y="442"/>
                    <a:pt x="14483" y="284"/>
                  </a:cubicBezTo>
                  <a:cubicBezTo>
                    <a:pt x="14483" y="127"/>
                    <a:pt x="14355" y="0"/>
                    <a:pt x="14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2"/>
            <p:cNvSpPr/>
            <p:nvPr/>
          </p:nvSpPr>
          <p:spPr>
            <a:xfrm>
              <a:off x="1987625" y="2226550"/>
              <a:ext cx="362950" cy="14225"/>
            </a:xfrm>
            <a:custGeom>
              <a:rect b="b" l="l" r="r" t="t"/>
              <a:pathLst>
                <a:path extrusionOk="0" h="569" w="14518">
                  <a:moveTo>
                    <a:pt x="284" y="0"/>
                  </a:moveTo>
                  <a:cubicBezTo>
                    <a:pt x="128" y="0"/>
                    <a:pt x="0" y="127"/>
                    <a:pt x="0" y="284"/>
                  </a:cubicBezTo>
                  <a:cubicBezTo>
                    <a:pt x="0" y="442"/>
                    <a:pt x="127" y="568"/>
                    <a:pt x="282" y="568"/>
                  </a:cubicBezTo>
                  <a:cubicBezTo>
                    <a:pt x="289" y="568"/>
                    <a:pt x="295" y="568"/>
                    <a:pt x="301" y="568"/>
                  </a:cubicBezTo>
                  <a:lnTo>
                    <a:pt x="14217" y="568"/>
                  </a:lnTo>
                  <a:cubicBezTo>
                    <a:pt x="14223" y="568"/>
                    <a:pt x="14230" y="568"/>
                    <a:pt x="14236" y="568"/>
                  </a:cubicBezTo>
                  <a:cubicBezTo>
                    <a:pt x="14391" y="568"/>
                    <a:pt x="14518" y="442"/>
                    <a:pt x="14518" y="284"/>
                  </a:cubicBezTo>
                  <a:cubicBezTo>
                    <a:pt x="14518" y="127"/>
                    <a:pt x="14390" y="0"/>
                    <a:pt x="14234" y="0"/>
                  </a:cubicBezTo>
                  <a:cubicBezTo>
                    <a:pt x="14228" y="0"/>
                    <a:pt x="14223" y="1"/>
                    <a:pt x="14217" y="1"/>
                  </a:cubicBezTo>
                  <a:lnTo>
                    <a:pt x="301" y="1"/>
                  </a:lnTo>
                  <a:cubicBezTo>
                    <a:pt x="295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2"/>
            <p:cNvSpPr/>
            <p:nvPr/>
          </p:nvSpPr>
          <p:spPr>
            <a:xfrm>
              <a:off x="4707650" y="1162225"/>
              <a:ext cx="434275" cy="598325"/>
            </a:xfrm>
            <a:custGeom>
              <a:rect b="b" l="l" r="r" t="t"/>
              <a:pathLst>
                <a:path extrusionOk="0" h="23933" w="17371">
                  <a:moveTo>
                    <a:pt x="16538" y="0"/>
                  </a:moveTo>
                  <a:lnTo>
                    <a:pt x="2964" y="833"/>
                  </a:lnTo>
                  <a:cubicBezTo>
                    <a:pt x="2964" y="833"/>
                    <a:pt x="1247" y="5298"/>
                    <a:pt x="1604" y="5894"/>
                  </a:cubicBezTo>
                  <a:cubicBezTo>
                    <a:pt x="1961" y="6489"/>
                    <a:pt x="2845" y="7978"/>
                    <a:pt x="2368" y="9168"/>
                  </a:cubicBezTo>
                  <a:cubicBezTo>
                    <a:pt x="1892" y="10359"/>
                    <a:pt x="1" y="10562"/>
                    <a:pt x="239" y="11514"/>
                  </a:cubicBezTo>
                  <a:cubicBezTo>
                    <a:pt x="477" y="12467"/>
                    <a:pt x="1787" y="13181"/>
                    <a:pt x="1787" y="13181"/>
                  </a:cubicBezTo>
                  <a:cubicBezTo>
                    <a:pt x="1787" y="13181"/>
                    <a:pt x="3202" y="19527"/>
                    <a:pt x="3797" y="20360"/>
                  </a:cubicBezTo>
                  <a:cubicBezTo>
                    <a:pt x="4075" y="20750"/>
                    <a:pt x="4924" y="20854"/>
                    <a:pt x="5750" y="20854"/>
                  </a:cubicBezTo>
                  <a:cubicBezTo>
                    <a:pt x="6694" y="20854"/>
                    <a:pt x="7607" y="20719"/>
                    <a:pt x="7607" y="20719"/>
                  </a:cubicBezTo>
                  <a:lnTo>
                    <a:pt x="7845" y="23933"/>
                  </a:lnTo>
                  <a:lnTo>
                    <a:pt x="17371" y="23338"/>
                  </a:lnTo>
                  <a:lnTo>
                    <a:pt x="17014" y="17622"/>
                  </a:lnTo>
                  <a:lnTo>
                    <a:pt x="165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2"/>
            <p:cNvSpPr/>
            <p:nvPr/>
          </p:nvSpPr>
          <p:spPr>
            <a:xfrm>
              <a:off x="4702350" y="1155125"/>
              <a:ext cx="446900" cy="612525"/>
            </a:xfrm>
            <a:custGeom>
              <a:rect b="b" l="l" r="r" t="t"/>
              <a:pathLst>
                <a:path extrusionOk="0" h="24501" w="17876">
                  <a:moveTo>
                    <a:pt x="16474" y="585"/>
                  </a:moveTo>
                  <a:lnTo>
                    <a:pt x="16942" y="17924"/>
                  </a:lnTo>
                  <a:lnTo>
                    <a:pt x="17282" y="23357"/>
                  </a:lnTo>
                  <a:lnTo>
                    <a:pt x="8319" y="23917"/>
                  </a:lnTo>
                  <a:lnTo>
                    <a:pt x="8103" y="20981"/>
                  </a:lnTo>
                  <a:cubicBezTo>
                    <a:pt x="8091" y="20833"/>
                    <a:pt x="7967" y="20719"/>
                    <a:pt x="7819" y="20719"/>
                  </a:cubicBezTo>
                  <a:cubicBezTo>
                    <a:pt x="7805" y="20719"/>
                    <a:pt x="7791" y="20720"/>
                    <a:pt x="7778" y="20722"/>
                  </a:cubicBezTo>
                  <a:cubicBezTo>
                    <a:pt x="7242" y="20801"/>
                    <a:pt x="6586" y="20855"/>
                    <a:pt x="5983" y="20855"/>
                  </a:cubicBezTo>
                  <a:cubicBezTo>
                    <a:pt x="5161" y="20855"/>
                    <a:pt x="4435" y="20755"/>
                    <a:pt x="4239" y="20480"/>
                  </a:cubicBezTo>
                  <a:cubicBezTo>
                    <a:pt x="3827" y="19903"/>
                    <a:pt x="2838" y="15933"/>
                    <a:pt x="2275" y="13404"/>
                  </a:cubicBezTo>
                  <a:cubicBezTo>
                    <a:pt x="2257" y="13325"/>
                    <a:pt x="2205" y="13257"/>
                    <a:pt x="2134" y="13218"/>
                  </a:cubicBezTo>
                  <a:cubicBezTo>
                    <a:pt x="2122" y="13210"/>
                    <a:pt x="930" y="12549"/>
                    <a:pt x="725" y="11730"/>
                  </a:cubicBezTo>
                  <a:cubicBezTo>
                    <a:pt x="657" y="11455"/>
                    <a:pt x="903" y="11267"/>
                    <a:pt x="1480" y="10903"/>
                  </a:cubicBezTo>
                  <a:cubicBezTo>
                    <a:pt x="1998" y="10576"/>
                    <a:pt x="2584" y="10206"/>
                    <a:pt x="2843" y="9557"/>
                  </a:cubicBezTo>
                  <a:cubicBezTo>
                    <a:pt x="3376" y="8226"/>
                    <a:pt x="2419" y="6631"/>
                    <a:pt x="2063" y="6039"/>
                  </a:cubicBezTo>
                  <a:cubicBezTo>
                    <a:pt x="1918" y="5672"/>
                    <a:pt x="2621" y="3376"/>
                    <a:pt x="3375" y="1389"/>
                  </a:cubicBezTo>
                  <a:lnTo>
                    <a:pt x="16474" y="585"/>
                  </a:lnTo>
                  <a:close/>
                  <a:moveTo>
                    <a:pt x="16752" y="0"/>
                  </a:moveTo>
                  <a:cubicBezTo>
                    <a:pt x="16745" y="0"/>
                    <a:pt x="16739" y="0"/>
                    <a:pt x="16732" y="1"/>
                  </a:cubicBezTo>
                  <a:lnTo>
                    <a:pt x="3159" y="834"/>
                  </a:lnTo>
                  <a:cubicBezTo>
                    <a:pt x="3048" y="841"/>
                    <a:pt x="2951" y="912"/>
                    <a:pt x="2911" y="1016"/>
                  </a:cubicBezTo>
                  <a:cubicBezTo>
                    <a:pt x="2381" y="2397"/>
                    <a:pt x="1187" y="5679"/>
                    <a:pt x="1574" y="6323"/>
                  </a:cubicBezTo>
                  <a:cubicBezTo>
                    <a:pt x="1894" y="6858"/>
                    <a:pt x="2745" y="8277"/>
                    <a:pt x="2317" y="9347"/>
                  </a:cubicBezTo>
                  <a:cubicBezTo>
                    <a:pt x="2125" y="9825"/>
                    <a:pt x="1644" y="10129"/>
                    <a:pt x="1178" y="10423"/>
                  </a:cubicBezTo>
                  <a:cubicBezTo>
                    <a:pt x="626" y="10772"/>
                    <a:pt x="1" y="11166"/>
                    <a:pt x="176" y="11866"/>
                  </a:cubicBezTo>
                  <a:cubicBezTo>
                    <a:pt x="399" y="12762"/>
                    <a:pt x="1405" y="13439"/>
                    <a:pt x="1749" y="13648"/>
                  </a:cubicBezTo>
                  <a:cubicBezTo>
                    <a:pt x="1985" y="14699"/>
                    <a:pt x="3195" y="19993"/>
                    <a:pt x="3777" y="20809"/>
                  </a:cubicBezTo>
                  <a:cubicBezTo>
                    <a:pt x="4127" y="21297"/>
                    <a:pt x="5083" y="21426"/>
                    <a:pt x="5992" y="21426"/>
                  </a:cubicBezTo>
                  <a:cubicBezTo>
                    <a:pt x="6600" y="21426"/>
                    <a:pt x="7187" y="21369"/>
                    <a:pt x="7559" y="21323"/>
                  </a:cubicBezTo>
                  <a:lnTo>
                    <a:pt x="7775" y="24238"/>
                  </a:lnTo>
                  <a:cubicBezTo>
                    <a:pt x="7786" y="24385"/>
                    <a:pt x="7909" y="24500"/>
                    <a:pt x="8057" y="24500"/>
                  </a:cubicBezTo>
                  <a:lnTo>
                    <a:pt x="8075" y="24500"/>
                  </a:lnTo>
                  <a:lnTo>
                    <a:pt x="17601" y="23905"/>
                  </a:lnTo>
                  <a:cubicBezTo>
                    <a:pt x="17757" y="23895"/>
                    <a:pt x="17876" y="23760"/>
                    <a:pt x="17866" y="23604"/>
                  </a:cubicBezTo>
                  <a:lnTo>
                    <a:pt x="17509" y="17899"/>
                  </a:lnTo>
                  <a:lnTo>
                    <a:pt x="17033" y="276"/>
                  </a:lnTo>
                  <a:cubicBezTo>
                    <a:pt x="17031" y="199"/>
                    <a:pt x="16997" y="126"/>
                    <a:pt x="16941" y="74"/>
                  </a:cubicBezTo>
                  <a:cubicBezTo>
                    <a:pt x="16890" y="27"/>
                    <a:pt x="16822" y="0"/>
                    <a:pt x="16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2"/>
            <p:cNvSpPr/>
            <p:nvPr/>
          </p:nvSpPr>
          <p:spPr>
            <a:xfrm>
              <a:off x="4660275" y="1011275"/>
              <a:ext cx="612600" cy="600325"/>
            </a:xfrm>
            <a:custGeom>
              <a:rect b="b" l="l" r="r" t="t"/>
              <a:pathLst>
                <a:path extrusionOk="0" h="24013" w="24504">
                  <a:moveTo>
                    <a:pt x="12830" y="1"/>
                  </a:moveTo>
                  <a:cubicBezTo>
                    <a:pt x="10402" y="1"/>
                    <a:pt x="9363" y="1214"/>
                    <a:pt x="7801" y="1214"/>
                  </a:cubicBezTo>
                  <a:cubicBezTo>
                    <a:pt x="6898" y="1214"/>
                    <a:pt x="6169" y="575"/>
                    <a:pt x="5211" y="575"/>
                  </a:cubicBezTo>
                  <a:cubicBezTo>
                    <a:pt x="4514" y="575"/>
                    <a:pt x="3695" y="913"/>
                    <a:pt x="2600" y="2081"/>
                  </a:cubicBezTo>
                  <a:cubicBezTo>
                    <a:pt x="0" y="4855"/>
                    <a:pt x="3295" y="7803"/>
                    <a:pt x="3295" y="7803"/>
                  </a:cubicBezTo>
                  <a:cubicBezTo>
                    <a:pt x="4135" y="8560"/>
                    <a:pt x="4782" y="8727"/>
                    <a:pt x="5437" y="8727"/>
                  </a:cubicBezTo>
                  <a:cubicBezTo>
                    <a:pt x="5581" y="8727"/>
                    <a:pt x="5724" y="8719"/>
                    <a:pt x="5870" y="8707"/>
                  </a:cubicBezTo>
                  <a:lnTo>
                    <a:pt x="5870" y="8707"/>
                  </a:lnTo>
                  <a:cubicBezTo>
                    <a:pt x="5764" y="9236"/>
                    <a:pt x="5543" y="10388"/>
                    <a:pt x="5454" y="11277"/>
                  </a:cubicBezTo>
                  <a:cubicBezTo>
                    <a:pt x="5335" y="12468"/>
                    <a:pt x="7478" y="13778"/>
                    <a:pt x="7478" y="13778"/>
                  </a:cubicBezTo>
                  <a:cubicBezTo>
                    <a:pt x="7478" y="13778"/>
                    <a:pt x="7359" y="15564"/>
                    <a:pt x="7597" y="16159"/>
                  </a:cubicBezTo>
                  <a:cubicBezTo>
                    <a:pt x="7736" y="16506"/>
                    <a:pt x="7995" y="16691"/>
                    <a:pt x="8259" y="16691"/>
                  </a:cubicBezTo>
                  <a:cubicBezTo>
                    <a:pt x="8447" y="16691"/>
                    <a:pt x="8638" y="16596"/>
                    <a:pt x="8787" y="16397"/>
                  </a:cubicBezTo>
                  <a:cubicBezTo>
                    <a:pt x="9083" y="16002"/>
                    <a:pt x="9297" y="14379"/>
                    <a:pt x="9566" y="14379"/>
                  </a:cubicBezTo>
                  <a:cubicBezTo>
                    <a:pt x="9621" y="14379"/>
                    <a:pt x="9679" y="14448"/>
                    <a:pt x="9740" y="14611"/>
                  </a:cubicBezTo>
                  <a:cubicBezTo>
                    <a:pt x="10097" y="15564"/>
                    <a:pt x="11525" y="22707"/>
                    <a:pt x="12478" y="23541"/>
                  </a:cubicBezTo>
                  <a:cubicBezTo>
                    <a:pt x="12883" y="23895"/>
                    <a:pt x="13889" y="24013"/>
                    <a:pt x="15004" y="24013"/>
                  </a:cubicBezTo>
                  <a:cubicBezTo>
                    <a:pt x="16514" y="24013"/>
                    <a:pt x="18223" y="23797"/>
                    <a:pt x="18908" y="23660"/>
                  </a:cubicBezTo>
                  <a:cubicBezTo>
                    <a:pt x="20099" y="23422"/>
                    <a:pt x="22361" y="18421"/>
                    <a:pt x="23433" y="15445"/>
                  </a:cubicBezTo>
                  <a:cubicBezTo>
                    <a:pt x="24504" y="12468"/>
                    <a:pt x="24029" y="7228"/>
                    <a:pt x="22481" y="4847"/>
                  </a:cubicBezTo>
                  <a:cubicBezTo>
                    <a:pt x="21320" y="3061"/>
                    <a:pt x="19287" y="2279"/>
                    <a:pt x="17690" y="2101"/>
                  </a:cubicBezTo>
                  <a:cubicBezTo>
                    <a:pt x="17687" y="2090"/>
                    <a:pt x="17684" y="2081"/>
                    <a:pt x="17684" y="2081"/>
                  </a:cubicBezTo>
                  <a:cubicBezTo>
                    <a:pt x="17684" y="2081"/>
                    <a:pt x="15257" y="1"/>
                    <a:pt x="12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2"/>
            <p:cNvSpPr/>
            <p:nvPr/>
          </p:nvSpPr>
          <p:spPr>
            <a:xfrm>
              <a:off x="4692250" y="1004200"/>
              <a:ext cx="587825" cy="614425"/>
            </a:xfrm>
            <a:custGeom>
              <a:rect b="b" l="l" r="r" t="t"/>
              <a:pathLst>
                <a:path extrusionOk="0" h="24577" w="23513">
                  <a:moveTo>
                    <a:pt x="11552" y="567"/>
                  </a:moveTo>
                  <a:cubicBezTo>
                    <a:pt x="13669" y="567"/>
                    <a:pt x="15841" y="2268"/>
                    <a:pt x="16177" y="2542"/>
                  </a:cubicBezTo>
                  <a:cubicBezTo>
                    <a:pt x="16223" y="2611"/>
                    <a:pt x="16298" y="2656"/>
                    <a:pt x="16380" y="2666"/>
                  </a:cubicBezTo>
                  <a:cubicBezTo>
                    <a:pt x="17109" y="2747"/>
                    <a:pt x="19594" y="3176"/>
                    <a:pt x="20965" y="5284"/>
                  </a:cubicBezTo>
                  <a:cubicBezTo>
                    <a:pt x="22474" y="7606"/>
                    <a:pt x="22932" y="12732"/>
                    <a:pt x="21888" y="15632"/>
                  </a:cubicBezTo>
                  <a:cubicBezTo>
                    <a:pt x="20574" y="19278"/>
                    <a:pt x="18451" y="23489"/>
                    <a:pt x="17574" y="23665"/>
                  </a:cubicBezTo>
                  <a:cubicBezTo>
                    <a:pt x="16752" y="23830"/>
                    <a:pt x="15119" y="24010"/>
                    <a:pt x="13719" y="24010"/>
                  </a:cubicBezTo>
                  <a:cubicBezTo>
                    <a:pt x="12654" y="24010"/>
                    <a:pt x="11724" y="23906"/>
                    <a:pt x="11386" y="23611"/>
                  </a:cubicBezTo>
                  <a:cubicBezTo>
                    <a:pt x="10778" y="23079"/>
                    <a:pt x="9805" y="19071"/>
                    <a:pt x="9281" y="16918"/>
                  </a:cubicBezTo>
                  <a:cubicBezTo>
                    <a:pt x="9025" y="15854"/>
                    <a:pt x="8838" y="15087"/>
                    <a:pt x="8727" y="14794"/>
                  </a:cubicBezTo>
                  <a:cubicBezTo>
                    <a:pt x="8688" y="14690"/>
                    <a:pt x="8571" y="14379"/>
                    <a:pt x="8290" y="14379"/>
                  </a:cubicBezTo>
                  <a:lnTo>
                    <a:pt x="8289" y="14379"/>
                  </a:lnTo>
                  <a:cubicBezTo>
                    <a:pt x="8284" y="14379"/>
                    <a:pt x="8277" y="14379"/>
                    <a:pt x="8272" y="14378"/>
                  </a:cubicBezTo>
                  <a:cubicBezTo>
                    <a:pt x="7921" y="14394"/>
                    <a:pt x="7801" y="14835"/>
                    <a:pt x="7603" y="15568"/>
                  </a:cubicBezTo>
                  <a:cubicBezTo>
                    <a:pt x="7507" y="15926"/>
                    <a:pt x="7386" y="16372"/>
                    <a:pt x="7283" y="16508"/>
                  </a:cubicBezTo>
                  <a:cubicBezTo>
                    <a:pt x="7194" y="16626"/>
                    <a:pt x="7087" y="16689"/>
                    <a:pt x="6979" y="16689"/>
                  </a:cubicBezTo>
                  <a:cubicBezTo>
                    <a:pt x="6968" y="16689"/>
                    <a:pt x="6956" y="16688"/>
                    <a:pt x="6944" y="16686"/>
                  </a:cubicBezTo>
                  <a:cubicBezTo>
                    <a:pt x="6798" y="16667"/>
                    <a:pt x="6662" y="16536"/>
                    <a:pt x="6582" y="16335"/>
                  </a:cubicBezTo>
                  <a:cubicBezTo>
                    <a:pt x="6407" y="15897"/>
                    <a:pt x="6451" y="14557"/>
                    <a:pt x="6482" y="14078"/>
                  </a:cubicBezTo>
                  <a:cubicBezTo>
                    <a:pt x="6490" y="13972"/>
                    <a:pt x="6438" y="13871"/>
                    <a:pt x="6347" y="13817"/>
                  </a:cubicBezTo>
                  <a:cubicBezTo>
                    <a:pt x="5831" y="13501"/>
                    <a:pt x="4375" y="12414"/>
                    <a:pt x="4457" y="11587"/>
                  </a:cubicBezTo>
                  <a:cubicBezTo>
                    <a:pt x="4547" y="10690"/>
                    <a:pt x="4775" y="9511"/>
                    <a:pt x="4870" y="9045"/>
                  </a:cubicBezTo>
                  <a:cubicBezTo>
                    <a:pt x="4905" y="8868"/>
                    <a:pt x="4768" y="8706"/>
                    <a:pt x="4592" y="8706"/>
                  </a:cubicBezTo>
                  <a:cubicBezTo>
                    <a:pt x="4584" y="8706"/>
                    <a:pt x="4577" y="8706"/>
                    <a:pt x="4570" y="8707"/>
                  </a:cubicBezTo>
                  <a:cubicBezTo>
                    <a:pt x="4428" y="8718"/>
                    <a:pt x="4289" y="8726"/>
                    <a:pt x="4151" y="8726"/>
                  </a:cubicBezTo>
                  <a:cubicBezTo>
                    <a:pt x="3562" y="8726"/>
                    <a:pt x="2986" y="8577"/>
                    <a:pt x="2205" y="7874"/>
                  </a:cubicBezTo>
                  <a:cubicBezTo>
                    <a:pt x="2191" y="7860"/>
                    <a:pt x="683" y="6492"/>
                    <a:pt x="609" y="4815"/>
                  </a:cubicBezTo>
                  <a:cubicBezTo>
                    <a:pt x="573" y="4006"/>
                    <a:pt x="883" y="3247"/>
                    <a:pt x="1530" y="2558"/>
                  </a:cubicBezTo>
                  <a:cubicBezTo>
                    <a:pt x="2555" y="1463"/>
                    <a:pt x="3298" y="1144"/>
                    <a:pt x="3937" y="1144"/>
                  </a:cubicBezTo>
                  <a:cubicBezTo>
                    <a:pt x="4376" y="1144"/>
                    <a:pt x="4767" y="1295"/>
                    <a:pt x="5166" y="1449"/>
                  </a:cubicBezTo>
                  <a:cubicBezTo>
                    <a:pt x="5589" y="1611"/>
                    <a:pt x="6026" y="1780"/>
                    <a:pt x="6524" y="1780"/>
                  </a:cubicBezTo>
                  <a:cubicBezTo>
                    <a:pt x="7273" y="1780"/>
                    <a:pt x="7905" y="1524"/>
                    <a:pt x="8573" y="1253"/>
                  </a:cubicBezTo>
                  <a:cubicBezTo>
                    <a:pt x="9364" y="930"/>
                    <a:pt x="10260" y="567"/>
                    <a:pt x="11552" y="567"/>
                  </a:cubicBezTo>
                  <a:close/>
                  <a:moveTo>
                    <a:pt x="11551" y="0"/>
                  </a:moveTo>
                  <a:cubicBezTo>
                    <a:pt x="10149" y="0"/>
                    <a:pt x="9198" y="386"/>
                    <a:pt x="8359" y="727"/>
                  </a:cubicBezTo>
                  <a:cubicBezTo>
                    <a:pt x="7717" y="988"/>
                    <a:pt x="7163" y="1214"/>
                    <a:pt x="6524" y="1214"/>
                  </a:cubicBezTo>
                  <a:cubicBezTo>
                    <a:pt x="6132" y="1214"/>
                    <a:pt x="5762" y="1071"/>
                    <a:pt x="5369" y="920"/>
                  </a:cubicBezTo>
                  <a:cubicBezTo>
                    <a:pt x="4929" y="750"/>
                    <a:pt x="4465" y="571"/>
                    <a:pt x="3930" y="571"/>
                  </a:cubicBezTo>
                  <a:cubicBezTo>
                    <a:pt x="3176" y="571"/>
                    <a:pt x="2281" y="928"/>
                    <a:pt x="1115" y="2170"/>
                  </a:cubicBezTo>
                  <a:cubicBezTo>
                    <a:pt x="361" y="2975"/>
                    <a:pt x="0" y="3873"/>
                    <a:pt x="42" y="4841"/>
                  </a:cubicBezTo>
                  <a:cubicBezTo>
                    <a:pt x="127" y="6754"/>
                    <a:pt x="1757" y="8234"/>
                    <a:pt x="1826" y="8296"/>
                  </a:cubicBezTo>
                  <a:cubicBezTo>
                    <a:pt x="2755" y="9132"/>
                    <a:pt x="3493" y="9294"/>
                    <a:pt x="4175" y="9294"/>
                  </a:cubicBezTo>
                  <a:cubicBezTo>
                    <a:pt x="4198" y="9294"/>
                    <a:pt x="4221" y="9293"/>
                    <a:pt x="4244" y="9293"/>
                  </a:cubicBezTo>
                  <a:lnTo>
                    <a:pt x="4244" y="9293"/>
                  </a:lnTo>
                  <a:cubicBezTo>
                    <a:pt x="4133" y="9872"/>
                    <a:pt x="3968" y="10791"/>
                    <a:pt x="3894" y="11531"/>
                  </a:cubicBezTo>
                  <a:cubicBezTo>
                    <a:pt x="3776" y="12710"/>
                    <a:pt x="5378" y="13863"/>
                    <a:pt x="5907" y="14210"/>
                  </a:cubicBezTo>
                  <a:cubicBezTo>
                    <a:pt x="5882" y="14696"/>
                    <a:pt x="5838" y="16003"/>
                    <a:pt x="6056" y="16547"/>
                  </a:cubicBezTo>
                  <a:cubicBezTo>
                    <a:pt x="6213" y="16941"/>
                    <a:pt x="6517" y="17203"/>
                    <a:pt x="6869" y="17250"/>
                  </a:cubicBezTo>
                  <a:cubicBezTo>
                    <a:pt x="6907" y="17255"/>
                    <a:pt x="6944" y="17257"/>
                    <a:pt x="6982" y="17257"/>
                  </a:cubicBezTo>
                  <a:cubicBezTo>
                    <a:pt x="7268" y="17257"/>
                    <a:pt x="7539" y="17113"/>
                    <a:pt x="7736" y="16850"/>
                  </a:cubicBezTo>
                  <a:cubicBezTo>
                    <a:pt x="7904" y="16626"/>
                    <a:pt x="8024" y="16184"/>
                    <a:pt x="8151" y="15717"/>
                  </a:cubicBezTo>
                  <a:cubicBezTo>
                    <a:pt x="8187" y="15580"/>
                    <a:pt x="8234" y="15410"/>
                    <a:pt x="8279" y="15258"/>
                  </a:cubicBezTo>
                  <a:cubicBezTo>
                    <a:pt x="8389" y="15645"/>
                    <a:pt x="8551" y="16309"/>
                    <a:pt x="8732" y="17052"/>
                  </a:cubicBezTo>
                  <a:cubicBezTo>
                    <a:pt x="9573" y="20518"/>
                    <a:pt x="10326" y="23436"/>
                    <a:pt x="11014" y="24037"/>
                  </a:cubicBezTo>
                  <a:cubicBezTo>
                    <a:pt x="11482" y="24447"/>
                    <a:pt x="12561" y="24576"/>
                    <a:pt x="13724" y="24576"/>
                  </a:cubicBezTo>
                  <a:cubicBezTo>
                    <a:pt x="15413" y="24576"/>
                    <a:pt x="17277" y="24304"/>
                    <a:pt x="17686" y="24221"/>
                  </a:cubicBezTo>
                  <a:cubicBezTo>
                    <a:pt x="19482" y="23862"/>
                    <a:pt x="22393" y="15903"/>
                    <a:pt x="22421" y="15823"/>
                  </a:cubicBezTo>
                  <a:cubicBezTo>
                    <a:pt x="23513" y="12791"/>
                    <a:pt x="23027" y="7417"/>
                    <a:pt x="21440" y="4975"/>
                  </a:cubicBezTo>
                  <a:cubicBezTo>
                    <a:pt x="19997" y="2754"/>
                    <a:pt x="17454" y="2232"/>
                    <a:pt x="16550" y="2115"/>
                  </a:cubicBezTo>
                  <a:cubicBezTo>
                    <a:pt x="16209" y="1832"/>
                    <a:pt x="13911" y="0"/>
                    <a:pt x="11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2"/>
            <p:cNvSpPr/>
            <p:nvPr/>
          </p:nvSpPr>
          <p:spPr>
            <a:xfrm>
              <a:off x="4863625" y="1358700"/>
              <a:ext cx="69050" cy="172750"/>
            </a:xfrm>
            <a:custGeom>
              <a:rect b="b" l="l" r="r" t="t"/>
              <a:pathLst>
                <a:path extrusionOk="0" h="6910" w="2762">
                  <a:moveTo>
                    <a:pt x="1674" y="0"/>
                  </a:moveTo>
                  <a:cubicBezTo>
                    <a:pt x="1405" y="0"/>
                    <a:pt x="1051" y="186"/>
                    <a:pt x="582" y="655"/>
                  </a:cubicBezTo>
                  <a:cubicBezTo>
                    <a:pt x="582" y="655"/>
                    <a:pt x="873" y="2689"/>
                    <a:pt x="873" y="3997"/>
                  </a:cubicBezTo>
                  <a:cubicBezTo>
                    <a:pt x="873" y="5305"/>
                    <a:pt x="1" y="6032"/>
                    <a:pt x="582" y="6613"/>
                  </a:cubicBezTo>
                  <a:cubicBezTo>
                    <a:pt x="781" y="6813"/>
                    <a:pt x="964" y="6910"/>
                    <a:pt x="1135" y="6910"/>
                  </a:cubicBezTo>
                  <a:cubicBezTo>
                    <a:pt x="1463" y="6910"/>
                    <a:pt x="1749" y="6555"/>
                    <a:pt x="2036" y="5887"/>
                  </a:cubicBezTo>
                  <a:cubicBezTo>
                    <a:pt x="2472" y="4869"/>
                    <a:pt x="2761" y="3125"/>
                    <a:pt x="2617" y="2108"/>
                  </a:cubicBezTo>
                  <a:cubicBezTo>
                    <a:pt x="2511" y="1365"/>
                    <a:pt x="2404" y="0"/>
                    <a:pt x="1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4861750" y="1351575"/>
              <a:ext cx="77975" cy="186950"/>
            </a:xfrm>
            <a:custGeom>
              <a:rect b="b" l="l" r="r" t="t"/>
              <a:pathLst>
                <a:path extrusionOk="0" h="7478" w="3119">
                  <a:moveTo>
                    <a:pt x="1752" y="569"/>
                  </a:moveTo>
                  <a:cubicBezTo>
                    <a:pt x="1785" y="569"/>
                    <a:pt x="1810" y="574"/>
                    <a:pt x="1828" y="580"/>
                  </a:cubicBezTo>
                  <a:cubicBezTo>
                    <a:pt x="2181" y="700"/>
                    <a:pt x="2311" y="1681"/>
                    <a:pt x="2381" y="2209"/>
                  </a:cubicBezTo>
                  <a:lnTo>
                    <a:pt x="2411" y="2432"/>
                  </a:lnTo>
                  <a:cubicBezTo>
                    <a:pt x="2543" y="3358"/>
                    <a:pt x="2281" y="5053"/>
                    <a:pt x="1850" y="6060"/>
                  </a:cubicBezTo>
                  <a:cubicBezTo>
                    <a:pt x="1552" y="6753"/>
                    <a:pt x="1341" y="6888"/>
                    <a:pt x="1242" y="6908"/>
                  </a:cubicBezTo>
                  <a:cubicBezTo>
                    <a:pt x="1232" y="6910"/>
                    <a:pt x="1221" y="6911"/>
                    <a:pt x="1210" y="6911"/>
                  </a:cubicBezTo>
                  <a:cubicBezTo>
                    <a:pt x="1096" y="6911"/>
                    <a:pt x="957" y="6796"/>
                    <a:pt x="857" y="6697"/>
                  </a:cubicBezTo>
                  <a:cubicBezTo>
                    <a:pt x="672" y="6512"/>
                    <a:pt x="718" y="6325"/>
                    <a:pt x="911" y="5792"/>
                  </a:cubicBezTo>
                  <a:cubicBezTo>
                    <a:pt x="1054" y="5395"/>
                    <a:pt x="1231" y="4901"/>
                    <a:pt x="1231" y="4282"/>
                  </a:cubicBezTo>
                  <a:cubicBezTo>
                    <a:pt x="1231" y="3155"/>
                    <a:pt x="1024" y="1533"/>
                    <a:pt x="957" y="1043"/>
                  </a:cubicBezTo>
                  <a:cubicBezTo>
                    <a:pt x="1378" y="645"/>
                    <a:pt x="1625" y="569"/>
                    <a:pt x="1752" y="569"/>
                  </a:cubicBezTo>
                  <a:close/>
                  <a:moveTo>
                    <a:pt x="1748" y="0"/>
                  </a:moveTo>
                  <a:cubicBezTo>
                    <a:pt x="1376" y="0"/>
                    <a:pt x="951" y="245"/>
                    <a:pt x="456" y="739"/>
                  </a:cubicBezTo>
                  <a:cubicBezTo>
                    <a:pt x="394" y="802"/>
                    <a:pt x="363" y="892"/>
                    <a:pt x="376" y="979"/>
                  </a:cubicBezTo>
                  <a:cubicBezTo>
                    <a:pt x="379" y="1000"/>
                    <a:pt x="664" y="3009"/>
                    <a:pt x="664" y="4282"/>
                  </a:cubicBezTo>
                  <a:cubicBezTo>
                    <a:pt x="664" y="4803"/>
                    <a:pt x="512" y="5227"/>
                    <a:pt x="376" y="5601"/>
                  </a:cubicBezTo>
                  <a:cubicBezTo>
                    <a:pt x="192" y="6113"/>
                    <a:pt x="1" y="6643"/>
                    <a:pt x="456" y="7098"/>
                  </a:cubicBezTo>
                  <a:cubicBezTo>
                    <a:pt x="709" y="7350"/>
                    <a:pt x="962" y="7478"/>
                    <a:pt x="1210" y="7478"/>
                  </a:cubicBezTo>
                  <a:cubicBezTo>
                    <a:pt x="1257" y="7478"/>
                    <a:pt x="1304" y="7474"/>
                    <a:pt x="1349" y="7464"/>
                  </a:cubicBezTo>
                  <a:cubicBezTo>
                    <a:pt x="1737" y="7389"/>
                    <a:pt x="2053" y="7025"/>
                    <a:pt x="2371" y="6282"/>
                  </a:cubicBezTo>
                  <a:cubicBezTo>
                    <a:pt x="2844" y="5180"/>
                    <a:pt x="3119" y="3380"/>
                    <a:pt x="2973" y="2352"/>
                  </a:cubicBezTo>
                  <a:lnTo>
                    <a:pt x="2944" y="2135"/>
                  </a:lnTo>
                  <a:cubicBezTo>
                    <a:pt x="2839" y="1350"/>
                    <a:pt x="2697" y="276"/>
                    <a:pt x="2010" y="43"/>
                  </a:cubicBezTo>
                  <a:cubicBezTo>
                    <a:pt x="1926" y="15"/>
                    <a:pt x="1838" y="0"/>
                    <a:pt x="17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2"/>
            <p:cNvSpPr/>
            <p:nvPr/>
          </p:nvSpPr>
          <p:spPr>
            <a:xfrm>
              <a:off x="4446475" y="3047525"/>
              <a:ext cx="1082950" cy="2160925"/>
            </a:xfrm>
            <a:custGeom>
              <a:rect b="b" l="l" r="r" t="t"/>
              <a:pathLst>
                <a:path extrusionOk="0" h="86437" w="43318">
                  <a:moveTo>
                    <a:pt x="7576" y="0"/>
                  </a:moveTo>
                  <a:cubicBezTo>
                    <a:pt x="7576" y="0"/>
                    <a:pt x="4598" y="19855"/>
                    <a:pt x="2299" y="39393"/>
                  </a:cubicBezTo>
                  <a:cubicBezTo>
                    <a:pt x="0" y="58931"/>
                    <a:pt x="288" y="86228"/>
                    <a:pt x="288" y="86228"/>
                  </a:cubicBezTo>
                  <a:lnTo>
                    <a:pt x="6342" y="86194"/>
                  </a:lnTo>
                  <a:cubicBezTo>
                    <a:pt x="6342" y="86194"/>
                    <a:pt x="13217" y="48013"/>
                    <a:pt x="14654" y="43703"/>
                  </a:cubicBezTo>
                  <a:cubicBezTo>
                    <a:pt x="16091" y="39393"/>
                    <a:pt x="20975" y="21292"/>
                    <a:pt x="20975" y="21292"/>
                  </a:cubicBezTo>
                  <a:cubicBezTo>
                    <a:pt x="20975" y="21292"/>
                    <a:pt x="23562" y="41980"/>
                    <a:pt x="24424" y="43415"/>
                  </a:cubicBezTo>
                  <a:cubicBezTo>
                    <a:pt x="25286" y="44852"/>
                    <a:pt x="36988" y="86437"/>
                    <a:pt x="36988" y="86437"/>
                  </a:cubicBezTo>
                  <a:lnTo>
                    <a:pt x="43317" y="86356"/>
                  </a:lnTo>
                  <a:lnTo>
                    <a:pt x="37065" y="41405"/>
                  </a:lnTo>
                  <a:lnTo>
                    <a:pt x="33617" y="30"/>
                  </a:lnTo>
                  <a:lnTo>
                    <a:pt x="75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4440025" y="3040425"/>
              <a:ext cx="1096950" cy="2175150"/>
            </a:xfrm>
            <a:custGeom>
              <a:rect b="b" l="l" r="r" t="t"/>
              <a:pathLst>
                <a:path extrusionOk="0" h="87006" w="43878">
                  <a:moveTo>
                    <a:pt x="8079" y="569"/>
                  </a:moveTo>
                  <a:lnTo>
                    <a:pt x="33615" y="597"/>
                  </a:lnTo>
                  <a:lnTo>
                    <a:pt x="37043" y="41728"/>
                  </a:lnTo>
                  <a:lnTo>
                    <a:pt x="43249" y="86361"/>
                  </a:lnTo>
                  <a:lnTo>
                    <a:pt x="37461" y="86435"/>
                  </a:lnTo>
                  <a:cubicBezTo>
                    <a:pt x="36462" y="82889"/>
                    <a:pt x="25772" y="44968"/>
                    <a:pt x="24924" y="43553"/>
                  </a:cubicBezTo>
                  <a:cubicBezTo>
                    <a:pt x="24314" y="42537"/>
                    <a:pt x="22551" y="29832"/>
                    <a:pt x="21514" y="21540"/>
                  </a:cubicBezTo>
                  <a:cubicBezTo>
                    <a:pt x="21497" y="21406"/>
                    <a:pt x="21388" y="21302"/>
                    <a:pt x="21252" y="21292"/>
                  </a:cubicBezTo>
                  <a:lnTo>
                    <a:pt x="21233" y="21292"/>
                  </a:lnTo>
                  <a:cubicBezTo>
                    <a:pt x="21105" y="21292"/>
                    <a:pt x="20993" y="21379"/>
                    <a:pt x="20959" y="21502"/>
                  </a:cubicBezTo>
                  <a:cubicBezTo>
                    <a:pt x="20911" y="21683"/>
                    <a:pt x="16061" y="39645"/>
                    <a:pt x="14644" y="43897"/>
                  </a:cubicBezTo>
                  <a:cubicBezTo>
                    <a:pt x="13259" y="48049"/>
                    <a:pt x="6992" y="82707"/>
                    <a:pt x="6363" y="86196"/>
                  </a:cubicBezTo>
                  <a:lnTo>
                    <a:pt x="827" y="86226"/>
                  </a:lnTo>
                  <a:cubicBezTo>
                    <a:pt x="806" y="83275"/>
                    <a:pt x="693" y="57950"/>
                    <a:pt x="2839" y="39711"/>
                  </a:cubicBezTo>
                  <a:cubicBezTo>
                    <a:pt x="4975" y="21553"/>
                    <a:pt x="7733" y="2896"/>
                    <a:pt x="8079" y="569"/>
                  </a:cubicBezTo>
                  <a:close/>
                  <a:moveTo>
                    <a:pt x="7834" y="1"/>
                  </a:moveTo>
                  <a:cubicBezTo>
                    <a:pt x="7694" y="1"/>
                    <a:pt x="7575" y="103"/>
                    <a:pt x="7554" y="242"/>
                  </a:cubicBezTo>
                  <a:cubicBezTo>
                    <a:pt x="7524" y="441"/>
                    <a:pt x="4549" y="20325"/>
                    <a:pt x="2276" y="39645"/>
                  </a:cubicBezTo>
                  <a:cubicBezTo>
                    <a:pt x="1" y="58977"/>
                    <a:pt x="259" y="86242"/>
                    <a:pt x="263" y="86514"/>
                  </a:cubicBezTo>
                  <a:cubicBezTo>
                    <a:pt x="264" y="86670"/>
                    <a:pt x="390" y="86795"/>
                    <a:pt x="546" y="86795"/>
                  </a:cubicBezTo>
                  <a:lnTo>
                    <a:pt x="548" y="86795"/>
                  </a:lnTo>
                  <a:lnTo>
                    <a:pt x="6602" y="86762"/>
                  </a:lnTo>
                  <a:cubicBezTo>
                    <a:pt x="6739" y="86762"/>
                    <a:pt x="6855" y="86663"/>
                    <a:pt x="6879" y="86529"/>
                  </a:cubicBezTo>
                  <a:cubicBezTo>
                    <a:pt x="6948" y="86146"/>
                    <a:pt x="13767" y="48318"/>
                    <a:pt x="15181" y="44077"/>
                  </a:cubicBezTo>
                  <a:cubicBezTo>
                    <a:pt x="16370" y="40509"/>
                    <a:pt x="19959" y="27356"/>
                    <a:pt x="21131" y="23034"/>
                  </a:cubicBezTo>
                  <a:cubicBezTo>
                    <a:pt x="21761" y="27973"/>
                    <a:pt x="23675" y="42573"/>
                    <a:pt x="24439" y="43845"/>
                  </a:cubicBezTo>
                  <a:cubicBezTo>
                    <a:pt x="25104" y="44956"/>
                    <a:pt x="32929" y="72428"/>
                    <a:pt x="36974" y="86798"/>
                  </a:cubicBezTo>
                  <a:cubicBezTo>
                    <a:pt x="37008" y="86920"/>
                    <a:pt x="37120" y="87004"/>
                    <a:pt x="37246" y="87004"/>
                  </a:cubicBezTo>
                  <a:lnTo>
                    <a:pt x="37251" y="87005"/>
                  </a:lnTo>
                  <a:lnTo>
                    <a:pt x="43578" y="86924"/>
                  </a:lnTo>
                  <a:cubicBezTo>
                    <a:pt x="43748" y="86921"/>
                    <a:pt x="43878" y="86771"/>
                    <a:pt x="43855" y="86602"/>
                  </a:cubicBezTo>
                  <a:lnTo>
                    <a:pt x="37607" y="41664"/>
                  </a:lnTo>
                  <a:lnTo>
                    <a:pt x="34157" y="289"/>
                  </a:lnTo>
                  <a:cubicBezTo>
                    <a:pt x="34145" y="143"/>
                    <a:pt x="34022" y="30"/>
                    <a:pt x="33875" y="30"/>
                  </a:cubicBezTo>
                  <a:lnTo>
                    <a:pt x="7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2"/>
            <p:cNvSpPr/>
            <p:nvPr/>
          </p:nvSpPr>
          <p:spPr>
            <a:xfrm>
              <a:off x="4963975" y="3405300"/>
              <a:ext cx="291075" cy="179850"/>
            </a:xfrm>
            <a:custGeom>
              <a:rect b="b" l="l" r="r" t="t"/>
              <a:pathLst>
                <a:path extrusionOk="0" h="7194" w="11643">
                  <a:moveTo>
                    <a:pt x="11403" y="0"/>
                  </a:moveTo>
                  <a:cubicBezTo>
                    <a:pt x="11379" y="0"/>
                    <a:pt x="11355" y="4"/>
                    <a:pt x="11331" y="13"/>
                  </a:cubicBezTo>
                  <a:lnTo>
                    <a:pt x="2876" y="3212"/>
                  </a:lnTo>
                  <a:cubicBezTo>
                    <a:pt x="2838" y="3227"/>
                    <a:pt x="2805" y="3250"/>
                    <a:pt x="2782" y="3284"/>
                  </a:cubicBezTo>
                  <a:lnTo>
                    <a:pt x="105" y="6854"/>
                  </a:lnTo>
                  <a:cubicBezTo>
                    <a:pt x="0" y="6994"/>
                    <a:pt x="100" y="7194"/>
                    <a:pt x="275" y="7194"/>
                  </a:cubicBezTo>
                  <a:cubicBezTo>
                    <a:pt x="342" y="7194"/>
                    <a:pt x="405" y="7161"/>
                    <a:pt x="445" y="7108"/>
                  </a:cubicBezTo>
                  <a:lnTo>
                    <a:pt x="3083" y="3588"/>
                  </a:lnTo>
                  <a:lnTo>
                    <a:pt x="11482" y="411"/>
                  </a:lnTo>
                  <a:cubicBezTo>
                    <a:pt x="11590" y="367"/>
                    <a:pt x="11643" y="246"/>
                    <a:pt x="11602" y="138"/>
                  </a:cubicBezTo>
                  <a:cubicBezTo>
                    <a:pt x="11570" y="52"/>
                    <a:pt x="11489" y="0"/>
                    <a:pt x="11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2"/>
            <p:cNvSpPr/>
            <p:nvPr/>
          </p:nvSpPr>
          <p:spPr>
            <a:xfrm>
              <a:off x="4735375" y="3171050"/>
              <a:ext cx="199175" cy="10650"/>
            </a:xfrm>
            <a:custGeom>
              <a:rect b="b" l="l" r="r" t="t"/>
              <a:pathLst>
                <a:path extrusionOk="0" h="426" w="7967">
                  <a:moveTo>
                    <a:pt x="214" y="1"/>
                  </a:moveTo>
                  <a:cubicBezTo>
                    <a:pt x="96" y="1"/>
                    <a:pt x="1" y="96"/>
                    <a:pt x="1" y="213"/>
                  </a:cubicBezTo>
                  <a:cubicBezTo>
                    <a:pt x="1" y="331"/>
                    <a:pt x="96" y="426"/>
                    <a:pt x="214" y="426"/>
                  </a:cubicBezTo>
                  <a:lnTo>
                    <a:pt x="7754" y="426"/>
                  </a:lnTo>
                  <a:cubicBezTo>
                    <a:pt x="7872" y="426"/>
                    <a:pt x="7966" y="331"/>
                    <a:pt x="7966" y="213"/>
                  </a:cubicBezTo>
                  <a:cubicBezTo>
                    <a:pt x="7966" y="96"/>
                    <a:pt x="7872" y="1"/>
                    <a:pt x="7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5192400" y="3171050"/>
              <a:ext cx="84925" cy="10650"/>
            </a:xfrm>
            <a:custGeom>
              <a:rect b="b" l="l" r="r" t="t"/>
              <a:pathLst>
                <a:path extrusionOk="0" h="426" w="3397">
                  <a:moveTo>
                    <a:pt x="214" y="1"/>
                  </a:moveTo>
                  <a:cubicBezTo>
                    <a:pt x="96" y="1"/>
                    <a:pt x="0" y="96"/>
                    <a:pt x="0" y="213"/>
                  </a:cubicBezTo>
                  <a:cubicBezTo>
                    <a:pt x="0" y="331"/>
                    <a:pt x="96" y="426"/>
                    <a:pt x="214" y="426"/>
                  </a:cubicBezTo>
                  <a:lnTo>
                    <a:pt x="3184" y="426"/>
                  </a:lnTo>
                  <a:cubicBezTo>
                    <a:pt x="3301" y="426"/>
                    <a:pt x="3396" y="331"/>
                    <a:pt x="3396" y="213"/>
                  </a:cubicBezTo>
                  <a:cubicBezTo>
                    <a:pt x="3396" y="96"/>
                    <a:pt x="3301" y="1"/>
                    <a:pt x="31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2"/>
            <p:cNvSpPr/>
            <p:nvPr/>
          </p:nvSpPr>
          <p:spPr>
            <a:xfrm>
              <a:off x="4199325" y="5206425"/>
              <a:ext cx="411775" cy="149375"/>
            </a:xfrm>
            <a:custGeom>
              <a:rect b="b" l="l" r="r" t="t"/>
              <a:pathLst>
                <a:path extrusionOk="0" h="5975" w="16471">
                  <a:moveTo>
                    <a:pt x="16470" y="1"/>
                  </a:moveTo>
                  <a:lnTo>
                    <a:pt x="9851" y="81"/>
                  </a:lnTo>
                  <a:lnTo>
                    <a:pt x="8801" y="1534"/>
                  </a:lnTo>
                  <a:cubicBezTo>
                    <a:pt x="8801" y="1534"/>
                    <a:pt x="82" y="5086"/>
                    <a:pt x="82" y="5409"/>
                  </a:cubicBezTo>
                  <a:cubicBezTo>
                    <a:pt x="82" y="5732"/>
                    <a:pt x="1" y="5975"/>
                    <a:pt x="728" y="5975"/>
                  </a:cubicBezTo>
                  <a:lnTo>
                    <a:pt x="11949" y="5975"/>
                  </a:lnTo>
                  <a:lnTo>
                    <a:pt x="13160" y="5571"/>
                  </a:lnTo>
                  <a:lnTo>
                    <a:pt x="13160" y="5975"/>
                  </a:lnTo>
                  <a:lnTo>
                    <a:pt x="16389" y="5975"/>
                  </a:lnTo>
                  <a:lnTo>
                    <a:pt x="164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2"/>
            <p:cNvSpPr/>
            <p:nvPr/>
          </p:nvSpPr>
          <p:spPr>
            <a:xfrm>
              <a:off x="5125700" y="5206425"/>
              <a:ext cx="411775" cy="149375"/>
            </a:xfrm>
            <a:custGeom>
              <a:rect b="b" l="l" r="r" t="t"/>
              <a:pathLst>
                <a:path extrusionOk="0" h="5975" w="16471">
                  <a:moveTo>
                    <a:pt x="16470" y="1"/>
                  </a:moveTo>
                  <a:lnTo>
                    <a:pt x="9851" y="81"/>
                  </a:lnTo>
                  <a:lnTo>
                    <a:pt x="8801" y="1534"/>
                  </a:lnTo>
                  <a:cubicBezTo>
                    <a:pt x="8801" y="1534"/>
                    <a:pt x="82" y="5086"/>
                    <a:pt x="82" y="5409"/>
                  </a:cubicBezTo>
                  <a:cubicBezTo>
                    <a:pt x="82" y="5732"/>
                    <a:pt x="1" y="5975"/>
                    <a:pt x="728" y="5975"/>
                  </a:cubicBezTo>
                  <a:lnTo>
                    <a:pt x="11949" y="5975"/>
                  </a:lnTo>
                  <a:lnTo>
                    <a:pt x="13160" y="5571"/>
                  </a:lnTo>
                  <a:lnTo>
                    <a:pt x="13160" y="5975"/>
                  </a:lnTo>
                  <a:lnTo>
                    <a:pt x="16389" y="5975"/>
                  </a:lnTo>
                  <a:lnTo>
                    <a:pt x="164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2"/>
            <p:cNvSpPr/>
            <p:nvPr/>
          </p:nvSpPr>
          <p:spPr>
            <a:xfrm>
              <a:off x="4781725" y="1727075"/>
              <a:ext cx="440575" cy="143650"/>
            </a:xfrm>
            <a:custGeom>
              <a:rect b="b" l="l" r="r" t="t"/>
              <a:pathLst>
                <a:path extrusionOk="0" h="5746" w="17623">
                  <a:moveTo>
                    <a:pt x="8537" y="1"/>
                  </a:moveTo>
                  <a:cubicBezTo>
                    <a:pt x="6393" y="1"/>
                    <a:pt x="4198" y="236"/>
                    <a:pt x="2620" y="982"/>
                  </a:cubicBezTo>
                  <a:lnTo>
                    <a:pt x="1" y="5745"/>
                  </a:lnTo>
                  <a:cubicBezTo>
                    <a:pt x="1" y="5745"/>
                    <a:pt x="6549" y="3840"/>
                    <a:pt x="10121" y="3840"/>
                  </a:cubicBezTo>
                  <a:cubicBezTo>
                    <a:pt x="13694" y="3840"/>
                    <a:pt x="17623" y="4555"/>
                    <a:pt x="17623" y="4555"/>
                  </a:cubicBezTo>
                  <a:lnTo>
                    <a:pt x="15739" y="694"/>
                  </a:lnTo>
                  <a:cubicBezTo>
                    <a:pt x="15739" y="694"/>
                    <a:pt x="12214" y="1"/>
                    <a:pt x="853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2"/>
            <p:cNvSpPr/>
            <p:nvPr/>
          </p:nvSpPr>
          <p:spPr>
            <a:xfrm>
              <a:off x="4772950" y="1719850"/>
              <a:ext cx="458075" cy="157950"/>
            </a:xfrm>
            <a:custGeom>
              <a:rect b="b" l="l" r="r" t="t"/>
              <a:pathLst>
                <a:path extrusionOk="0" h="6318" w="18323">
                  <a:moveTo>
                    <a:pt x="8873" y="576"/>
                  </a:moveTo>
                  <a:cubicBezTo>
                    <a:pt x="12090" y="576"/>
                    <a:pt x="15213" y="1111"/>
                    <a:pt x="15899" y="1235"/>
                  </a:cubicBezTo>
                  <a:lnTo>
                    <a:pt x="17477" y="4473"/>
                  </a:lnTo>
                  <a:cubicBezTo>
                    <a:pt x="16267" y="4279"/>
                    <a:pt x="13248" y="3845"/>
                    <a:pt x="10472" y="3845"/>
                  </a:cubicBezTo>
                  <a:cubicBezTo>
                    <a:pt x="7527" y="3845"/>
                    <a:pt x="2682" y="5097"/>
                    <a:pt x="925" y="5579"/>
                  </a:cubicBezTo>
                  <a:lnTo>
                    <a:pt x="3174" y="1490"/>
                  </a:lnTo>
                  <a:lnTo>
                    <a:pt x="3174" y="1489"/>
                  </a:lnTo>
                  <a:cubicBezTo>
                    <a:pt x="4697" y="797"/>
                    <a:pt x="6804" y="576"/>
                    <a:pt x="8873" y="576"/>
                  </a:cubicBezTo>
                  <a:close/>
                  <a:moveTo>
                    <a:pt x="8908" y="1"/>
                  </a:moveTo>
                  <a:cubicBezTo>
                    <a:pt x="6727" y="1"/>
                    <a:pt x="4482" y="243"/>
                    <a:pt x="2850" y="1014"/>
                  </a:cubicBezTo>
                  <a:cubicBezTo>
                    <a:pt x="2796" y="1040"/>
                    <a:pt x="2751" y="1082"/>
                    <a:pt x="2722" y="1134"/>
                  </a:cubicBezTo>
                  <a:lnTo>
                    <a:pt x="103" y="5898"/>
                  </a:lnTo>
                  <a:cubicBezTo>
                    <a:pt x="0" y="6086"/>
                    <a:pt x="137" y="6316"/>
                    <a:pt x="352" y="6317"/>
                  </a:cubicBezTo>
                  <a:cubicBezTo>
                    <a:pt x="378" y="6317"/>
                    <a:pt x="405" y="6313"/>
                    <a:pt x="431" y="6306"/>
                  </a:cubicBezTo>
                  <a:cubicBezTo>
                    <a:pt x="496" y="6287"/>
                    <a:pt x="6981" y="4412"/>
                    <a:pt x="10472" y="4412"/>
                  </a:cubicBezTo>
                  <a:cubicBezTo>
                    <a:pt x="13976" y="4412"/>
                    <a:pt x="17884" y="5114"/>
                    <a:pt x="17923" y="5122"/>
                  </a:cubicBezTo>
                  <a:cubicBezTo>
                    <a:pt x="17940" y="5125"/>
                    <a:pt x="17957" y="5127"/>
                    <a:pt x="17974" y="5127"/>
                  </a:cubicBezTo>
                  <a:cubicBezTo>
                    <a:pt x="18177" y="5127"/>
                    <a:pt x="18322" y="4911"/>
                    <a:pt x="18228" y="4719"/>
                  </a:cubicBezTo>
                  <a:lnTo>
                    <a:pt x="16346" y="857"/>
                  </a:lnTo>
                  <a:cubicBezTo>
                    <a:pt x="16307" y="777"/>
                    <a:pt x="16232" y="721"/>
                    <a:pt x="16146" y="704"/>
                  </a:cubicBezTo>
                  <a:cubicBezTo>
                    <a:pt x="15919" y="659"/>
                    <a:pt x="12500" y="1"/>
                    <a:pt x="8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2"/>
            <p:cNvSpPr/>
            <p:nvPr/>
          </p:nvSpPr>
          <p:spPr>
            <a:xfrm>
              <a:off x="5154275" y="1927700"/>
              <a:ext cx="518725" cy="985300"/>
            </a:xfrm>
            <a:custGeom>
              <a:rect b="b" l="l" r="r" t="t"/>
              <a:pathLst>
                <a:path extrusionOk="0" h="39412" w="20749">
                  <a:moveTo>
                    <a:pt x="12201" y="1"/>
                  </a:moveTo>
                  <a:cubicBezTo>
                    <a:pt x="9248" y="241"/>
                    <a:pt x="7266" y="20313"/>
                    <a:pt x="7266" y="20313"/>
                  </a:cubicBezTo>
                  <a:lnTo>
                    <a:pt x="9134" y="29655"/>
                  </a:lnTo>
                  <a:lnTo>
                    <a:pt x="415" y="33806"/>
                  </a:lnTo>
                  <a:lnTo>
                    <a:pt x="0" y="39412"/>
                  </a:lnTo>
                  <a:lnTo>
                    <a:pt x="0" y="39412"/>
                  </a:lnTo>
                  <a:lnTo>
                    <a:pt x="17363" y="37029"/>
                  </a:lnTo>
                  <a:cubicBezTo>
                    <a:pt x="19402" y="36748"/>
                    <a:pt x="20749" y="34765"/>
                    <a:pt x="20257" y="32768"/>
                  </a:cubicBezTo>
                  <a:lnTo>
                    <a:pt x="12201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2"/>
            <p:cNvSpPr/>
            <p:nvPr/>
          </p:nvSpPr>
          <p:spPr>
            <a:xfrm>
              <a:off x="5146900" y="1920600"/>
              <a:ext cx="527025" cy="999500"/>
            </a:xfrm>
            <a:custGeom>
              <a:rect b="b" l="l" r="r" t="t"/>
              <a:pathLst>
                <a:path extrusionOk="0" h="39980" w="21081">
                  <a:moveTo>
                    <a:pt x="12291" y="638"/>
                  </a:moveTo>
                  <a:lnTo>
                    <a:pt x="20277" y="33121"/>
                  </a:lnTo>
                  <a:cubicBezTo>
                    <a:pt x="20492" y="33996"/>
                    <a:pt x="20326" y="34922"/>
                    <a:pt x="19819" y="35667"/>
                  </a:cubicBezTo>
                  <a:cubicBezTo>
                    <a:pt x="19313" y="36413"/>
                    <a:pt x="18513" y="36909"/>
                    <a:pt x="17620" y="37031"/>
                  </a:cubicBezTo>
                  <a:lnTo>
                    <a:pt x="604" y="39367"/>
                  </a:lnTo>
                  <a:lnTo>
                    <a:pt x="982" y="34276"/>
                  </a:lnTo>
                  <a:lnTo>
                    <a:pt x="9552" y="30194"/>
                  </a:lnTo>
                  <a:cubicBezTo>
                    <a:pt x="9669" y="30139"/>
                    <a:pt x="9734" y="30010"/>
                    <a:pt x="9708" y="29883"/>
                  </a:cubicBezTo>
                  <a:lnTo>
                    <a:pt x="7848" y="20582"/>
                  </a:lnTo>
                  <a:cubicBezTo>
                    <a:pt x="8579" y="13206"/>
                    <a:pt x="10395" y="1660"/>
                    <a:pt x="12291" y="638"/>
                  </a:cubicBezTo>
                  <a:close/>
                  <a:moveTo>
                    <a:pt x="12492" y="0"/>
                  </a:moveTo>
                  <a:cubicBezTo>
                    <a:pt x="12486" y="0"/>
                    <a:pt x="12479" y="1"/>
                    <a:pt x="12472" y="1"/>
                  </a:cubicBezTo>
                  <a:cubicBezTo>
                    <a:pt x="9437" y="249"/>
                    <a:pt x="7615" y="17177"/>
                    <a:pt x="7279" y="20568"/>
                  </a:cubicBezTo>
                  <a:cubicBezTo>
                    <a:pt x="7277" y="20596"/>
                    <a:pt x="7278" y="20624"/>
                    <a:pt x="7284" y="20652"/>
                  </a:cubicBezTo>
                  <a:lnTo>
                    <a:pt x="9109" y="29778"/>
                  </a:lnTo>
                  <a:lnTo>
                    <a:pt x="589" y="33835"/>
                  </a:lnTo>
                  <a:cubicBezTo>
                    <a:pt x="497" y="33878"/>
                    <a:pt x="436" y="33968"/>
                    <a:pt x="428" y="34069"/>
                  </a:cubicBezTo>
                  <a:lnTo>
                    <a:pt x="13" y="39674"/>
                  </a:lnTo>
                  <a:cubicBezTo>
                    <a:pt x="1" y="39839"/>
                    <a:pt x="131" y="39978"/>
                    <a:pt x="295" y="39979"/>
                  </a:cubicBezTo>
                  <a:cubicBezTo>
                    <a:pt x="308" y="39978"/>
                    <a:pt x="321" y="39978"/>
                    <a:pt x="333" y="39976"/>
                  </a:cubicBezTo>
                  <a:lnTo>
                    <a:pt x="17696" y="37593"/>
                  </a:lnTo>
                  <a:cubicBezTo>
                    <a:pt x="18749" y="37449"/>
                    <a:pt x="19690" y="36865"/>
                    <a:pt x="20287" y="35986"/>
                  </a:cubicBezTo>
                  <a:cubicBezTo>
                    <a:pt x="20885" y="35107"/>
                    <a:pt x="21080" y="34016"/>
                    <a:pt x="20826" y="32985"/>
                  </a:cubicBezTo>
                  <a:lnTo>
                    <a:pt x="12771" y="216"/>
                  </a:lnTo>
                  <a:cubicBezTo>
                    <a:pt x="12738" y="89"/>
                    <a:pt x="12623" y="0"/>
                    <a:pt x="12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2"/>
            <p:cNvSpPr/>
            <p:nvPr/>
          </p:nvSpPr>
          <p:spPr>
            <a:xfrm>
              <a:off x="4543950" y="1815650"/>
              <a:ext cx="918300" cy="1251350"/>
            </a:xfrm>
            <a:custGeom>
              <a:rect b="b" l="l" r="r" t="t"/>
              <a:pathLst>
                <a:path extrusionOk="0" h="50054" w="36732">
                  <a:moveTo>
                    <a:pt x="18657" y="0"/>
                  </a:moveTo>
                  <a:cubicBezTo>
                    <a:pt x="15879" y="0"/>
                    <a:pt x="13007" y="296"/>
                    <a:pt x="10308" y="861"/>
                  </a:cubicBezTo>
                  <a:cubicBezTo>
                    <a:pt x="7851" y="1374"/>
                    <a:pt x="5538" y="2109"/>
                    <a:pt x="3571" y="3046"/>
                  </a:cubicBezTo>
                  <a:cubicBezTo>
                    <a:pt x="1071" y="4236"/>
                    <a:pt x="0" y="4593"/>
                    <a:pt x="0" y="4593"/>
                  </a:cubicBezTo>
                  <a:cubicBezTo>
                    <a:pt x="0" y="4593"/>
                    <a:pt x="3081" y="44513"/>
                    <a:pt x="3081" y="46537"/>
                  </a:cubicBezTo>
                  <a:cubicBezTo>
                    <a:pt x="3081" y="48561"/>
                    <a:pt x="2962" y="48680"/>
                    <a:pt x="3676" y="49275"/>
                  </a:cubicBezTo>
                  <a:cubicBezTo>
                    <a:pt x="4281" y="49779"/>
                    <a:pt x="7024" y="50053"/>
                    <a:pt x="11825" y="50053"/>
                  </a:cubicBezTo>
                  <a:cubicBezTo>
                    <a:pt x="12695" y="50053"/>
                    <a:pt x="13632" y="50044"/>
                    <a:pt x="14635" y="50026"/>
                  </a:cubicBezTo>
                  <a:cubicBezTo>
                    <a:pt x="17364" y="49976"/>
                    <a:pt x="19968" y="49962"/>
                    <a:pt x="22121" y="49962"/>
                  </a:cubicBezTo>
                  <a:cubicBezTo>
                    <a:pt x="25134" y="49962"/>
                    <a:pt x="27263" y="49990"/>
                    <a:pt x="27610" y="49990"/>
                  </a:cubicBezTo>
                  <a:cubicBezTo>
                    <a:pt x="28205" y="49990"/>
                    <a:pt x="29277" y="49632"/>
                    <a:pt x="29991" y="48561"/>
                  </a:cubicBezTo>
                  <a:cubicBezTo>
                    <a:pt x="30706" y="47489"/>
                    <a:pt x="36496" y="4959"/>
                    <a:pt x="36614" y="4483"/>
                  </a:cubicBezTo>
                  <a:cubicBezTo>
                    <a:pt x="36732" y="4005"/>
                    <a:pt x="27619" y="1251"/>
                    <a:pt x="26777" y="1011"/>
                  </a:cubicBezTo>
                  <a:cubicBezTo>
                    <a:pt x="24383" y="327"/>
                    <a:pt x="21572" y="0"/>
                    <a:pt x="1865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2"/>
            <p:cNvSpPr/>
            <p:nvPr/>
          </p:nvSpPr>
          <p:spPr>
            <a:xfrm>
              <a:off x="4536625" y="1808450"/>
              <a:ext cx="933050" cy="1265625"/>
            </a:xfrm>
            <a:custGeom>
              <a:rect b="b" l="l" r="r" t="t"/>
              <a:pathLst>
                <a:path extrusionOk="0" h="50625" w="37322">
                  <a:moveTo>
                    <a:pt x="18942" y="566"/>
                  </a:moveTo>
                  <a:cubicBezTo>
                    <a:pt x="21873" y="566"/>
                    <a:pt x="24649" y="902"/>
                    <a:pt x="26992" y="1572"/>
                  </a:cubicBezTo>
                  <a:cubicBezTo>
                    <a:pt x="28646" y="2044"/>
                    <a:pt x="35732" y="4245"/>
                    <a:pt x="36607" y="4844"/>
                  </a:cubicBezTo>
                  <a:cubicBezTo>
                    <a:pt x="36534" y="5315"/>
                    <a:pt x="36301" y="6968"/>
                    <a:pt x="35754" y="10873"/>
                  </a:cubicBezTo>
                  <a:cubicBezTo>
                    <a:pt x="34212" y="21871"/>
                    <a:pt x="30602" y="47625"/>
                    <a:pt x="30048" y="48691"/>
                  </a:cubicBezTo>
                  <a:cubicBezTo>
                    <a:pt x="29362" y="49721"/>
                    <a:pt x="28345" y="49994"/>
                    <a:pt x="27903" y="49994"/>
                  </a:cubicBezTo>
                  <a:lnTo>
                    <a:pt x="27314" y="49989"/>
                  </a:lnTo>
                  <a:cubicBezTo>
                    <a:pt x="26453" y="49982"/>
                    <a:pt x="24693" y="49966"/>
                    <a:pt x="22431" y="49966"/>
                  </a:cubicBezTo>
                  <a:cubicBezTo>
                    <a:pt x="20270" y="49966"/>
                    <a:pt x="17652" y="49981"/>
                    <a:pt x="14924" y="50030"/>
                  </a:cubicBezTo>
                  <a:cubicBezTo>
                    <a:pt x="13893" y="50049"/>
                    <a:pt x="12961" y="50058"/>
                    <a:pt x="12116" y="50058"/>
                  </a:cubicBezTo>
                  <a:cubicBezTo>
                    <a:pt x="5763" y="50058"/>
                    <a:pt x="4426" y="49575"/>
                    <a:pt x="4152" y="49346"/>
                  </a:cubicBezTo>
                  <a:cubicBezTo>
                    <a:pt x="3641" y="48920"/>
                    <a:pt x="3642" y="48870"/>
                    <a:pt x="3654" y="47575"/>
                  </a:cubicBezTo>
                  <a:cubicBezTo>
                    <a:pt x="3656" y="47358"/>
                    <a:pt x="3658" y="47110"/>
                    <a:pt x="3658" y="46825"/>
                  </a:cubicBezTo>
                  <a:cubicBezTo>
                    <a:pt x="3658" y="44868"/>
                    <a:pt x="861" y="8568"/>
                    <a:pt x="592" y="5075"/>
                  </a:cubicBezTo>
                  <a:cubicBezTo>
                    <a:pt x="1014" y="4918"/>
                    <a:pt x="2088" y="4494"/>
                    <a:pt x="3987" y="3589"/>
                  </a:cubicBezTo>
                  <a:cubicBezTo>
                    <a:pt x="5896" y="2679"/>
                    <a:pt x="8141" y="1951"/>
                    <a:pt x="10658" y="1426"/>
                  </a:cubicBezTo>
                  <a:cubicBezTo>
                    <a:pt x="13405" y="851"/>
                    <a:pt x="16239" y="566"/>
                    <a:pt x="18942" y="566"/>
                  </a:cubicBezTo>
                  <a:close/>
                  <a:moveTo>
                    <a:pt x="18942" y="1"/>
                  </a:moveTo>
                  <a:cubicBezTo>
                    <a:pt x="16199" y="1"/>
                    <a:pt x="13325" y="290"/>
                    <a:pt x="10543" y="872"/>
                  </a:cubicBezTo>
                  <a:cubicBezTo>
                    <a:pt x="7982" y="1406"/>
                    <a:pt x="5694" y="2149"/>
                    <a:pt x="3743" y="3077"/>
                  </a:cubicBezTo>
                  <a:cubicBezTo>
                    <a:pt x="1294" y="4244"/>
                    <a:pt x="213" y="4609"/>
                    <a:pt x="204" y="4613"/>
                  </a:cubicBezTo>
                  <a:cubicBezTo>
                    <a:pt x="79" y="4654"/>
                    <a:pt x="0" y="4774"/>
                    <a:pt x="10" y="4904"/>
                  </a:cubicBezTo>
                  <a:cubicBezTo>
                    <a:pt x="41" y="5302"/>
                    <a:pt x="3091" y="44834"/>
                    <a:pt x="3091" y="46825"/>
                  </a:cubicBezTo>
                  <a:cubicBezTo>
                    <a:pt x="3091" y="47108"/>
                    <a:pt x="3089" y="47355"/>
                    <a:pt x="3087" y="47569"/>
                  </a:cubicBezTo>
                  <a:cubicBezTo>
                    <a:pt x="3074" y="48905"/>
                    <a:pt x="3071" y="49183"/>
                    <a:pt x="3789" y="49780"/>
                  </a:cubicBezTo>
                  <a:cubicBezTo>
                    <a:pt x="4462" y="50342"/>
                    <a:pt x="7258" y="50624"/>
                    <a:pt x="12117" y="50624"/>
                  </a:cubicBezTo>
                  <a:cubicBezTo>
                    <a:pt x="12990" y="50624"/>
                    <a:pt x="13929" y="50616"/>
                    <a:pt x="14934" y="50597"/>
                  </a:cubicBezTo>
                  <a:cubicBezTo>
                    <a:pt x="17659" y="50548"/>
                    <a:pt x="20273" y="50533"/>
                    <a:pt x="22431" y="50533"/>
                  </a:cubicBezTo>
                  <a:cubicBezTo>
                    <a:pt x="24691" y="50533"/>
                    <a:pt x="26449" y="50549"/>
                    <a:pt x="27309" y="50556"/>
                  </a:cubicBezTo>
                  <a:lnTo>
                    <a:pt x="27903" y="50560"/>
                  </a:lnTo>
                  <a:cubicBezTo>
                    <a:pt x="28490" y="50560"/>
                    <a:pt x="29702" y="50234"/>
                    <a:pt x="30520" y="49006"/>
                  </a:cubicBezTo>
                  <a:cubicBezTo>
                    <a:pt x="31004" y="48279"/>
                    <a:pt x="33187" y="33267"/>
                    <a:pt x="36314" y="10952"/>
                  </a:cubicBezTo>
                  <a:cubicBezTo>
                    <a:pt x="36799" y="7494"/>
                    <a:pt x="37149" y="4994"/>
                    <a:pt x="37182" y="4839"/>
                  </a:cubicBezTo>
                  <a:cubicBezTo>
                    <a:pt x="37263" y="4515"/>
                    <a:pt x="37321" y="4280"/>
                    <a:pt x="32437" y="2676"/>
                  </a:cubicBezTo>
                  <a:cubicBezTo>
                    <a:pt x="30038" y="1890"/>
                    <a:pt x="27564" y="1145"/>
                    <a:pt x="27149" y="1026"/>
                  </a:cubicBezTo>
                  <a:cubicBezTo>
                    <a:pt x="24758" y="344"/>
                    <a:pt x="21927" y="1"/>
                    <a:pt x="18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2"/>
            <p:cNvSpPr/>
            <p:nvPr/>
          </p:nvSpPr>
          <p:spPr>
            <a:xfrm>
              <a:off x="5098750" y="2607025"/>
              <a:ext cx="76075" cy="61225"/>
            </a:xfrm>
            <a:custGeom>
              <a:rect b="b" l="l" r="r" t="t"/>
              <a:pathLst>
                <a:path extrusionOk="0" h="2449" w="3043">
                  <a:moveTo>
                    <a:pt x="2721" y="0"/>
                  </a:moveTo>
                  <a:cubicBezTo>
                    <a:pt x="2646" y="0"/>
                    <a:pt x="2571" y="30"/>
                    <a:pt x="2515" y="89"/>
                  </a:cubicBezTo>
                  <a:cubicBezTo>
                    <a:pt x="1775" y="762"/>
                    <a:pt x="984" y="1376"/>
                    <a:pt x="150" y="1928"/>
                  </a:cubicBezTo>
                  <a:cubicBezTo>
                    <a:pt x="47" y="1997"/>
                    <a:pt x="0" y="2126"/>
                    <a:pt x="36" y="2245"/>
                  </a:cubicBezTo>
                  <a:cubicBezTo>
                    <a:pt x="71" y="2365"/>
                    <a:pt x="182" y="2447"/>
                    <a:pt x="306" y="2448"/>
                  </a:cubicBezTo>
                  <a:cubicBezTo>
                    <a:pt x="361" y="2448"/>
                    <a:pt x="415" y="2432"/>
                    <a:pt x="462" y="2402"/>
                  </a:cubicBezTo>
                  <a:cubicBezTo>
                    <a:pt x="1321" y="1834"/>
                    <a:pt x="2134" y="1201"/>
                    <a:pt x="2896" y="507"/>
                  </a:cubicBezTo>
                  <a:cubicBezTo>
                    <a:pt x="3026" y="406"/>
                    <a:pt x="3042" y="215"/>
                    <a:pt x="2931" y="93"/>
                  </a:cubicBezTo>
                  <a:cubicBezTo>
                    <a:pt x="2875" y="31"/>
                    <a:pt x="2798" y="0"/>
                    <a:pt x="27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2"/>
            <p:cNvSpPr/>
            <p:nvPr/>
          </p:nvSpPr>
          <p:spPr>
            <a:xfrm>
              <a:off x="5213825" y="2219000"/>
              <a:ext cx="179225" cy="342950"/>
            </a:xfrm>
            <a:custGeom>
              <a:rect b="b" l="l" r="r" t="t"/>
              <a:pathLst>
                <a:path extrusionOk="0" h="13718" w="7169">
                  <a:moveTo>
                    <a:pt x="6857" y="1"/>
                  </a:moveTo>
                  <a:cubicBezTo>
                    <a:pt x="6726" y="1"/>
                    <a:pt x="6608" y="92"/>
                    <a:pt x="6580" y="225"/>
                  </a:cubicBezTo>
                  <a:cubicBezTo>
                    <a:pt x="6563" y="297"/>
                    <a:pt x="4880" y="7540"/>
                    <a:pt x="153" y="13252"/>
                  </a:cubicBezTo>
                  <a:cubicBezTo>
                    <a:pt x="0" y="13437"/>
                    <a:pt x="131" y="13717"/>
                    <a:pt x="371" y="13718"/>
                  </a:cubicBezTo>
                  <a:cubicBezTo>
                    <a:pt x="456" y="13718"/>
                    <a:pt x="536" y="13680"/>
                    <a:pt x="589" y="13615"/>
                  </a:cubicBezTo>
                  <a:cubicBezTo>
                    <a:pt x="5406" y="7795"/>
                    <a:pt x="7115" y="424"/>
                    <a:pt x="7132" y="350"/>
                  </a:cubicBezTo>
                  <a:cubicBezTo>
                    <a:pt x="7168" y="197"/>
                    <a:pt x="7073" y="43"/>
                    <a:pt x="6920" y="8"/>
                  </a:cubicBezTo>
                  <a:cubicBezTo>
                    <a:pt x="6899" y="3"/>
                    <a:pt x="6878" y="1"/>
                    <a:pt x="68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2"/>
            <p:cNvSpPr/>
            <p:nvPr/>
          </p:nvSpPr>
          <p:spPr>
            <a:xfrm>
              <a:off x="5395900" y="2664750"/>
              <a:ext cx="165100" cy="82175"/>
            </a:xfrm>
            <a:custGeom>
              <a:rect b="b" l="l" r="r" t="t"/>
              <a:pathLst>
                <a:path extrusionOk="0" h="3287" w="6604">
                  <a:moveTo>
                    <a:pt x="321" y="0"/>
                  </a:moveTo>
                  <a:cubicBezTo>
                    <a:pt x="264" y="0"/>
                    <a:pt x="206" y="17"/>
                    <a:pt x="156" y="53"/>
                  </a:cubicBezTo>
                  <a:cubicBezTo>
                    <a:pt x="34" y="140"/>
                    <a:pt x="0" y="307"/>
                    <a:pt x="80" y="435"/>
                  </a:cubicBezTo>
                  <a:cubicBezTo>
                    <a:pt x="154" y="538"/>
                    <a:pt x="1951" y="2996"/>
                    <a:pt x="6304" y="3285"/>
                  </a:cubicBezTo>
                  <a:cubicBezTo>
                    <a:pt x="6312" y="3286"/>
                    <a:pt x="6317" y="3286"/>
                    <a:pt x="6323" y="3286"/>
                  </a:cubicBezTo>
                  <a:lnTo>
                    <a:pt x="6325" y="3286"/>
                  </a:lnTo>
                  <a:cubicBezTo>
                    <a:pt x="6474" y="3281"/>
                    <a:pt x="6594" y="3161"/>
                    <a:pt x="6598" y="3012"/>
                  </a:cubicBezTo>
                  <a:cubicBezTo>
                    <a:pt x="6604" y="2861"/>
                    <a:pt x="6491" y="2734"/>
                    <a:pt x="6343" y="2719"/>
                  </a:cubicBezTo>
                  <a:cubicBezTo>
                    <a:pt x="2272" y="2449"/>
                    <a:pt x="558" y="128"/>
                    <a:pt x="541" y="105"/>
                  </a:cubicBezTo>
                  <a:cubicBezTo>
                    <a:pt x="485" y="36"/>
                    <a:pt x="404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2"/>
            <p:cNvSpPr/>
            <p:nvPr/>
          </p:nvSpPr>
          <p:spPr>
            <a:xfrm>
              <a:off x="5375050" y="2662275"/>
              <a:ext cx="104575" cy="116525"/>
            </a:xfrm>
            <a:custGeom>
              <a:rect b="b" l="l" r="r" t="t"/>
              <a:pathLst>
                <a:path extrusionOk="0" h="4661" w="4183">
                  <a:moveTo>
                    <a:pt x="308" y="0"/>
                  </a:moveTo>
                  <a:cubicBezTo>
                    <a:pt x="285" y="0"/>
                    <a:pt x="262" y="3"/>
                    <a:pt x="239" y="9"/>
                  </a:cubicBezTo>
                  <a:cubicBezTo>
                    <a:pt x="92" y="46"/>
                    <a:pt x="0" y="191"/>
                    <a:pt x="29" y="340"/>
                  </a:cubicBezTo>
                  <a:cubicBezTo>
                    <a:pt x="57" y="453"/>
                    <a:pt x="753" y="3131"/>
                    <a:pt x="3751" y="4631"/>
                  </a:cubicBezTo>
                  <a:cubicBezTo>
                    <a:pt x="3791" y="4650"/>
                    <a:pt x="3834" y="4660"/>
                    <a:pt x="3877" y="4661"/>
                  </a:cubicBezTo>
                  <a:cubicBezTo>
                    <a:pt x="4008" y="4660"/>
                    <a:pt x="4122" y="4569"/>
                    <a:pt x="4152" y="4441"/>
                  </a:cubicBezTo>
                  <a:cubicBezTo>
                    <a:pt x="4182" y="4315"/>
                    <a:pt x="4121" y="4183"/>
                    <a:pt x="4005" y="4123"/>
                  </a:cubicBezTo>
                  <a:cubicBezTo>
                    <a:pt x="1250" y="2746"/>
                    <a:pt x="585" y="227"/>
                    <a:pt x="580" y="203"/>
                  </a:cubicBezTo>
                  <a:cubicBezTo>
                    <a:pt x="543" y="80"/>
                    <a:pt x="430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2"/>
            <p:cNvSpPr/>
            <p:nvPr/>
          </p:nvSpPr>
          <p:spPr>
            <a:xfrm>
              <a:off x="3624925" y="1542075"/>
              <a:ext cx="1000550" cy="848475"/>
            </a:xfrm>
            <a:custGeom>
              <a:rect b="b" l="l" r="r" t="t"/>
              <a:pathLst>
                <a:path extrusionOk="0" h="33939" w="40022">
                  <a:moveTo>
                    <a:pt x="3242" y="1"/>
                  </a:moveTo>
                  <a:lnTo>
                    <a:pt x="1" y="2702"/>
                  </a:lnTo>
                  <a:lnTo>
                    <a:pt x="14963" y="31490"/>
                  </a:lnTo>
                  <a:cubicBezTo>
                    <a:pt x="15757" y="33017"/>
                    <a:pt x="17327" y="33938"/>
                    <a:pt x="18995" y="33938"/>
                  </a:cubicBezTo>
                  <a:cubicBezTo>
                    <a:pt x="19319" y="33938"/>
                    <a:pt x="19646" y="33904"/>
                    <a:pt x="19972" y="33832"/>
                  </a:cubicBezTo>
                  <a:lnTo>
                    <a:pt x="37823" y="29898"/>
                  </a:lnTo>
                  <a:cubicBezTo>
                    <a:pt x="37823" y="29898"/>
                    <a:pt x="40022" y="23868"/>
                    <a:pt x="36761" y="15536"/>
                  </a:cubicBezTo>
                  <a:lnTo>
                    <a:pt x="19940" y="20794"/>
                  </a:lnTo>
                  <a:lnTo>
                    <a:pt x="3242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2"/>
            <p:cNvSpPr/>
            <p:nvPr/>
          </p:nvSpPr>
          <p:spPr>
            <a:xfrm>
              <a:off x="3617100" y="1535000"/>
              <a:ext cx="1015025" cy="862625"/>
            </a:xfrm>
            <a:custGeom>
              <a:rect b="b" l="l" r="r" t="t"/>
              <a:pathLst>
                <a:path extrusionOk="0" h="34505" w="40601">
                  <a:moveTo>
                    <a:pt x="3515" y="685"/>
                  </a:moveTo>
                  <a:lnTo>
                    <a:pt x="20032" y="21254"/>
                  </a:lnTo>
                  <a:cubicBezTo>
                    <a:pt x="20086" y="21322"/>
                    <a:pt x="20168" y="21360"/>
                    <a:pt x="20252" y="21360"/>
                  </a:cubicBezTo>
                  <a:cubicBezTo>
                    <a:pt x="20281" y="21360"/>
                    <a:pt x="20309" y="21356"/>
                    <a:pt x="20337" y="21347"/>
                  </a:cubicBezTo>
                  <a:lnTo>
                    <a:pt x="36904" y="16168"/>
                  </a:lnTo>
                  <a:cubicBezTo>
                    <a:pt x="39682" y="23470"/>
                    <a:pt x="38210" y="28988"/>
                    <a:pt x="37916" y="29939"/>
                  </a:cubicBezTo>
                  <a:lnTo>
                    <a:pt x="20225" y="33838"/>
                  </a:lnTo>
                  <a:cubicBezTo>
                    <a:pt x="19920" y="33905"/>
                    <a:pt x="19613" y="33938"/>
                    <a:pt x="19310" y="33938"/>
                  </a:cubicBezTo>
                  <a:cubicBezTo>
                    <a:pt x="17746" y="33938"/>
                    <a:pt x="16271" y="33072"/>
                    <a:pt x="15529" y="31643"/>
                  </a:cubicBezTo>
                  <a:lnTo>
                    <a:pt x="671" y="3056"/>
                  </a:lnTo>
                  <a:lnTo>
                    <a:pt x="3515" y="685"/>
                  </a:lnTo>
                  <a:close/>
                  <a:moveTo>
                    <a:pt x="3559" y="0"/>
                  </a:moveTo>
                  <a:cubicBezTo>
                    <a:pt x="3491" y="0"/>
                    <a:pt x="3426" y="23"/>
                    <a:pt x="3374" y="65"/>
                  </a:cubicBezTo>
                  <a:lnTo>
                    <a:pt x="132" y="2768"/>
                  </a:lnTo>
                  <a:cubicBezTo>
                    <a:pt x="30" y="2853"/>
                    <a:pt x="1" y="2998"/>
                    <a:pt x="62" y="3116"/>
                  </a:cubicBezTo>
                  <a:lnTo>
                    <a:pt x="15025" y="31904"/>
                  </a:lnTo>
                  <a:cubicBezTo>
                    <a:pt x="15867" y="33524"/>
                    <a:pt x="17540" y="34504"/>
                    <a:pt x="19311" y="34504"/>
                  </a:cubicBezTo>
                  <a:cubicBezTo>
                    <a:pt x="19659" y="34504"/>
                    <a:pt x="20006" y="34467"/>
                    <a:pt x="20346" y="34392"/>
                  </a:cubicBezTo>
                  <a:lnTo>
                    <a:pt x="38196" y="30458"/>
                  </a:lnTo>
                  <a:cubicBezTo>
                    <a:pt x="38291" y="30438"/>
                    <a:pt x="38368" y="30370"/>
                    <a:pt x="38402" y="30279"/>
                  </a:cubicBezTo>
                  <a:cubicBezTo>
                    <a:pt x="38494" y="30028"/>
                    <a:pt x="40600" y="24052"/>
                    <a:pt x="37338" y="15716"/>
                  </a:cubicBezTo>
                  <a:cubicBezTo>
                    <a:pt x="37294" y="15605"/>
                    <a:pt x="37187" y="15536"/>
                    <a:pt x="37073" y="15536"/>
                  </a:cubicBezTo>
                  <a:cubicBezTo>
                    <a:pt x="37045" y="15536"/>
                    <a:pt x="37017" y="15540"/>
                    <a:pt x="36989" y="15548"/>
                  </a:cubicBezTo>
                  <a:lnTo>
                    <a:pt x="20354" y="20748"/>
                  </a:lnTo>
                  <a:lnTo>
                    <a:pt x="3777" y="106"/>
                  </a:lnTo>
                  <a:cubicBezTo>
                    <a:pt x="3729" y="47"/>
                    <a:pt x="3659" y="9"/>
                    <a:pt x="3584" y="1"/>
                  </a:cubicBezTo>
                  <a:cubicBezTo>
                    <a:pt x="3575" y="1"/>
                    <a:pt x="3567" y="0"/>
                    <a:pt x="35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2"/>
            <p:cNvSpPr/>
            <p:nvPr/>
          </p:nvSpPr>
          <p:spPr>
            <a:xfrm>
              <a:off x="4061850" y="2072550"/>
              <a:ext cx="56025" cy="127775"/>
            </a:xfrm>
            <a:custGeom>
              <a:rect b="b" l="l" r="r" t="t"/>
              <a:pathLst>
                <a:path extrusionOk="0" h="5111" w="2241">
                  <a:moveTo>
                    <a:pt x="1920" y="0"/>
                  </a:moveTo>
                  <a:cubicBezTo>
                    <a:pt x="1839" y="0"/>
                    <a:pt x="1758" y="36"/>
                    <a:pt x="1702" y="103"/>
                  </a:cubicBezTo>
                  <a:cubicBezTo>
                    <a:pt x="1633" y="195"/>
                    <a:pt x="1" y="2403"/>
                    <a:pt x="189" y="4849"/>
                  </a:cubicBezTo>
                  <a:cubicBezTo>
                    <a:pt x="200" y="4996"/>
                    <a:pt x="323" y="5110"/>
                    <a:pt x="470" y="5110"/>
                  </a:cubicBezTo>
                  <a:lnTo>
                    <a:pt x="493" y="5110"/>
                  </a:lnTo>
                  <a:cubicBezTo>
                    <a:pt x="649" y="5097"/>
                    <a:pt x="765" y="4961"/>
                    <a:pt x="754" y="4805"/>
                  </a:cubicBezTo>
                  <a:cubicBezTo>
                    <a:pt x="583" y="2576"/>
                    <a:pt x="2139" y="464"/>
                    <a:pt x="2156" y="442"/>
                  </a:cubicBezTo>
                  <a:cubicBezTo>
                    <a:pt x="2240" y="317"/>
                    <a:pt x="2211" y="148"/>
                    <a:pt x="2090" y="57"/>
                  </a:cubicBezTo>
                  <a:cubicBezTo>
                    <a:pt x="2039" y="19"/>
                    <a:pt x="1980" y="0"/>
                    <a:pt x="1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2"/>
            <p:cNvSpPr/>
            <p:nvPr/>
          </p:nvSpPr>
          <p:spPr>
            <a:xfrm>
              <a:off x="4016325" y="2118125"/>
              <a:ext cx="48075" cy="145975"/>
            </a:xfrm>
            <a:custGeom>
              <a:rect b="b" l="l" r="r" t="t"/>
              <a:pathLst>
                <a:path extrusionOk="0" h="5839" w="1923">
                  <a:moveTo>
                    <a:pt x="1014" y="1"/>
                  </a:moveTo>
                  <a:cubicBezTo>
                    <a:pt x="889" y="1"/>
                    <a:pt x="774" y="84"/>
                    <a:pt x="740" y="210"/>
                  </a:cubicBezTo>
                  <a:cubicBezTo>
                    <a:pt x="710" y="348"/>
                    <a:pt x="1" y="3627"/>
                    <a:pt x="1324" y="5707"/>
                  </a:cubicBezTo>
                  <a:cubicBezTo>
                    <a:pt x="1376" y="5789"/>
                    <a:pt x="1467" y="5838"/>
                    <a:pt x="1563" y="5838"/>
                  </a:cubicBezTo>
                  <a:cubicBezTo>
                    <a:pt x="1787" y="5837"/>
                    <a:pt x="1922" y="5591"/>
                    <a:pt x="1802" y="5402"/>
                  </a:cubicBezTo>
                  <a:cubicBezTo>
                    <a:pt x="607" y="3522"/>
                    <a:pt x="1286" y="364"/>
                    <a:pt x="1294" y="332"/>
                  </a:cubicBezTo>
                  <a:cubicBezTo>
                    <a:pt x="1319" y="184"/>
                    <a:pt x="1223" y="41"/>
                    <a:pt x="1075" y="7"/>
                  </a:cubicBezTo>
                  <a:cubicBezTo>
                    <a:pt x="1055" y="3"/>
                    <a:pt x="1034" y="1"/>
                    <a:pt x="1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2"/>
            <p:cNvSpPr/>
            <p:nvPr/>
          </p:nvSpPr>
          <p:spPr>
            <a:xfrm>
              <a:off x="4562225" y="2282075"/>
              <a:ext cx="202250" cy="177900"/>
            </a:xfrm>
            <a:custGeom>
              <a:rect b="b" l="l" r="r" t="t"/>
              <a:pathLst>
                <a:path extrusionOk="0" h="7116" w="8090">
                  <a:moveTo>
                    <a:pt x="318" y="0"/>
                  </a:moveTo>
                  <a:cubicBezTo>
                    <a:pt x="253" y="0"/>
                    <a:pt x="188" y="22"/>
                    <a:pt x="134" y="68"/>
                  </a:cubicBezTo>
                  <a:cubicBezTo>
                    <a:pt x="8" y="175"/>
                    <a:pt x="1" y="365"/>
                    <a:pt x="115" y="483"/>
                  </a:cubicBezTo>
                  <a:cubicBezTo>
                    <a:pt x="287" y="685"/>
                    <a:pt x="4366" y="5438"/>
                    <a:pt x="7659" y="7085"/>
                  </a:cubicBezTo>
                  <a:cubicBezTo>
                    <a:pt x="7698" y="7104"/>
                    <a:pt x="7741" y="7115"/>
                    <a:pt x="7786" y="7115"/>
                  </a:cubicBezTo>
                  <a:cubicBezTo>
                    <a:pt x="7916" y="7114"/>
                    <a:pt x="8030" y="7024"/>
                    <a:pt x="8060" y="6897"/>
                  </a:cubicBezTo>
                  <a:cubicBezTo>
                    <a:pt x="8090" y="6769"/>
                    <a:pt x="8029" y="6637"/>
                    <a:pt x="7912" y="6577"/>
                  </a:cubicBezTo>
                  <a:cubicBezTo>
                    <a:pt x="4723" y="4983"/>
                    <a:pt x="588" y="163"/>
                    <a:pt x="546" y="114"/>
                  </a:cubicBezTo>
                  <a:cubicBezTo>
                    <a:pt x="490" y="39"/>
                    <a:pt x="404" y="0"/>
                    <a:pt x="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2"/>
            <p:cNvSpPr/>
            <p:nvPr/>
          </p:nvSpPr>
          <p:spPr>
            <a:xfrm>
              <a:off x="4589600" y="2345875"/>
              <a:ext cx="193125" cy="214300"/>
            </a:xfrm>
            <a:custGeom>
              <a:rect b="b" l="l" r="r" t="t"/>
              <a:pathLst>
                <a:path extrusionOk="0" h="8572" w="7725">
                  <a:moveTo>
                    <a:pt x="319" y="0"/>
                  </a:moveTo>
                  <a:cubicBezTo>
                    <a:pt x="281" y="0"/>
                    <a:pt x="243" y="8"/>
                    <a:pt x="206" y="24"/>
                  </a:cubicBezTo>
                  <a:cubicBezTo>
                    <a:pt x="68" y="84"/>
                    <a:pt x="0" y="241"/>
                    <a:pt x="52" y="383"/>
                  </a:cubicBezTo>
                  <a:cubicBezTo>
                    <a:pt x="151" y="610"/>
                    <a:pt x="2516" y="5969"/>
                    <a:pt x="7284" y="8538"/>
                  </a:cubicBezTo>
                  <a:cubicBezTo>
                    <a:pt x="7326" y="8559"/>
                    <a:pt x="7372" y="8571"/>
                    <a:pt x="7420" y="8571"/>
                  </a:cubicBezTo>
                  <a:lnTo>
                    <a:pt x="7419" y="8570"/>
                  </a:lnTo>
                  <a:cubicBezTo>
                    <a:pt x="7548" y="8570"/>
                    <a:pt x="7661" y="8481"/>
                    <a:pt x="7692" y="8356"/>
                  </a:cubicBezTo>
                  <a:cubicBezTo>
                    <a:pt x="7725" y="8230"/>
                    <a:pt x="7667" y="8100"/>
                    <a:pt x="7554" y="8038"/>
                  </a:cubicBezTo>
                  <a:cubicBezTo>
                    <a:pt x="2960" y="5565"/>
                    <a:pt x="597" y="212"/>
                    <a:pt x="573" y="158"/>
                  </a:cubicBezTo>
                  <a:cubicBezTo>
                    <a:pt x="523" y="58"/>
                    <a:pt x="423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2"/>
            <p:cNvSpPr/>
            <p:nvPr/>
          </p:nvSpPr>
          <p:spPr>
            <a:xfrm>
              <a:off x="3653275" y="1616225"/>
              <a:ext cx="105450" cy="72550"/>
            </a:xfrm>
            <a:custGeom>
              <a:rect b="b" l="l" r="r" t="t"/>
              <a:pathLst>
                <a:path extrusionOk="0" h="2902" w="4218">
                  <a:moveTo>
                    <a:pt x="3896" y="1"/>
                  </a:moveTo>
                  <a:cubicBezTo>
                    <a:pt x="3848" y="1"/>
                    <a:pt x="3799" y="13"/>
                    <a:pt x="3754" y="39"/>
                  </a:cubicBezTo>
                  <a:lnTo>
                    <a:pt x="153" y="2380"/>
                  </a:lnTo>
                  <a:cubicBezTo>
                    <a:pt x="48" y="2449"/>
                    <a:pt x="0" y="2578"/>
                    <a:pt x="36" y="2698"/>
                  </a:cubicBezTo>
                  <a:cubicBezTo>
                    <a:pt x="72" y="2818"/>
                    <a:pt x="182" y="2900"/>
                    <a:pt x="308" y="2902"/>
                  </a:cubicBezTo>
                  <a:cubicBezTo>
                    <a:pt x="362" y="2902"/>
                    <a:pt x="416" y="2885"/>
                    <a:pt x="461" y="2856"/>
                  </a:cubicBezTo>
                  <a:lnTo>
                    <a:pt x="4064" y="514"/>
                  </a:lnTo>
                  <a:cubicBezTo>
                    <a:pt x="4186" y="425"/>
                    <a:pt x="4217" y="256"/>
                    <a:pt x="4135" y="130"/>
                  </a:cubicBezTo>
                  <a:cubicBezTo>
                    <a:pt x="4080" y="47"/>
                    <a:pt x="3989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2"/>
            <p:cNvSpPr/>
            <p:nvPr/>
          </p:nvSpPr>
          <p:spPr>
            <a:xfrm>
              <a:off x="3491600" y="1214750"/>
              <a:ext cx="282475" cy="394900"/>
            </a:xfrm>
            <a:custGeom>
              <a:rect b="b" l="l" r="r" t="t"/>
              <a:pathLst>
                <a:path extrusionOk="0" h="15796" w="11299">
                  <a:moveTo>
                    <a:pt x="2077" y="0"/>
                  </a:moveTo>
                  <a:cubicBezTo>
                    <a:pt x="1428" y="0"/>
                    <a:pt x="779" y="390"/>
                    <a:pt x="1169" y="1039"/>
                  </a:cubicBezTo>
                  <a:cubicBezTo>
                    <a:pt x="1558" y="1689"/>
                    <a:pt x="3506" y="4806"/>
                    <a:pt x="3506" y="4806"/>
                  </a:cubicBezTo>
                  <a:lnTo>
                    <a:pt x="3896" y="6104"/>
                  </a:lnTo>
                  <a:cubicBezTo>
                    <a:pt x="3896" y="6104"/>
                    <a:pt x="1688" y="6234"/>
                    <a:pt x="1428" y="6623"/>
                  </a:cubicBezTo>
                  <a:cubicBezTo>
                    <a:pt x="1169" y="7013"/>
                    <a:pt x="1298" y="8182"/>
                    <a:pt x="649" y="8961"/>
                  </a:cubicBezTo>
                  <a:cubicBezTo>
                    <a:pt x="0" y="9740"/>
                    <a:pt x="130" y="10519"/>
                    <a:pt x="390" y="11299"/>
                  </a:cubicBezTo>
                  <a:cubicBezTo>
                    <a:pt x="649" y="12078"/>
                    <a:pt x="1428" y="13377"/>
                    <a:pt x="1947" y="13377"/>
                  </a:cubicBezTo>
                  <a:cubicBezTo>
                    <a:pt x="2467" y="13377"/>
                    <a:pt x="2857" y="13117"/>
                    <a:pt x="2857" y="13117"/>
                  </a:cubicBezTo>
                  <a:lnTo>
                    <a:pt x="5334" y="15795"/>
                  </a:lnTo>
                  <a:lnTo>
                    <a:pt x="8575" y="13094"/>
                  </a:lnTo>
                  <a:cubicBezTo>
                    <a:pt x="8575" y="13094"/>
                    <a:pt x="9741" y="11688"/>
                    <a:pt x="9741" y="10390"/>
                  </a:cubicBezTo>
                  <a:cubicBezTo>
                    <a:pt x="9741" y="9091"/>
                    <a:pt x="8831" y="7533"/>
                    <a:pt x="9221" y="6493"/>
                  </a:cubicBezTo>
                  <a:cubicBezTo>
                    <a:pt x="9611" y="5455"/>
                    <a:pt x="11299" y="4157"/>
                    <a:pt x="9870" y="3766"/>
                  </a:cubicBezTo>
                  <a:cubicBezTo>
                    <a:pt x="9614" y="3696"/>
                    <a:pt x="9367" y="3664"/>
                    <a:pt x="9132" y="3664"/>
                  </a:cubicBezTo>
                  <a:cubicBezTo>
                    <a:pt x="8056" y="3664"/>
                    <a:pt x="7249" y="4343"/>
                    <a:pt x="7142" y="5195"/>
                  </a:cubicBezTo>
                  <a:cubicBezTo>
                    <a:pt x="7045" y="5977"/>
                    <a:pt x="7094" y="6244"/>
                    <a:pt x="7124" y="6328"/>
                  </a:cubicBezTo>
                  <a:lnTo>
                    <a:pt x="7124" y="6328"/>
                  </a:lnTo>
                  <a:cubicBezTo>
                    <a:pt x="6949" y="5980"/>
                    <a:pt x="5519" y="3182"/>
                    <a:pt x="4545" y="2208"/>
                  </a:cubicBezTo>
                  <a:cubicBezTo>
                    <a:pt x="3506" y="1169"/>
                    <a:pt x="2727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2"/>
            <p:cNvSpPr/>
            <p:nvPr/>
          </p:nvSpPr>
          <p:spPr>
            <a:xfrm>
              <a:off x="3483825" y="1207625"/>
              <a:ext cx="278975" cy="409100"/>
            </a:xfrm>
            <a:custGeom>
              <a:rect b="b" l="l" r="r" t="t"/>
              <a:pathLst>
                <a:path extrusionOk="0" h="16364" w="11159">
                  <a:moveTo>
                    <a:pt x="2389" y="569"/>
                  </a:moveTo>
                  <a:cubicBezTo>
                    <a:pt x="2723" y="569"/>
                    <a:pt x="3271" y="1182"/>
                    <a:pt x="3801" y="1775"/>
                  </a:cubicBezTo>
                  <a:cubicBezTo>
                    <a:pt x="4066" y="2070"/>
                    <a:pt x="4350" y="2387"/>
                    <a:pt x="4656" y="2694"/>
                  </a:cubicBezTo>
                  <a:cubicBezTo>
                    <a:pt x="5582" y="3619"/>
                    <a:pt x="6975" y="6332"/>
                    <a:pt x="7176" y="6728"/>
                  </a:cubicBezTo>
                  <a:cubicBezTo>
                    <a:pt x="7193" y="6773"/>
                    <a:pt x="7220" y="6815"/>
                    <a:pt x="7253" y="6850"/>
                  </a:cubicBezTo>
                  <a:cubicBezTo>
                    <a:pt x="7308" y="6903"/>
                    <a:pt x="7380" y="6931"/>
                    <a:pt x="7452" y="6931"/>
                  </a:cubicBezTo>
                  <a:cubicBezTo>
                    <a:pt x="7510" y="6931"/>
                    <a:pt x="7568" y="6913"/>
                    <a:pt x="7618" y="6877"/>
                  </a:cubicBezTo>
                  <a:cubicBezTo>
                    <a:pt x="7730" y="6797"/>
                    <a:pt x="7768" y="6646"/>
                    <a:pt x="7708" y="6522"/>
                  </a:cubicBezTo>
                  <a:cubicBezTo>
                    <a:pt x="7705" y="6519"/>
                    <a:pt x="7703" y="6513"/>
                    <a:pt x="7699" y="6507"/>
                  </a:cubicBezTo>
                  <a:cubicBezTo>
                    <a:pt x="7687" y="6457"/>
                    <a:pt x="7647" y="6223"/>
                    <a:pt x="7735" y="5516"/>
                  </a:cubicBezTo>
                  <a:cubicBezTo>
                    <a:pt x="7783" y="5128"/>
                    <a:pt x="8007" y="4781"/>
                    <a:pt x="8363" y="4542"/>
                  </a:cubicBezTo>
                  <a:cubicBezTo>
                    <a:pt x="8668" y="4339"/>
                    <a:pt x="9045" y="4234"/>
                    <a:pt x="9446" y="4234"/>
                  </a:cubicBezTo>
                  <a:cubicBezTo>
                    <a:pt x="9662" y="4234"/>
                    <a:pt x="9884" y="4264"/>
                    <a:pt x="10107" y="4325"/>
                  </a:cubicBezTo>
                  <a:cubicBezTo>
                    <a:pt x="10303" y="4379"/>
                    <a:pt x="10426" y="4450"/>
                    <a:pt x="10453" y="4528"/>
                  </a:cubicBezTo>
                  <a:cubicBezTo>
                    <a:pt x="10527" y="4733"/>
                    <a:pt x="10183" y="5217"/>
                    <a:pt x="9907" y="5607"/>
                  </a:cubicBezTo>
                  <a:cubicBezTo>
                    <a:pt x="9659" y="5958"/>
                    <a:pt x="9401" y="6323"/>
                    <a:pt x="9267" y="6680"/>
                  </a:cubicBezTo>
                  <a:cubicBezTo>
                    <a:pt x="9008" y="7368"/>
                    <a:pt x="9238" y="8215"/>
                    <a:pt x="9460" y="9034"/>
                  </a:cubicBezTo>
                  <a:cubicBezTo>
                    <a:pt x="9612" y="9591"/>
                    <a:pt x="9767" y="10168"/>
                    <a:pt x="9767" y="10675"/>
                  </a:cubicBezTo>
                  <a:cubicBezTo>
                    <a:pt x="9767" y="11778"/>
                    <a:pt x="8817" y="13012"/>
                    <a:pt x="8683" y="13179"/>
                  </a:cubicBezTo>
                  <a:lnTo>
                    <a:pt x="5671" y="15691"/>
                  </a:lnTo>
                  <a:lnTo>
                    <a:pt x="3377" y="13210"/>
                  </a:lnTo>
                  <a:cubicBezTo>
                    <a:pt x="3323" y="13152"/>
                    <a:pt x="3247" y="13119"/>
                    <a:pt x="3168" y="13119"/>
                  </a:cubicBezTo>
                  <a:cubicBezTo>
                    <a:pt x="3112" y="13119"/>
                    <a:pt x="3057" y="13135"/>
                    <a:pt x="3010" y="13167"/>
                  </a:cubicBezTo>
                  <a:cubicBezTo>
                    <a:pt x="3007" y="13169"/>
                    <a:pt x="2680" y="13379"/>
                    <a:pt x="2258" y="13379"/>
                  </a:cubicBezTo>
                  <a:cubicBezTo>
                    <a:pt x="1991" y="13379"/>
                    <a:pt x="1266" y="12387"/>
                    <a:pt x="969" y="11494"/>
                  </a:cubicBezTo>
                  <a:cubicBezTo>
                    <a:pt x="702" y="10694"/>
                    <a:pt x="644" y="10068"/>
                    <a:pt x="1178" y="9428"/>
                  </a:cubicBezTo>
                  <a:cubicBezTo>
                    <a:pt x="1630" y="8886"/>
                    <a:pt x="1743" y="8184"/>
                    <a:pt x="1827" y="7672"/>
                  </a:cubicBezTo>
                  <a:cubicBezTo>
                    <a:pt x="1868" y="7422"/>
                    <a:pt x="1910" y="7162"/>
                    <a:pt x="1969" y="7075"/>
                  </a:cubicBezTo>
                  <a:cubicBezTo>
                    <a:pt x="2122" y="6919"/>
                    <a:pt x="3155" y="6735"/>
                    <a:pt x="4223" y="6672"/>
                  </a:cubicBezTo>
                  <a:cubicBezTo>
                    <a:pt x="4406" y="6662"/>
                    <a:pt x="4530" y="6483"/>
                    <a:pt x="4478" y="6308"/>
                  </a:cubicBezTo>
                  <a:lnTo>
                    <a:pt x="4089" y="5010"/>
                  </a:lnTo>
                  <a:cubicBezTo>
                    <a:pt x="4081" y="4986"/>
                    <a:pt x="4072" y="4962"/>
                    <a:pt x="4058" y="4940"/>
                  </a:cubicBezTo>
                  <a:cubicBezTo>
                    <a:pt x="4038" y="4910"/>
                    <a:pt x="2107" y="1818"/>
                    <a:pt x="1723" y="1179"/>
                  </a:cubicBezTo>
                  <a:cubicBezTo>
                    <a:pt x="1601" y="975"/>
                    <a:pt x="1655" y="879"/>
                    <a:pt x="1673" y="848"/>
                  </a:cubicBezTo>
                  <a:cubicBezTo>
                    <a:pt x="1765" y="687"/>
                    <a:pt x="2066" y="569"/>
                    <a:pt x="2389" y="569"/>
                  </a:cubicBezTo>
                  <a:close/>
                  <a:moveTo>
                    <a:pt x="2388" y="1"/>
                  </a:moveTo>
                  <a:cubicBezTo>
                    <a:pt x="1848" y="1"/>
                    <a:pt x="1375" y="222"/>
                    <a:pt x="1180" y="566"/>
                  </a:cubicBezTo>
                  <a:cubicBezTo>
                    <a:pt x="1091" y="722"/>
                    <a:pt x="982" y="1046"/>
                    <a:pt x="1236" y="1470"/>
                  </a:cubicBezTo>
                  <a:cubicBezTo>
                    <a:pt x="1602" y="2078"/>
                    <a:pt x="3348" y="4874"/>
                    <a:pt x="3557" y="5208"/>
                  </a:cubicBezTo>
                  <a:lnTo>
                    <a:pt x="3834" y="6130"/>
                  </a:lnTo>
                  <a:cubicBezTo>
                    <a:pt x="2952" y="6200"/>
                    <a:pt x="1760" y="6365"/>
                    <a:pt x="1503" y="6750"/>
                  </a:cubicBezTo>
                  <a:cubicBezTo>
                    <a:pt x="1370" y="6950"/>
                    <a:pt x="1323" y="7243"/>
                    <a:pt x="1267" y="7580"/>
                  </a:cubicBezTo>
                  <a:cubicBezTo>
                    <a:pt x="1191" y="8053"/>
                    <a:pt x="1095" y="8640"/>
                    <a:pt x="742" y="9064"/>
                  </a:cubicBezTo>
                  <a:cubicBezTo>
                    <a:pt x="1" y="9954"/>
                    <a:pt x="154" y="10844"/>
                    <a:pt x="431" y="11674"/>
                  </a:cubicBezTo>
                  <a:cubicBezTo>
                    <a:pt x="625" y="12256"/>
                    <a:pt x="1452" y="13946"/>
                    <a:pt x="2258" y="13946"/>
                  </a:cubicBezTo>
                  <a:cubicBezTo>
                    <a:pt x="2614" y="13946"/>
                    <a:pt x="2916" y="13842"/>
                    <a:pt x="3108" y="13755"/>
                  </a:cubicBezTo>
                  <a:lnTo>
                    <a:pt x="5436" y="16273"/>
                  </a:lnTo>
                  <a:cubicBezTo>
                    <a:pt x="5490" y="16331"/>
                    <a:pt x="5566" y="16363"/>
                    <a:pt x="5645" y="16363"/>
                  </a:cubicBezTo>
                  <a:cubicBezTo>
                    <a:pt x="5711" y="16363"/>
                    <a:pt x="5774" y="16340"/>
                    <a:pt x="5825" y="16297"/>
                  </a:cubicBezTo>
                  <a:lnTo>
                    <a:pt x="9068" y="13596"/>
                  </a:lnTo>
                  <a:cubicBezTo>
                    <a:pt x="9081" y="13584"/>
                    <a:pt x="9092" y="13572"/>
                    <a:pt x="9103" y="13559"/>
                  </a:cubicBezTo>
                  <a:cubicBezTo>
                    <a:pt x="9154" y="13499"/>
                    <a:pt x="10334" y="12060"/>
                    <a:pt x="10334" y="10674"/>
                  </a:cubicBezTo>
                  <a:cubicBezTo>
                    <a:pt x="10334" y="10091"/>
                    <a:pt x="10168" y="9478"/>
                    <a:pt x="10007" y="8884"/>
                  </a:cubicBezTo>
                  <a:cubicBezTo>
                    <a:pt x="9799" y="8118"/>
                    <a:pt x="9603" y="7395"/>
                    <a:pt x="9797" y="6878"/>
                  </a:cubicBezTo>
                  <a:cubicBezTo>
                    <a:pt x="9905" y="6589"/>
                    <a:pt x="10141" y="6256"/>
                    <a:pt x="10370" y="5933"/>
                  </a:cubicBezTo>
                  <a:cubicBezTo>
                    <a:pt x="10776" y="5360"/>
                    <a:pt x="11159" y="4818"/>
                    <a:pt x="10987" y="4336"/>
                  </a:cubicBezTo>
                  <a:cubicBezTo>
                    <a:pt x="10891" y="4072"/>
                    <a:pt x="10646" y="3884"/>
                    <a:pt x="10255" y="3777"/>
                  </a:cubicBezTo>
                  <a:cubicBezTo>
                    <a:pt x="9983" y="3703"/>
                    <a:pt x="9710" y="3666"/>
                    <a:pt x="9445" y="3666"/>
                  </a:cubicBezTo>
                  <a:cubicBezTo>
                    <a:pt x="8931" y="3666"/>
                    <a:pt x="8445" y="3804"/>
                    <a:pt x="8047" y="4071"/>
                  </a:cubicBezTo>
                  <a:cubicBezTo>
                    <a:pt x="7559" y="4397"/>
                    <a:pt x="7239" y="4898"/>
                    <a:pt x="7172" y="5444"/>
                  </a:cubicBezTo>
                  <a:cubicBezTo>
                    <a:pt x="7170" y="5461"/>
                    <a:pt x="7168" y="5476"/>
                    <a:pt x="7166" y="5492"/>
                  </a:cubicBezTo>
                  <a:cubicBezTo>
                    <a:pt x="6612" y="4473"/>
                    <a:pt x="5738" y="2972"/>
                    <a:pt x="5056" y="2292"/>
                  </a:cubicBezTo>
                  <a:cubicBezTo>
                    <a:pt x="4759" y="1993"/>
                    <a:pt x="4482" y="1684"/>
                    <a:pt x="4223" y="1395"/>
                  </a:cubicBezTo>
                  <a:cubicBezTo>
                    <a:pt x="3526" y="616"/>
                    <a:pt x="2976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2"/>
            <p:cNvSpPr/>
            <p:nvPr/>
          </p:nvSpPr>
          <p:spPr>
            <a:xfrm>
              <a:off x="3522725" y="1487225"/>
              <a:ext cx="49300" cy="62550"/>
            </a:xfrm>
            <a:custGeom>
              <a:rect b="b" l="l" r="r" t="t"/>
              <a:pathLst>
                <a:path extrusionOk="0" h="2502" w="1972">
                  <a:moveTo>
                    <a:pt x="322" y="0"/>
                  </a:moveTo>
                  <a:cubicBezTo>
                    <a:pt x="268" y="0"/>
                    <a:pt x="213" y="16"/>
                    <a:pt x="165" y="48"/>
                  </a:cubicBezTo>
                  <a:cubicBezTo>
                    <a:pt x="39" y="132"/>
                    <a:pt x="0" y="298"/>
                    <a:pt x="77" y="428"/>
                  </a:cubicBezTo>
                  <a:lnTo>
                    <a:pt x="1376" y="2375"/>
                  </a:lnTo>
                  <a:cubicBezTo>
                    <a:pt x="1428" y="2454"/>
                    <a:pt x="1517" y="2502"/>
                    <a:pt x="1611" y="2502"/>
                  </a:cubicBezTo>
                  <a:lnTo>
                    <a:pt x="1611" y="2502"/>
                  </a:lnTo>
                  <a:cubicBezTo>
                    <a:pt x="1837" y="2501"/>
                    <a:pt x="1971" y="2249"/>
                    <a:pt x="1847" y="2061"/>
                  </a:cubicBezTo>
                  <a:lnTo>
                    <a:pt x="549" y="113"/>
                  </a:lnTo>
                  <a:cubicBezTo>
                    <a:pt x="493" y="40"/>
                    <a:pt x="408" y="0"/>
                    <a:pt x="322" y="0"/>
                  </a:cubicBezTo>
                  <a:close/>
                  <a:moveTo>
                    <a:pt x="1611" y="2502"/>
                  </a:moveTo>
                  <a:lnTo>
                    <a:pt x="1611" y="2502"/>
                  </a:lnTo>
                  <a:cubicBezTo>
                    <a:pt x="1611" y="2502"/>
                    <a:pt x="1611" y="2502"/>
                    <a:pt x="1611" y="2502"/>
                  </a:cubicBezTo>
                  <a:lnTo>
                    <a:pt x="1612" y="2502"/>
                  </a:lnTo>
                  <a:cubicBezTo>
                    <a:pt x="1612" y="2502"/>
                    <a:pt x="1612" y="2502"/>
                    <a:pt x="1611" y="250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6" name="Google Shape;1306;p42"/>
          <p:cNvSpPr txBox="1"/>
          <p:nvPr/>
        </p:nvSpPr>
        <p:spPr>
          <a:xfrm>
            <a:off x="524125" y="1795275"/>
            <a:ext cx="51168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To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create a blockchain medical record system that improves the delivery of effective healthcare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To develop a system that reduces the risk of privacy breach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To evaluate the effectiveness of blockchain technology on improving security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307" name="Google Shape;130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43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pic>
        <p:nvPicPr>
          <p:cNvPr id="1313" name="Google Shape;131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800" y="877875"/>
            <a:ext cx="5107837" cy="39608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14" name="Google Shape;131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44"/>
          <p:cNvSpPr txBox="1"/>
          <p:nvPr>
            <p:ph type="title"/>
          </p:nvPr>
        </p:nvSpPr>
        <p:spPr>
          <a:xfrm>
            <a:off x="4288151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320" name="Google Shape;1320;p44"/>
          <p:cNvSpPr txBox="1"/>
          <p:nvPr>
            <p:ph idx="2" type="title"/>
          </p:nvPr>
        </p:nvSpPr>
        <p:spPr>
          <a:xfrm>
            <a:off x="5597951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1321" name="Google Shape;1321;p44"/>
          <p:cNvGrpSpPr/>
          <p:nvPr/>
        </p:nvGrpSpPr>
        <p:grpSpPr>
          <a:xfrm>
            <a:off x="284040" y="614935"/>
            <a:ext cx="4551030" cy="4076289"/>
            <a:chOff x="865075" y="238100"/>
            <a:chExt cx="5848150" cy="5238100"/>
          </a:xfrm>
        </p:grpSpPr>
        <p:sp>
          <p:nvSpPr>
            <p:cNvPr id="1322" name="Google Shape;1322;p44"/>
            <p:cNvSpPr/>
            <p:nvPr/>
          </p:nvSpPr>
          <p:spPr>
            <a:xfrm>
              <a:off x="865075" y="238100"/>
              <a:ext cx="5848150" cy="5238100"/>
            </a:xfrm>
            <a:custGeom>
              <a:rect b="b" l="l" r="r" t="t"/>
              <a:pathLst>
                <a:path extrusionOk="0" h="209524" w="233926">
                  <a:moveTo>
                    <a:pt x="118223" y="1"/>
                  </a:moveTo>
                  <a:cubicBezTo>
                    <a:pt x="107099" y="1"/>
                    <a:pt x="95949" y="2632"/>
                    <a:pt x="86083" y="7891"/>
                  </a:cubicBezTo>
                  <a:cubicBezTo>
                    <a:pt x="63635" y="19858"/>
                    <a:pt x="56033" y="46002"/>
                    <a:pt x="37858" y="62911"/>
                  </a:cubicBezTo>
                  <a:cubicBezTo>
                    <a:pt x="9696" y="89111"/>
                    <a:pt x="1" y="118587"/>
                    <a:pt x="12927" y="144319"/>
                  </a:cubicBezTo>
                  <a:cubicBezTo>
                    <a:pt x="22306" y="162989"/>
                    <a:pt x="46961" y="174435"/>
                    <a:pt x="65249" y="181490"/>
                  </a:cubicBezTo>
                  <a:cubicBezTo>
                    <a:pt x="87963" y="190254"/>
                    <a:pt x="110785" y="207198"/>
                    <a:pt x="135420" y="209317"/>
                  </a:cubicBezTo>
                  <a:cubicBezTo>
                    <a:pt x="137024" y="209456"/>
                    <a:pt x="138630" y="209524"/>
                    <a:pt x="140231" y="209524"/>
                  </a:cubicBezTo>
                  <a:cubicBezTo>
                    <a:pt x="159580" y="209524"/>
                    <a:pt x="178326" y="199534"/>
                    <a:pt x="187439" y="181749"/>
                  </a:cubicBezTo>
                  <a:cubicBezTo>
                    <a:pt x="193042" y="170814"/>
                    <a:pt x="203248" y="163736"/>
                    <a:pt x="211691" y="155264"/>
                  </a:cubicBezTo>
                  <a:cubicBezTo>
                    <a:pt x="233925" y="132951"/>
                    <a:pt x="233159" y="90453"/>
                    <a:pt x="213064" y="67059"/>
                  </a:cubicBezTo>
                  <a:cubicBezTo>
                    <a:pt x="210924" y="64567"/>
                    <a:pt x="208511" y="62393"/>
                    <a:pt x="205989" y="60345"/>
                  </a:cubicBezTo>
                  <a:cubicBezTo>
                    <a:pt x="202547" y="57549"/>
                    <a:pt x="198904" y="54988"/>
                    <a:pt x="195475" y="52174"/>
                  </a:cubicBezTo>
                  <a:cubicBezTo>
                    <a:pt x="179282" y="38889"/>
                    <a:pt x="170061" y="19216"/>
                    <a:pt x="151528" y="8631"/>
                  </a:cubicBezTo>
                  <a:cubicBezTo>
                    <a:pt x="141454" y="2876"/>
                    <a:pt x="129853" y="1"/>
                    <a:pt x="118223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4"/>
            <p:cNvSpPr/>
            <p:nvPr/>
          </p:nvSpPr>
          <p:spPr>
            <a:xfrm>
              <a:off x="865075" y="238100"/>
              <a:ext cx="5848150" cy="5238100"/>
            </a:xfrm>
            <a:custGeom>
              <a:rect b="b" l="l" r="r" t="t"/>
              <a:pathLst>
                <a:path extrusionOk="0" h="209524" w="233926">
                  <a:moveTo>
                    <a:pt x="118223" y="1"/>
                  </a:moveTo>
                  <a:cubicBezTo>
                    <a:pt x="107099" y="1"/>
                    <a:pt x="95949" y="2632"/>
                    <a:pt x="86083" y="7891"/>
                  </a:cubicBezTo>
                  <a:cubicBezTo>
                    <a:pt x="63635" y="19858"/>
                    <a:pt x="56033" y="46002"/>
                    <a:pt x="37858" y="62911"/>
                  </a:cubicBezTo>
                  <a:cubicBezTo>
                    <a:pt x="9696" y="89111"/>
                    <a:pt x="1" y="118587"/>
                    <a:pt x="12927" y="144319"/>
                  </a:cubicBezTo>
                  <a:cubicBezTo>
                    <a:pt x="22306" y="162989"/>
                    <a:pt x="46961" y="174435"/>
                    <a:pt x="65249" y="181490"/>
                  </a:cubicBezTo>
                  <a:cubicBezTo>
                    <a:pt x="87963" y="190254"/>
                    <a:pt x="110785" y="207198"/>
                    <a:pt x="135420" y="209317"/>
                  </a:cubicBezTo>
                  <a:cubicBezTo>
                    <a:pt x="137024" y="209456"/>
                    <a:pt x="138630" y="209524"/>
                    <a:pt x="140231" y="209524"/>
                  </a:cubicBezTo>
                  <a:cubicBezTo>
                    <a:pt x="159580" y="209524"/>
                    <a:pt x="178326" y="199534"/>
                    <a:pt x="187439" y="181749"/>
                  </a:cubicBezTo>
                  <a:cubicBezTo>
                    <a:pt x="193042" y="170814"/>
                    <a:pt x="203248" y="163736"/>
                    <a:pt x="211691" y="155264"/>
                  </a:cubicBezTo>
                  <a:cubicBezTo>
                    <a:pt x="233925" y="132951"/>
                    <a:pt x="233159" y="90453"/>
                    <a:pt x="213064" y="67059"/>
                  </a:cubicBezTo>
                  <a:cubicBezTo>
                    <a:pt x="210924" y="64567"/>
                    <a:pt x="208511" y="62393"/>
                    <a:pt x="205989" y="60345"/>
                  </a:cubicBezTo>
                  <a:cubicBezTo>
                    <a:pt x="202547" y="57549"/>
                    <a:pt x="198904" y="54988"/>
                    <a:pt x="195475" y="52174"/>
                  </a:cubicBezTo>
                  <a:cubicBezTo>
                    <a:pt x="179282" y="38889"/>
                    <a:pt x="170061" y="19216"/>
                    <a:pt x="151528" y="8631"/>
                  </a:cubicBezTo>
                  <a:cubicBezTo>
                    <a:pt x="141454" y="2876"/>
                    <a:pt x="129853" y="1"/>
                    <a:pt x="118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4"/>
            <p:cNvSpPr/>
            <p:nvPr/>
          </p:nvSpPr>
          <p:spPr>
            <a:xfrm>
              <a:off x="1624075" y="983300"/>
              <a:ext cx="2827900" cy="4030475"/>
            </a:xfrm>
            <a:custGeom>
              <a:rect b="b" l="l" r="r" t="t"/>
              <a:pathLst>
                <a:path extrusionOk="0" h="161219" w="113116">
                  <a:moveTo>
                    <a:pt x="78550" y="0"/>
                  </a:moveTo>
                  <a:cubicBezTo>
                    <a:pt x="78458" y="0"/>
                    <a:pt x="78366" y="4"/>
                    <a:pt x="78274" y="11"/>
                  </a:cubicBezTo>
                  <a:lnTo>
                    <a:pt x="8064" y="5438"/>
                  </a:lnTo>
                  <a:cubicBezTo>
                    <a:pt x="1" y="5825"/>
                    <a:pt x="908" y="9992"/>
                    <a:pt x="1360" y="12210"/>
                  </a:cubicBezTo>
                  <a:lnTo>
                    <a:pt x="30887" y="157493"/>
                  </a:lnTo>
                  <a:cubicBezTo>
                    <a:pt x="31318" y="159608"/>
                    <a:pt x="33143" y="161219"/>
                    <a:pt x="35045" y="161219"/>
                  </a:cubicBezTo>
                  <a:cubicBezTo>
                    <a:pt x="35137" y="161219"/>
                    <a:pt x="35229" y="161215"/>
                    <a:pt x="35321" y="161207"/>
                  </a:cubicBezTo>
                  <a:lnTo>
                    <a:pt x="104739" y="155459"/>
                  </a:lnTo>
                  <a:cubicBezTo>
                    <a:pt x="110932" y="155304"/>
                    <a:pt x="113116" y="151207"/>
                    <a:pt x="112681" y="149253"/>
                  </a:cubicBezTo>
                  <a:lnTo>
                    <a:pt x="82707" y="3726"/>
                  </a:lnTo>
                  <a:cubicBezTo>
                    <a:pt x="82277" y="1611"/>
                    <a:pt x="80451" y="0"/>
                    <a:pt x="785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4"/>
            <p:cNvSpPr/>
            <p:nvPr/>
          </p:nvSpPr>
          <p:spPr>
            <a:xfrm>
              <a:off x="1634500" y="976150"/>
              <a:ext cx="2819200" cy="4044775"/>
            </a:xfrm>
            <a:custGeom>
              <a:rect b="b" l="l" r="r" t="t"/>
              <a:pathLst>
                <a:path extrusionOk="0" h="161791" w="112768">
                  <a:moveTo>
                    <a:pt x="78132" y="571"/>
                  </a:moveTo>
                  <a:cubicBezTo>
                    <a:pt x="79901" y="571"/>
                    <a:pt x="81607" y="2086"/>
                    <a:pt x="82010" y="4071"/>
                  </a:cubicBezTo>
                  <a:lnTo>
                    <a:pt x="111985" y="149601"/>
                  </a:lnTo>
                  <a:cubicBezTo>
                    <a:pt x="112173" y="150440"/>
                    <a:pt x="111796" y="151618"/>
                    <a:pt x="111026" y="152603"/>
                  </a:cubicBezTo>
                  <a:cubicBezTo>
                    <a:pt x="110226" y="153627"/>
                    <a:pt x="108290" y="155360"/>
                    <a:pt x="104314" y="155461"/>
                  </a:cubicBezTo>
                  <a:cubicBezTo>
                    <a:pt x="104308" y="155461"/>
                    <a:pt x="104304" y="155461"/>
                    <a:pt x="104298" y="155462"/>
                  </a:cubicBezTo>
                  <a:lnTo>
                    <a:pt x="34881" y="161210"/>
                  </a:lnTo>
                  <a:cubicBezTo>
                    <a:pt x="34801" y="161216"/>
                    <a:pt x="34721" y="161219"/>
                    <a:pt x="34641" y="161219"/>
                  </a:cubicBezTo>
                  <a:cubicBezTo>
                    <a:pt x="32861" y="161219"/>
                    <a:pt x="31154" y="159709"/>
                    <a:pt x="30750" y="157723"/>
                  </a:cubicBezTo>
                  <a:lnTo>
                    <a:pt x="1211" y="12390"/>
                  </a:lnTo>
                  <a:cubicBezTo>
                    <a:pt x="957" y="11144"/>
                    <a:pt x="610" y="9435"/>
                    <a:pt x="1652" y="8096"/>
                  </a:cubicBezTo>
                  <a:cubicBezTo>
                    <a:pt x="2617" y="6856"/>
                    <a:pt x="4638" y="6154"/>
                    <a:pt x="7668" y="6008"/>
                  </a:cubicBezTo>
                  <a:lnTo>
                    <a:pt x="77879" y="581"/>
                  </a:lnTo>
                  <a:cubicBezTo>
                    <a:pt x="77963" y="574"/>
                    <a:pt x="78047" y="571"/>
                    <a:pt x="78132" y="571"/>
                  </a:cubicBezTo>
                  <a:close/>
                  <a:moveTo>
                    <a:pt x="78127" y="0"/>
                  </a:moveTo>
                  <a:cubicBezTo>
                    <a:pt x="78029" y="0"/>
                    <a:pt x="77932" y="4"/>
                    <a:pt x="77834" y="12"/>
                  </a:cubicBezTo>
                  <a:lnTo>
                    <a:pt x="7632" y="5438"/>
                  </a:lnTo>
                  <a:cubicBezTo>
                    <a:pt x="4392" y="5594"/>
                    <a:pt x="2288" y="6349"/>
                    <a:pt x="1202" y="7746"/>
                  </a:cubicBezTo>
                  <a:cubicBezTo>
                    <a:pt x="0" y="9292"/>
                    <a:pt x="393" y="11225"/>
                    <a:pt x="663" y="12552"/>
                  </a:cubicBezTo>
                  <a:lnTo>
                    <a:pt x="30191" y="157836"/>
                  </a:lnTo>
                  <a:cubicBezTo>
                    <a:pt x="30647" y="160077"/>
                    <a:pt x="32601" y="161790"/>
                    <a:pt x="34632" y="161790"/>
                  </a:cubicBezTo>
                  <a:cubicBezTo>
                    <a:pt x="34731" y="161790"/>
                    <a:pt x="34830" y="161786"/>
                    <a:pt x="34928" y="161777"/>
                  </a:cubicBezTo>
                  <a:lnTo>
                    <a:pt x="104337" y="156029"/>
                  </a:lnTo>
                  <a:cubicBezTo>
                    <a:pt x="108541" y="155921"/>
                    <a:pt x="110614" y="154056"/>
                    <a:pt x="111475" y="152953"/>
                  </a:cubicBezTo>
                  <a:cubicBezTo>
                    <a:pt x="112359" y="151822"/>
                    <a:pt x="112768" y="150490"/>
                    <a:pt x="112543" y="149481"/>
                  </a:cubicBezTo>
                  <a:lnTo>
                    <a:pt x="82569" y="3954"/>
                  </a:lnTo>
                  <a:cubicBezTo>
                    <a:pt x="82113" y="1712"/>
                    <a:pt x="80159" y="0"/>
                    <a:pt x="78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4"/>
            <p:cNvSpPr/>
            <p:nvPr/>
          </p:nvSpPr>
          <p:spPr>
            <a:xfrm>
              <a:off x="1779675" y="970225"/>
              <a:ext cx="2677100" cy="3977100"/>
            </a:xfrm>
            <a:custGeom>
              <a:rect b="b" l="l" r="r" t="t"/>
              <a:pathLst>
                <a:path extrusionOk="0" h="159084" w="107084">
                  <a:moveTo>
                    <a:pt x="72947" y="1"/>
                  </a:moveTo>
                  <a:cubicBezTo>
                    <a:pt x="72855" y="1"/>
                    <a:pt x="72763" y="4"/>
                    <a:pt x="72670" y="12"/>
                  </a:cubicBezTo>
                  <a:lnTo>
                    <a:pt x="3253" y="5760"/>
                  </a:lnTo>
                  <a:cubicBezTo>
                    <a:pt x="1255" y="5926"/>
                    <a:pt x="0" y="7857"/>
                    <a:pt x="452" y="10075"/>
                  </a:cubicBezTo>
                  <a:lnTo>
                    <a:pt x="29980" y="155357"/>
                  </a:lnTo>
                  <a:cubicBezTo>
                    <a:pt x="30410" y="157473"/>
                    <a:pt x="32236" y="159084"/>
                    <a:pt x="34137" y="159084"/>
                  </a:cubicBezTo>
                  <a:cubicBezTo>
                    <a:pt x="34229" y="159084"/>
                    <a:pt x="34321" y="159080"/>
                    <a:pt x="34413" y="159073"/>
                  </a:cubicBezTo>
                  <a:lnTo>
                    <a:pt x="103831" y="153324"/>
                  </a:lnTo>
                  <a:cubicBezTo>
                    <a:pt x="105830" y="153158"/>
                    <a:pt x="107084" y="151227"/>
                    <a:pt x="106632" y="149010"/>
                  </a:cubicBezTo>
                  <a:lnTo>
                    <a:pt x="77105" y="3726"/>
                  </a:lnTo>
                  <a:cubicBezTo>
                    <a:pt x="76674" y="1612"/>
                    <a:pt x="74849" y="1"/>
                    <a:pt x="729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4"/>
            <p:cNvSpPr/>
            <p:nvPr/>
          </p:nvSpPr>
          <p:spPr>
            <a:xfrm>
              <a:off x="1777725" y="963075"/>
              <a:ext cx="2680975" cy="3991375"/>
            </a:xfrm>
            <a:custGeom>
              <a:rect b="b" l="l" r="r" t="t"/>
              <a:pathLst>
                <a:path extrusionOk="0" h="159655" w="107239">
                  <a:moveTo>
                    <a:pt x="73025" y="571"/>
                  </a:moveTo>
                  <a:cubicBezTo>
                    <a:pt x="74794" y="571"/>
                    <a:pt x="76500" y="2087"/>
                    <a:pt x="76904" y="4070"/>
                  </a:cubicBezTo>
                  <a:lnTo>
                    <a:pt x="106431" y="149353"/>
                  </a:lnTo>
                  <a:cubicBezTo>
                    <a:pt x="106649" y="150421"/>
                    <a:pt x="106446" y="151471"/>
                    <a:pt x="105874" y="152232"/>
                  </a:cubicBezTo>
                  <a:cubicBezTo>
                    <a:pt x="105394" y="152871"/>
                    <a:pt x="104688" y="153259"/>
                    <a:pt x="103885" y="153327"/>
                  </a:cubicBezTo>
                  <a:lnTo>
                    <a:pt x="34468" y="159075"/>
                  </a:lnTo>
                  <a:cubicBezTo>
                    <a:pt x="34384" y="159082"/>
                    <a:pt x="34300" y="159085"/>
                    <a:pt x="34217" y="159085"/>
                  </a:cubicBezTo>
                  <a:cubicBezTo>
                    <a:pt x="32448" y="159085"/>
                    <a:pt x="30740" y="157570"/>
                    <a:pt x="30337" y="155588"/>
                  </a:cubicBezTo>
                  <a:lnTo>
                    <a:pt x="808" y="10304"/>
                  </a:lnTo>
                  <a:cubicBezTo>
                    <a:pt x="592" y="9236"/>
                    <a:pt x="795" y="8187"/>
                    <a:pt x="1366" y="7425"/>
                  </a:cubicBezTo>
                  <a:cubicBezTo>
                    <a:pt x="1846" y="6785"/>
                    <a:pt x="2552" y="6397"/>
                    <a:pt x="3356" y="6330"/>
                  </a:cubicBezTo>
                  <a:lnTo>
                    <a:pt x="72772" y="581"/>
                  </a:lnTo>
                  <a:cubicBezTo>
                    <a:pt x="72856" y="574"/>
                    <a:pt x="72940" y="571"/>
                    <a:pt x="73025" y="571"/>
                  </a:cubicBezTo>
                  <a:close/>
                  <a:moveTo>
                    <a:pt x="73027" y="1"/>
                  </a:moveTo>
                  <a:cubicBezTo>
                    <a:pt x="72926" y="1"/>
                    <a:pt x="72825" y="5"/>
                    <a:pt x="72725" y="14"/>
                  </a:cubicBezTo>
                  <a:lnTo>
                    <a:pt x="3307" y="5763"/>
                  </a:lnTo>
                  <a:cubicBezTo>
                    <a:pt x="2341" y="5843"/>
                    <a:pt x="1489" y="6311"/>
                    <a:pt x="910" y="7083"/>
                  </a:cubicBezTo>
                  <a:cubicBezTo>
                    <a:pt x="241" y="7974"/>
                    <a:pt x="0" y="9190"/>
                    <a:pt x="250" y="10417"/>
                  </a:cubicBezTo>
                  <a:lnTo>
                    <a:pt x="29779" y="155701"/>
                  </a:lnTo>
                  <a:cubicBezTo>
                    <a:pt x="30234" y="157942"/>
                    <a:pt x="32189" y="159654"/>
                    <a:pt x="34220" y="159654"/>
                  </a:cubicBezTo>
                  <a:cubicBezTo>
                    <a:pt x="34230" y="159654"/>
                    <a:pt x="34240" y="159654"/>
                    <a:pt x="34250" y="159654"/>
                  </a:cubicBezTo>
                  <a:cubicBezTo>
                    <a:pt x="34339" y="159654"/>
                    <a:pt x="34427" y="159650"/>
                    <a:pt x="34515" y="159643"/>
                  </a:cubicBezTo>
                  <a:lnTo>
                    <a:pt x="103931" y="153894"/>
                  </a:lnTo>
                  <a:cubicBezTo>
                    <a:pt x="104899" y="153815"/>
                    <a:pt x="105751" y="153345"/>
                    <a:pt x="106329" y="152574"/>
                  </a:cubicBezTo>
                  <a:cubicBezTo>
                    <a:pt x="106998" y="151683"/>
                    <a:pt x="107238" y="150467"/>
                    <a:pt x="106990" y="149239"/>
                  </a:cubicBezTo>
                  <a:lnTo>
                    <a:pt x="77462" y="3956"/>
                  </a:lnTo>
                  <a:cubicBezTo>
                    <a:pt x="77007" y="1716"/>
                    <a:pt x="75053" y="1"/>
                    <a:pt x="73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4"/>
            <p:cNvSpPr/>
            <p:nvPr/>
          </p:nvSpPr>
          <p:spPr>
            <a:xfrm>
              <a:off x="2636125" y="1205950"/>
              <a:ext cx="293625" cy="74250"/>
            </a:xfrm>
            <a:custGeom>
              <a:rect b="b" l="l" r="r" t="t"/>
              <a:pathLst>
                <a:path extrusionOk="0" h="2970" w="11745">
                  <a:moveTo>
                    <a:pt x="10499" y="1"/>
                  </a:moveTo>
                  <a:cubicBezTo>
                    <a:pt x="10474" y="1"/>
                    <a:pt x="10449" y="2"/>
                    <a:pt x="10424" y="4"/>
                  </a:cubicBezTo>
                  <a:lnTo>
                    <a:pt x="881" y="794"/>
                  </a:lnTo>
                  <a:cubicBezTo>
                    <a:pt x="340" y="839"/>
                    <a:pt x="1" y="1361"/>
                    <a:pt x="123" y="1961"/>
                  </a:cubicBezTo>
                  <a:cubicBezTo>
                    <a:pt x="239" y="2534"/>
                    <a:pt x="734" y="2969"/>
                    <a:pt x="1249" y="2969"/>
                  </a:cubicBezTo>
                  <a:cubicBezTo>
                    <a:pt x="1273" y="2969"/>
                    <a:pt x="1298" y="2968"/>
                    <a:pt x="1322" y="2966"/>
                  </a:cubicBezTo>
                  <a:lnTo>
                    <a:pt x="10865" y="2176"/>
                  </a:lnTo>
                  <a:cubicBezTo>
                    <a:pt x="11404" y="2131"/>
                    <a:pt x="11744" y="1609"/>
                    <a:pt x="11622" y="1009"/>
                  </a:cubicBezTo>
                  <a:cubicBezTo>
                    <a:pt x="11506" y="437"/>
                    <a:pt x="11013" y="1"/>
                    <a:pt x="104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4"/>
            <p:cNvSpPr/>
            <p:nvPr/>
          </p:nvSpPr>
          <p:spPr>
            <a:xfrm>
              <a:off x="1938825" y="1205125"/>
              <a:ext cx="2336350" cy="3396800"/>
            </a:xfrm>
            <a:custGeom>
              <a:rect b="b" l="l" r="r" t="t"/>
              <a:pathLst>
                <a:path extrusionOk="0" h="135872" w="93454">
                  <a:moveTo>
                    <a:pt x="66965" y="1"/>
                  </a:moveTo>
                  <a:lnTo>
                    <a:pt x="51790" y="1257"/>
                  </a:lnTo>
                  <a:lnTo>
                    <a:pt x="50497" y="2964"/>
                  </a:lnTo>
                  <a:cubicBezTo>
                    <a:pt x="49988" y="3636"/>
                    <a:pt x="49242" y="4043"/>
                    <a:pt x="48396" y="4114"/>
                  </a:cubicBezTo>
                  <a:lnTo>
                    <a:pt x="20393" y="6434"/>
                  </a:lnTo>
                  <a:cubicBezTo>
                    <a:pt x="20307" y="6441"/>
                    <a:pt x="20220" y="6444"/>
                    <a:pt x="20134" y="6444"/>
                  </a:cubicBezTo>
                  <a:cubicBezTo>
                    <a:pt x="19403" y="6444"/>
                    <a:pt x="18654" y="6195"/>
                    <a:pt x="17992" y="5728"/>
                  </a:cubicBezTo>
                  <a:lnTo>
                    <a:pt x="15873" y="4232"/>
                  </a:lnTo>
                  <a:lnTo>
                    <a:pt x="1" y="5546"/>
                  </a:lnTo>
                  <a:lnTo>
                    <a:pt x="26489" y="135871"/>
                  </a:lnTo>
                  <a:lnTo>
                    <a:pt x="93454" y="130325"/>
                  </a:lnTo>
                  <a:lnTo>
                    <a:pt x="6696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4"/>
            <p:cNvSpPr/>
            <p:nvPr/>
          </p:nvSpPr>
          <p:spPr>
            <a:xfrm>
              <a:off x="1930975" y="1198000"/>
              <a:ext cx="2352050" cy="3411025"/>
            </a:xfrm>
            <a:custGeom>
              <a:rect b="b" l="l" r="r" t="t"/>
              <a:pathLst>
                <a:path extrusionOk="0" h="136441" w="94082">
                  <a:moveTo>
                    <a:pt x="67051" y="590"/>
                  </a:moveTo>
                  <a:lnTo>
                    <a:pt x="93425" y="130353"/>
                  </a:lnTo>
                  <a:lnTo>
                    <a:pt x="27031" y="135851"/>
                  </a:lnTo>
                  <a:lnTo>
                    <a:pt x="658" y="6088"/>
                  </a:lnTo>
                  <a:lnTo>
                    <a:pt x="16108" y="4809"/>
                  </a:lnTo>
                  <a:lnTo>
                    <a:pt x="18143" y="6246"/>
                  </a:lnTo>
                  <a:cubicBezTo>
                    <a:pt x="18849" y="6746"/>
                    <a:pt x="19659" y="7014"/>
                    <a:pt x="20444" y="7014"/>
                  </a:cubicBezTo>
                  <a:cubicBezTo>
                    <a:pt x="20540" y="7014"/>
                    <a:pt x="20635" y="7010"/>
                    <a:pt x="20731" y="7002"/>
                  </a:cubicBezTo>
                  <a:lnTo>
                    <a:pt x="48735" y="4683"/>
                  </a:lnTo>
                  <a:cubicBezTo>
                    <a:pt x="49662" y="4606"/>
                    <a:pt x="50480" y="4158"/>
                    <a:pt x="51039" y="3421"/>
                  </a:cubicBezTo>
                  <a:lnTo>
                    <a:pt x="52255" y="1815"/>
                  </a:lnTo>
                  <a:lnTo>
                    <a:pt x="67051" y="590"/>
                  </a:lnTo>
                  <a:close/>
                  <a:moveTo>
                    <a:pt x="67277" y="0"/>
                  </a:moveTo>
                  <a:cubicBezTo>
                    <a:pt x="67270" y="0"/>
                    <a:pt x="67263" y="1"/>
                    <a:pt x="67256" y="1"/>
                  </a:cubicBezTo>
                  <a:lnTo>
                    <a:pt x="52083" y="1258"/>
                  </a:lnTo>
                  <a:cubicBezTo>
                    <a:pt x="52003" y="1265"/>
                    <a:pt x="51928" y="1306"/>
                    <a:pt x="51880" y="1370"/>
                  </a:cubicBezTo>
                  <a:lnTo>
                    <a:pt x="50585" y="3077"/>
                  </a:lnTo>
                  <a:cubicBezTo>
                    <a:pt x="50126" y="3683"/>
                    <a:pt x="49453" y="4052"/>
                    <a:pt x="48689" y="4115"/>
                  </a:cubicBezTo>
                  <a:lnTo>
                    <a:pt x="20684" y="6434"/>
                  </a:lnTo>
                  <a:cubicBezTo>
                    <a:pt x="20607" y="6441"/>
                    <a:pt x="20530" y="6444"/>
                    <a:pt x="20452" y="6444"/>
                  </a:cubicBezTo>
                  <a:cubicBezTo>
                    <a:pt x="19781" y="6444"/>
                    <a:pt x="19085" y="6214"/>
                    <a:pt x="18472" y="5780"/>
                  </a:cubicBezTo>
                  <a:lnTo>
                    <a:pt x="16351" y="4283"/>
                  </a:lnTo>
                  <a:cubicBezTo>
                    <a:pt x="16303" y="4249"/>
                    <a:pt x="16245" y="4231"/>
                    <a:pt x="16187" y="4231"/>
                  </a:cubicBezTo>
                  <a:cubicBezTo>
                    <a:pt x="16179" y="4231"/>
                    <a:pt x="16171" y="4232"/>
                    <a:pt x="16163" y="4232"/>
                  </a:cubicBezTo>
                  <a:lnTo>
                    <a:pt x="291" y="5547"/>
                  </a:lnTo>
                  <a:cubicBezTo>
                    <a:pt x="121" y="5561"/>
                    <a:pt x="1" y="5720"/>
                    <a:pt x="35" y="5888"/>
                  </a:cubicBezTo>
                  <a:lnTo>
                    <a:pt x="26524" y="136213"/>
                  </a:lnTo>
                  <a:cubicBezTo>
                    <a:pt x="26550" y="136345"/>
                    <a:pt x="26667" y="136440"/>
                    <a:pt x="26801" y="136440"/>
                  </a:cubicBezTo>
                  <a:cubicBezTo>
                    <a:pt x="26809" y="136440"/>
                    <a:pt x="26818" y="136440"/>
                    <a:pt x="26826" y="136439"/>
                  </a:cubicBezTo>
                  <a:lnTo>
                    <a:pt x="93791" y="130894"/>
                  </a:lnTo>
                  <a:cubicBezTo>
                    <a:pt x="93962" y="130880"/>
                    <a:pt x="94081" y="130721"/>
                    <a:pt x="94048" y="130554"/>
                  </a:cubicBezTo>
                  <a:lnTo>
                    <a:pt x="67560" y="229"/>
                  </a:lnTo>
                  <a:cubicBezTo>
                    <a:pt x="67531" y="95"/>
                    <a:pt x="67413" y="0"/>
                    <a:pt x="67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4"/>
            <p:cNvSpPr/>
            <p:nvPr/>
          </p:nvSpPr>
          <p:spPr>
            <a:xfrm>
              <a:off x="3431125" y="4589350"/>
              <a:ext cx="85625" cy="84725"/>
            </a:xfrm>
            <a:custGeom>
              <a:rect b="b" l="l" r="r" t="t"/>
              <a:pathLst>
                <a:path extrusionOk="0" h="3389" w="3425">
                  <a:moveTo>
                    <a:pt x="1484" y="1"/>
                  </a:moveTo>
                  <a:cubicBezTo>
                    <a:pt x="1445" y="1"/>
                    <a:pt x="1407" y="2"/>
                    <a:pt x="1369" y="5"/>
                  </a:cubicBezTo>
                  <a:cubicBezTo>
                    <a:pt x="529" y="75"/>
                    <a:pt x="1" y="888"/>
                    <a:pt x="191" y="1820"/>
                  </a:cubicBezTo>
                  <a:cubicBezTo>
                    <a:pt x="372" y="2711"/>
                    <a:pt x="1140" y="3388"/>
                    <a:pt x="1940" y="3388"/>
                  </a:cubicBezTo>
                  <a:cubicBezTo>
                    <a:pt x="1979" y="3388"/>
                    <a:pt x="2017" y="3387"/>
                    <a:pt x="2056" y="3383"/>
                  </a:cubicBezTo>
                  <a:cubicBezTo>
                    <a:pt x="2897" y="3314"/>
                    <a:pt x="3424" y="2501"/>
                    <a:pt x="3234" y="1569"/>
                  </a:cubicBezTo>
                  <a:cubicBezTo>
                    <a:pt x="3053" y="679"/>
                    <a:pt x="2284" y="1"/>
                    <a:pt x="14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4"/>
            <p:cNvSpPr/>
            <p:nvPr/>
          </p:nvSpPr>
          <p:spPr>
            <a:xfrm>
              <a:off x="2143400" y="1734625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3" y="0"/>
                  </a:moveTo>
                  <a:cubicBezTo>
                    <a:pt x="9024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3" y="689"/>
                    <a:pt x="0" y="1740"/>
                    <a:pt x="245" y="2946"/>
                  </a:cubicBezTo>
                  <a:lnTo>
                    <a:pt x="1859" y="10886"/>
                  </a:lnTo>
                  <a:cubicBezTo>
                    <a:pt x="2094" y="12038"/>
                    <a:pt x="3089" y="12914"/>
                    <a:pt x="4123" y="12914"/>
                  </a:cubicBezTo>
                  <a:cubicBezTo>
                    <a:pt x="4172" y="12914"/>
                    <a:pt x="4222" y="12912"/>
                    <a:pt x="4271" y="12908"/>
                  </a:cubicBezTo>
                  <a:lnTo>
                    <a:pt x="11427" y="12315"/>
                  </a:lnTo>
                  <a:cubicBezTo>
                    <a:pt x="12513" y="12225"/>
                    <a:pt x="13195" y="11174"/>
                    <a:pt x="12950" y="9969"/>
                  </a:cubicBezTo>
                  <a:lnTo>
                    <a:pt x="11336" y="2027"/>
                  </a:lnTo>
                  <a:cubicBezTo>
                    <a:pt x="11103" y="876"/>
                    <a:pt x="10108" y="0"/>
                    <a:pt x="9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4"/>
            <p:cNvSpPr/>
            <p:nvPr/>
          </p:nvSpPr>
          <p:spPr>
            <a:xfrm>
              <a:off x="2138975" y="1727500"/>
              <a:ext cx="338750" cy="337075"/>
            </a:xfrm>
            <a:custGeom>
              <a:rect b="b" l="l" r="r" t="t"/>
              <a:pathLst>
                <a:path extrusionOk="0" h="13483" w="13550">
                  <a:moveTo>
                    <a:pt x="9253" y="570"/>
                  </a:moveTo>
                  <a:cubicBezTo>
                    <a:pt x="10154" y="570"/>
                    <a:pt x="11027" y="1350"/>
                    <a:pt x="11235" y="2369"/>
                  </a:cubicBezTo>
                  <a:lnTo>
                    <a:pt x="12848" y="10310"/>
                  </a:lnTo>
                  <a:cubicBezTo>
                    <a:pt x="12959" y="10855"/>
                    <a:pt x="12858" y="11388"/>
                    <a:pt x="12569" y="11773"/>
                  </a:cubicBezTo>
                  <a:cubicBezTo>
                    <a:pt x="12334" y="12089"/>
                    <a:pt x="11973" y="12286"/>
                    <a:pt x="11581" y="12316"/>
                  </a:cubicBezTo>
                  <a:lnTo>
                    <a:pt x="4425" y="12908"/>
                  </a:lnTo>
                  <a:cubicBezTo>
                    <a:pt x="4385" y="12911"/>
                    <a:pt x="4344" y="12913"/>
                    <a:pt x="4304" y="12913"/>
                  </a:cubicBezTo>
                  <a:cubicBezTo>
                    <a:pt x="3407" y="12913"/>
                    <a:pt x="2524" y="12136"/>
                    <a:pt x="2316" y="11115"/>
                  </a:cubicBezTo>
                  <a:lnTo>
                    <a:pt x="702" y="3175"/>
                  </a:lnTo>
                  <a:cubicBezTo>
                    <a:pt x="592" y="2629"/>
                    <a:pt x="694" y="2096"/>
                    <a:pt x="982" y="1712"/>
                  </a:cubicBezTo>
                  <a:cubicBezTo>
                    <a:pt x="1217" y="1396"/>
                    <a:pt x="1578" y="1197"/>
                    <a:pt x="1971" y="1168"/>
                  </a:cubicBezTo>
                  <a:lnTo>
                    <a:pt x="9126" y="576"/>
                  </a:lnTo>
                  <a:cubicBezTo>
                    <a:pt x="9168" y="572"/>
                    <a:pt x="9211" y="570"/>
                    <a:pt x="9253" y="570"/>
                  </a:cubicBezTo>
                  <a:close/>
                  <a:moveTo>
                    <a:pt x="9247" y="1"/>
                  </a:moveTo>
                  <a:cubicBezTo>
                    <a:pt x="9191" y="1"/>
                    <a:pt x="9134" y="3"/>
                    <a:pt x="9078" y="8"/>
                  </a:cubicBezTo>
                  <a:lnTo>
                    <a:pt x="1922" y="600"/>
                  </a:lnTo>
                  <a:cubicBezTo>
                    <a:pt x="1360" y="647"/>
                    <a:pt x="864" y="920"/>
                    <a:pt x="526" y="1370"/>
                  </a:cubicBezTo>
                  <a:cubicBezTo>
                    <a:pt x="140" y="1884"/>
                    <a:pt x="0" y="2583"/>
                    <a:pt x="143" y="3288"/>
                  </a:cubicBezTo>
                  <a:lnTo>
                    <a:pt x="1757" y="11229"/>
                  </a:lnTo>
                  <a:cubicBezTo>
                    <a:pt x="2018" y="12506"/>
                    <a:pt x="3137" y="13483"/>
                    <a:pt x="4301" y="13483"/>
                  </a:cubicBezTo>
                  <a:cubicBezTo>
                    <a:pt x="4358" y="13483"/>
                    <a:pt x="4415" y="13480"/>
                    <a:pt x="4472" y="13476"/>
                  </a:cubicBezTo>
                  <a:lnTo>
                    <a:pt x="11626" y="12883"/>
                  </a:lnTo>
                  <a:cubicBezTo>
                    <a:pt x="12189" y="12837"/>
                    <a:pt x="12686" y="12564"/>
                    <a:pt x="13023" y="12114"/>
                  </a:cubicBezTo>
                  <a:cubicBezTo>
                    <a:pt x="13409" y="11600"/>
                    <a:pt x="13549" y="10900"/>
                    <a:pt x="13406" y="10196"/>
                  </a:cubicBezTo>
                  <a:lnTo>
                    <a:pt x="11792" y="2255"/>
                  </a:lnTo>
                  <a:cubicBezTo>
                    <a:pt x="11533" y="977"/>
                    <a:pt x="10416" y="1"/>
                    <a:pt x="9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4"/>
            <p:cNvSpPr/>
            <p:nvPr/>
          </p:nvSpPr>
          <p:spPr>
            <a:xfrm>
              <a:off x="2543000" y="1701550"/>
              <a:ext cx="329875" cy="322825"/>
            </a:xfrm>
            <a:custGeom>
              <a:rect b="b" l="l" r="r" t="t"/>
              <a:pathLst>
                <a:path extrusionOk="0" h="12913" w="13195">
                  <a:moveTo>
                    <a:pt x="9074" y="0"/>
                  </a:moveTo>
                  <a:cubicBezTo>
                    <a:pt x="9024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3" y="688"/>
                    <a:pt x="0" y="1739"/>
                    <a:pt x="245" y="2945"/>
                  </a:cubicBezTo>
                  <a:lnTo>
                    <a:pt x="1859" y="10886"/>
                  </a:lnTo>
                  <a:cubicBezTo>
                    <a:pt x="2092" y="12036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6" y="12314"/>
                  </a:lnTo>
                  <a:cubicBezTo>
                    <a:pt x="12513" y="12224"/>
                    <a:pt x="13195" y="11173"/>
                    <a:pt x="12950" y="9968"/>
                  </a:cubicBezTo>
                  <a:lnTo>
                    <a:pt x="11336" y="2027"/>
                  </a:lnTo>
                  <a:cubicBezTo>
                    <a:pt x="11102" y="877"/>
                    <a:pt x="10109" y="0"/>
                    <a:pt x="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4"/>
            <p:cNvSpPr/>
            <p:nvPr/>
          </p:nvSpPr>
          <p:spPr>
            <a:xfrm>
              <a:off x="2538550" y="1694425"/>
              <a:ext cx="338775" cy="337075"/>
            </a:xfrm>
            <a:custGeom>
              <a:rect b="b" l="l" r="r" t="t"/>
              <a:pathLst>
                <a:path extrusionOk="0" h="13483" w="13551">
                  <a:moveTo>
                    <a:pt x="9253" y="569"/>
                  </a:moveTo>
                  <a:cubicBezTo>
                    <a:pt x="10155" y="569"/>
                    <a:pt x="11028" y="1349"/>
                    <a:pt x="11235" y="2368"/>
                  </a:cubicBezTo>
                  <a:lnTo>
                    <a:pt x="12848" y="10309"/>
                  </a:lnTo>
                  <a:cubicBezTo>
                    <a:pt x="12959" y="10854"/>
                    <a:pt x="12857" y="11387"/>
                    <a:pt x="12569" y="11771"/>
                  </a:cubicBezTo>
                  <a:cubicBezTo>
                    <a:pt x="12333" y="12087"/>
                    <a:pt x="11972" y="12285"/>
                    <a:pt x="11579" y="12315"/>
                  </a:cubicBezTo>
                  <a:lnTo>
                    <a:pt x="4424" y="12907"/>
                  </a:lnTo>
                  <a:cubicBezTo>
                    <a:pt x="4385" y="12910"/>
                    <a:pt x="4347" y="12912"/>
                    <a:pt x="4308" y="12912"/>
                  </a:cubicBezTo>
                  <a:cubicBezTo>
                    <a:pt x="3407" y="12912"/>
                    <a:pt x="2523" y="12138"/>
                    <a:pt x="2316" y="11114"/>
                  </a:cubicBezTo>
                  <a:lnTo>
                    <a:pt x="702" y="3173"/>
                  </a:lnTo>
                  <a:cubicBezTo>
                    <a:pt x="591" y="2628"/>
                    <a:pt x="693" y="2095"/>
                    <a:pt x="982" y="1711"/>
                  </a:cubicBezTo>
                  <a:cubicBezTo>
                    <a:pt x="1216" y="1395"/>
                    <a:pt x="1578" y="1197"/>
                    <a:pt x="1970" y="1167"/>
                  </a:cubicBezTo>
                  <a:lnTo>
                    <a:pt x="9126" y="575"/>
                  </a:lnTo>
                  <a:cubicBezTo>
                    <a:pt x="9168" y="571"/>
                    <a:pt x="9210" y="570"/>
                    <a:pt x="9253" y="570"/>
                  </a:cubicBezTo>
                  <a:lnTo>
                    <a:pt x="9253" y="569"/>
                  </a:lnTo>
                  <a:close/>
                  <a:moveTo>
                    <a:pt x="9246" y="0"/>
                  </a:moveTo>
                  <a:cubicBezTo>
                    <a:pt x="9190" y="0"/>
                    <a:pt x="9134" y="2"/>
                    <a:pt x="9078" y="7"/>
                  </a:cubicBezTo>
                  <a:lnTo>
                    <a:pt x="1923" y="599"/>
                  </a:lnTo>
                  <a:cubicBezTo>
                    <a:pt x="1360" y="646"/>
                    <a:pt x="864" y="919"/>
                    <a:pt x="527" y="1369"/>
                  </a:cubicBezTo>
                  <a:cubicBezTo>
                    <a:pt x="141" y="1884"/>
                    <a:pt x="1" y="2582"/>
                    <a:pt x="144" y="3287"/>
                  </a:cubicBezTo>
                  <a:lnTo>
                    <a:pt x="1758" y="11228"/>
                  </a:lnTo>
                  <a:cubicBezTo>
                    <a:pt x="2018" y="12507"/>
                    <a:pt x="3137" y="13483"/>
                    <a:pt x="4301" y="13483"/>
                  </a:cubicBezTo>
                  <a:cubicBezTo>
                    <a:pt x="4358" y="13483"/>
                    <a:pt x="4415" y="13479"/>
                    <a:pt x="4472" y="13475"/>
                  </a:cubicBezTo>
                  <a:lnTo>
                    <a:pt x="11627" y="12882"/>
                  </a:lnTo>
                  <a:cubicBezTo>
                    <a:pt x="12191" y="12836"/>
                    <a:pt x="12687" y="12563"/>
                    <a:pt x="13024" y="12113"/>
                  </a:cubicBezTo>
                  <a:cubicBezTo>
                    <a:pt x="13410" y="11599"/>
                    <a:pt x="13550" y="10899"/>
                    <a:pt x="13407" y="10196"/>
                  </a:cubicBezTo>
                  <a:lnTo>
                    <a:pt x="11793" y="2255"/>
                  </a:lnTo>
                  <a:cubicBezTo>
                    <a:pt x="11532" y="976"/>
                    <a:pt x="10410" y="0"/>
                    <a:pt x="9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4"/>
            <p:cNvSpPr/>
            <p:nvPr/>
          </p:nvSpPr>
          <p:spPr>
            <a:xfrm>
              <a:off x="2942575" y="1668450"/>
              <a:ext cx="329900" cy="322825"/>
            </a:xfrm>
            <a:custGeom>
              <a:rect b="b" l="l" r="r" t="t"/>
              <a:pathLst>
                <a:path extrusionOk="0" h="12913" w="13196">
                  <a:moveTo>
                    <a:pt x="9075" y="0"/>
                  </a:moveTo>
                  <a:cubicBezTo>
                    <a:pt x="9025" y="0"/>
                    <a:pt x="8975" y="2"/>
                    <a:pt x="8925" y="6"/>
                  </a:cubicBezTo>
                  <a:lnTo>
                    <a:pt x="1769" y="599"/>
                  </a:lnTo>
                  <a:cubicBezTo>
                    <a:pt x="684" y="688"/>
                    <a:pt x="1" y="1739"/>
                    <a:pt x="246" y="2945"/>
                  </a:cubicBezTo>
                  <a:lnTo>
                    <a:pt x="1860" y="10886"/>
                  </a:lnTo>
                  <a:cubicBezTo>
                    <a:pt x="2093" y="12036"/>
                    <a:pt x="3087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6" y="12314"/>
                  </a:lnTo>
                  <a:cubicBezTo>
                    <a:pt x="12513" y="12224"/>
                    <a:pt x="13196" y="11173"/>
                    <a:pt x="12949" y="9968"/>
                  </a:cubicBezTo>
                  <a:lnTo>
                    <a:pt x="11336" y="2027"/>
                  </a:lnTo>
                  <a:cubicBezTo>
                    <a:pt x="11102" y="877"/>
                    <a:pt x="10108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4"/>
            <p:cNvSpPr/>
            <p:nvPr/>
          </p:nvSpPr>
          <p:spPr>
            <a:xfrm>
              <a:off x="2938150" y="1661325"/>
              <a:ext cx="338750" cy="337075"/>
            </a:xfrm>
            <a:custGeom>
              <a:rect b="b" l="l" r="r" t="t"/>
              <a:pathLst>
                <a:path extrusionOk="0" h="13483" w="13550">
                  <a:moveTo>
                    <a:pt x="9253" y="570"/>
                  </a:moveTo>
                  <a:cubicBezTo>
                    <a:pt x="10155" y="570"/>
                    <a:pt x="11028" y="1349"/>
                    <a:pt x="11234" y="2369"/>
                  </a:cubicBezTo>
                  <a:lnTo>
                    <a:pt x="12849" y="10310"/>
                  </a:lnTo>
                  <a:cubicBezTo>
                    <a:pt x="12959" y="10855"/>
                    <a:pt x="12857" y="11387"/>
                    <a:pt x="12569" y="11772"/>
                  </a:cubicBezTo>
                  <a:cubicBezTo>
                    <a:pt x="12333" y="12088"/>
                    <a:pt x="11973" y="12287"/>
                    <a:pt x="11580" y="12316"/>
                  </a:cubicBezTo>
                  <a:lnTo>
                    <a:pt x="4425" y="12908"/>
                  </a:lnTo>
                  <a:cubicBezTo>
                    <a:pt x="4384" y="12912"/>
                    <a:pt x="4344" y="12913"/>
                    <a:pt x="4303" y="12913"/>
                  </a:cubicBezTo>
                  <a:cubicBezTo>
                    <a:pt x="3404" y="12913"/>
                    <a:pt x="2524" y="12136"/>
                    <a:pt x="2315" y="11115"/>
                  </a:cubicBezTo>
                  <a:lnTo>
                    <a:pt x="701" y="3174"/>
                  </a:lnTo>
                  <a:cubicBezTo>
                    <a:pt x="591" y="2628"/>
                    <a:pt x="692" y="2096"/>
                    <a:pt x="981" y="1711"/>
                  </a:cubicBezTo>
                  <a:cubicBezTo>
                    <a:pt x="1216" y="1395"/>
                    <a:pt x="1577" y="1197"/>
                    <a:pt x="1970" y="1167"/>
                  </a:cubicBezTo>
                  <a:lnTo>
                    <a:pt x="9125" y="575"/>
                  </a:lnTo>
                  <a:cubicBezTo>
                    <a:pt x="9167" y="571"/>
                    <a:pt x="9210" y="570"/>
                    <a:pt x="9253" y="570"/>
                  </a:cubicBezTo>
                  <a:close/>
                  <a:moveTo>
                    <a:pt x="9238" y="1"/>
                  </a:moveTo>
                  <a:cubicBezTo>
                    <a:pt x="9185" y="1"/>
                    <a:pt x="9132" y="3"/>
                    <a:pt x="9078" y="7"/>
                  </a:cubicBezTo>
                  <a:lnTo>
                    <a:pt x="1923" y="600"/>
                  </a:lnTo>
                  <a:cubicBezTo>
                    <a:pt x="1359" y="647"/>
                    <a:pt x="863" y="920"/>
                    <a:pt x="525" y="1369"/>
                  </a:cubicBezTo>
                  <a:cubicBezTo>
                    <a:pt x="139" y="1884"/>
                    <a:pt x="0" y="2583"/>
                    <a:pt x="144" y="3287"/>
                  </a:cubicBezTo>
                  <a:lnTo>
                    <a:pt x="1758" y="11228"/>
                  </a:lnTo>
                  <a:cubicBezTo>
                    <a:pt x="2017" y="12507"/>
                    <a:pt x="3137" y="13483"/>
                    <a:pt x="4301" y="13483"/>
                  </a:cubicBezTo>
                  <a:cubicBezTo>
                    <a:pt x="4358" y="13483"/>
                    <a:pt x="4415" y="13481"/>
                    <a:pt x="4472" y="13475"/>
                  </a:cubicBezTo>
                  <a:lnTo>
                    <a:pt x="11628" y="12883"/>
                  </a:lnTo>
                  <a:cubicBezTo>
                    <a:pt x="12191" y="12836"/>
                    <a:pt x="12686" y="12563"/>
                    <a:pt x="13024" y="12113"/>
                  </a:cubicBezTo>
                  <a:cubicBezTo>
                    <a:pt x="13410" y="11599"/>
                    <a:pt x="13550" y="10899"/>
                    <a:pt x="13406" y="10195"/>
                  </a:cubicBezTo>
                  <a:lnTo>
                    <a:pt x="11792" y="2255"/>
                  </a:lnTo>
                  <a:cubicBezTo>
                    <a:pt x="11531" y="973"/>
                    <a:pt x="10414" y="1"/>
                    <a:pt x="9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4"/>
            <p:cNvSpPr/>
            <p:nvPr/>
          </p:nvSpPr>
          <p:spPr>
            <a:xfrm>
              <a:off x="3342175" y="1635350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4" y="0"/>
                  </a:moveTo>
                  <a:cubicBezTo>
                    <a:pt x="9025" y="0"/>
                    <a:pt x="8974" y="2"/>
                    <a:pt x="8924" y="7"/>
                  </a:cubicBezTo>
                  <a:lnTo>
                    <a:pt x="1769" y="599"/>
                  </a:lnTo>
                  <a:cubicBezTo>
                    <a:pt x="682" y="689"/>
                    <a:pt x="0" y="1740"/>
                    <a:pt x="245" y="2946"/>
                  </a:cubicBezTo>
                  <a:lnTo>
                    <a:pt x="1859" y="10887"/>
                  </a:lnTo>
                  <a:cubicBezTo>
                    <a:pt x="2093" y="12037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5" y="12314"/>
                  </a:lnTo>
                  <a:cubicBezTo>
                    <a:pt x="12512" y="12224"/>
                    <a:pt x="13195" y="11174"/>
                    <a:pt x="12949" y="9968"/>
                  </a:cubicBezTo>
                  <a:lnTo>
                    <a:pt x="11335" y="2028"/>
                  </a:lnTo>
                  <a:cubicBezTo>
                    <a:pt x="11102" y="877"/>
                    <a:pt x="10108" y="0"/>
                    <a:pt x="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4"/>
            <p:cNvSpPr/>
            <p:nvPr/>
          </p:nvSpPr>
          <p:spPr>
            <a:xfrm>
              <a:off x="3337750" y="1628225"/>
              <a:ext cx="338725" cy="337100"/>
            </a:xfrm>
            <a:custGeom>
              <a:rect b="b" l="l" r="r" t="t"/>
              <a:pathLst>
                <a:path extrusionOk="0" h="13484" w="13549">
                  <a:moveTo>
                    <a:pt x="9253" y="569"/>
                  </a:moveTo>
                  <a:lnTo>
                    <a:pt x="9253" y="570"/>
                  </a:lnTo>
                  <a:cubicBezTo>
                    <a:pt x="10154" y="570"/>
                    <a:pt x="11027" y="1350"/>
                    <a:pt x="11233" y="2368"/>
                  </a:cubicBezTo>
                  <a:lnTo>
                    <a:pt x="12847" y="10309"/>
                  </a:lnTo>
                  <a:cubicBezTo>
                    <a:pt x="12958" y="10854"/>
                    <a:pt x="12856" y="11387"/>
                    <a:pt x="12567" y="11772"/>
                  </a:cubicBezTo>
                  <a:cubicBezTo>
                    <a:pt x="12333" y="12087"/>
                    <a:pt x="11972" y="12286"/>
                    <a:pt x="11579" y="12315"/>
                  </a:cubicBezTo>
                  <a:lnTo>
                    <a:pt x="4423" y="12907"/>
                  </a:lnTo>
                  <a:cubicBezTo>
                    <a:pt x="4383" y="12911"/>
                    <a:pt x="4343" y="12912"/>
                    <a:pt x="4303" y="12912"/>
                  </a:cubicBezTo>
                  <a:cubicBezTo>
                    <a:pt x="3403" y="12912"/>
                    <a:pt x="2522" y="12136"/>
                    <a:pt x="2315" y="11114"/>
                  </a:cubicBezTo>
                  <a:lnTo>
                    <a:pt x="701" y="3173"/>
                  </a:lnTo>
                  <a:cubicBezTo>
                    <a:pt x="590" y="2628"/>
                    <a:pt x="692" y="2095"/>
                    <a:pt x="981" y="1711"/>
                  </a:cubicBezTo>
                  <a:cubicBezTo>
                    <a:pt x="1216" y="1395"/>
                    <a:pt x="1576" y="1197"/>
                    <a:pt x="1969" y="1167"/>
                  </a:cubicBezTo>
                  <a:lnTo>
                    <a:pt x="9124" y="575"/>
                  </a:lnTo>
                  <a:cubicBezTo>
                    <a:pt x="9167" y="571"/>
                    <a:pt x="9210" y="569"/>
                    <a:pt x="9253" y="569"/>
                  </a:cubicBezTo>
                  <a:close/>
                  <a:moveTo>
                    <a:pt x="9243" y="1"/>
                  </a:moveTo>
                  <a:cubicBezTo>
                    <a:pt x="9188" y="1"/>
                    <a:pt x="9132" y="3"/>
                    <a:pt x="9077" y="7"/>
                  </a:cubicBezTo>
                  <a:lnTo>
                    <a:pt x="1922" y="600"/>
                  </a:lnTo>
                  <a:cubicBezTo>
                    <a:pt x="1359" y="646"/>
                    <a:pt x="862" y="919"/>
                    <a:pt x="525" y="1369"/>
                  </a:cubicBezTo>
                  <a:cubicBezTo>
                    <a:pt x="139" y="1884"/>
                    <a:pt x="0" y="2583"/>
                    <a:pt x="144" y="3287"/>
                  </a:cubicBezTo>
                  <a:lnTo>
                    <a:pt x="1757" y="11228"/>
                  </a:lnTo>
                  <a:cubicBezTo>
                    <a:pt x="2017" y="12507"/>
                    <a:pt x="3136" y="13483"/>
                    <a:pt x="4300" y="13483"/>
                  </a:cubicBezTo>
                  <a:cubicBezTo>
                    <a:pt x="4357" y="13483"/>
                    <a:pt x="4414" y="13481"/>
                    <a:pt x="4472" y="13475"/>
                  </a:cubicBezTo>
                  <a:lnTo>
                    <a:pt x="11626" y="12883"/>
                  </a:lnTo>
                  <a:cubicBezTo>
                    <a:pt x="12189" y="12836"/>
                    <a:pt x="12686" y="12563"/>
                    <a:pt x="13023" y="12114"/>
                  </a:cubicBezTo>
                  <a:cubicBezTo>
                    <a:pt x="13409" y="11599"/>
                    <a:pt x="13548" y="10901"/>
                    <a:pt x="13405" y="10196"/>
                  </a:cubicBezTo>
                  <a:lnTo>
                    <a:pt x="11791" y="2255"/>
                  </a:lnTo>
                  <a:cubicBezTo>
                    <a:pt x="11531" y="975"/>
                    <a:pt x="10414" y="1"/>
                    <a:pt x="9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4"/>
            <p:cNvSpPr/>
            <p:nvPr/>
          </p:nvSpPr>
          <p:spPr>
            <a:xfrm>
              <a:off x="2236200" y="2191200"/>
              <a:ext cx="329900" cy="322875"/>
            </a:xfrm>
            <a:custGeom>
              <a:rect b="b" l="l" r="r" t="t"/>
              <a:pathLst>
                <a:path extrusionOk="0" h="12915" w="13196">
                  <a:moveTo>
                    <a:pt x="9073" y="1"/>
                  </a:moveTo>
                  <a:cubicBezTo>
                    <a:pt x="9024" y="1"/>
                    <a:pt x="8974" y="3"/>
                    <a:pt x="8924" y="7"/>
                  </a:cubicBezTo>
                  <a:lnTo>
                    <a:pt x="1769" y="599"/>
                  </a:lnTo>
                  <a:cubicBezTo>
                    <a:pt x="683" y="689"/>
                    <a:pt x="0" y="1740"/>
                    <a:pt x="245" y="2947"/>
                  </a:cubicBezTo>
                  <a:lnTo>
                    <a:pt x="1859" y="10887"/>
                  </a:lnTo>
                  <a:cubicBezTo>
                    <a:pt x="2093" y="12038"/>
                    <a:pt x="3086" y="12914"/>
                    <a:pt x="4121" y="12914"/>
                  </a:cubicBezTo>
                  <a:cubicBezTo>
                    <a:pt x="4171" y="12914"/>
                    <a:pt x="4221" y="12912"/>
                    <a:pt x="4271" y="12908"/>
                  </a:cubicBezTo>
                  <a:lnTo>
                    <a:pt x="11427" y="12316"/>
                  </a:lnTo>
                  <a:cubicBezTo>
                    <a:pt x="12514" y="12225"/>
                    <a:pt x="13195" y="11174"/>
                    <a:pt x="12950" y="9969"/>
                  </a:cubicBezTo>
                  <a:lnTo>
                    <a:pt x="11336" y="2028"/>
                  </a:lnTo>
                  <a:cubicBezTo>
                    <a:pt x="11102" y="877"/>
                    <a:pt x="10107" y="1"/>
                    <a:pt x="90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4"/>
            <p:cNvSpPr/>
            <p:nvPr/>
          </p:nvSpPr>
          <p:spPr>
            <a:xfrm>
              <a:off x="2231775" y="2184100"/>
              <a:ext cx="338750" cy="337100"/>
            </a:xfrm>
            <a:custGeom>
              <a:rect b="b" l="l" r="r" t="t"/>
              <a:pathLst>
                <a:path extrusionOk="0" h="13484" w="13550">
                  <a:moveTo>
                    <a:pt x="9254" y="569"/>
                  </a:moveTo>
                  <a:cubicBezTo>
                    <a:pt x="10156" y="569"/>
                    <a:pt x="11027" y="1349"/>
                    <a:pt x="11233" y="2368"/>
                  </a:cubicBezTo>
                  <a:lnTo>
                    <a:pt x="12847" y="10310"/>
                  </a:lnTo>
                  <a:cubicBezTo>
                    <a:pt x="12958" y="10855"/>
                    <a:pt x="12856" y="11387"/>
                    <a:pt x="12569" y="11771"/>
                  </a:cubicBezTo>
                  <a:cubicBezTo>
                    <a:pt x="12333" y="12087"/>
                    <a:pt x="11973" y="12286"/>
                    <a:pt x="11580" y="12315"/>
                  </a:cubicBezTo>
                  <a:lnTo>
                    <a:pt x="4424" y="12908"/>
                  </a:lnTo>
                  <a:cubicBezTo>
                    <a:pt x="4384" y="12911"/>
                    <a:pt x="4344" y="12912"/>
                    <a:pt x="4304" y="12912"/>
                  </a:cubicBezTo>
                  <a:cubicBezTo>
                    <a:pt x="3403" y="12912"/>
                    <a:pt x="2522" y="12136"/>
                    <a:pt x="2315" y="11114"/>
                  </a:cubicBezTo>
                  <a:lnTo>
                    <a:pt x="701" y="3173"/>
                  </a:lnTo>
                  <a:cubicBezTo>
                    <a:pt x="590" y="2628"/>
                    <a:pt x="693" y="2095"/>
                    <a:pt x="981" y="1712"/>
                  </a:cubicBezTo>
                  <a:cubicBezTo>
                    <a:pt x="1216" y="1396"/>
                    <a:pt x="1577" y="1197"/>
                    <a:pt x="1970" y="1168"/>
                  </a:cubicBezTo>
                  <a:lnTo>
                    <a:pt x="9125" y="575"/>
                  </a:lnTo>
                  <a:cubicBezTo>
                    <a:pt x="9167" y="572"/>
                    <a:pt x="9210" y="569"/>
                    <a:pt x="9253" y="569"/>
                  </a:cubicBezTo>
                  <a:close/>
                  <a:moveTo>
                    <a:pt x="9244" y="1"/>
                  </a:moveTo>
                  <a:cubicBezTo>
                    <a:pt x="9189" y="1"/>
                    <a:pt x="9133" y="3"/>
                    <a:pt x="9078" y="7"/>
                  </a:cubicBezTo>
                  <a:lnTo>
                    <a:pt x="1922" y="600"/>
                  </a:lnTo>
                  <a:cubicBezTo>
                    <a:pt x="1359" y="647"/>
                    <a:pt x="864" y="919"/>
                    <a:pt x="526" y="1370"/>
                  </a:cubicBezTo>
                  <a:cubicBezTo>
                    <a:pt x="140" y="1884"/>
                    <a:pt x="0" y="2583"/>
                    <a:pt x="144" y="3287"/>
                  </a:cubicBezTo>
                  <a:lnTo>
                    <a:pt x="1757" y="11228"/>
                  </a:lnTo>
                  <a:cubicBezTo>
                    <a:pt x="2017" y="12507"/>
                    <a:pt x="3137" y="13483"/>
                    <a:pt x="4301" y="13483"/>
                  </a:cubicBezTo>
                  <a:cubicBezTo>
                    <a:pt x="4358" y="13483"/>
                    <a:pt x="4414" y="13480"/>
                    <a:pt x="4472" y="13475"/>
                  </a:cubicBezTo>
                  <a:lnTo>
                    <a:pt x="11627" y="12883"/>
                  </a:lnTo>
                  <a:cubicBezTo>
                    <a:pt x="12191" y="12837"/>
                    <a:pt x="12686" y="12563"/>
                    <a:pt x="13023" y="12113"/>
                  </a:cubicBezTo>
                  <a:cubicBezTo>
                    <a:pt x="13409" y="11600"/>
                    <a:pt x="13549" y="10900"/>
                    <a:pt x="13406" y="10197"/>
                  </a:cubicBezTo>
                  <a:lnTo>
                    <a:pt x="11792" y="2256"/>
                  </a:lnTo>
                  <a:cubicBezTo>
                    <a:pt x="11531" y="975"/>
                    <a:pt x="10412" y="1"/>
                    <a:pt x="9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4"/>
            <p:cNvSpPr/>
            <p:nvPr/>
          </p:nvSpPr>
          <p:spPr>
            <a:xfrm>
              <a:off x="2635825" y="2158125"/>
              <a:ext cx="329850" cy="322850"/>
            </a:xfrm>
            <a:custGeom>
              <a:rect b="b" l="l" r="r" t="t"/>
              <a:pathLst>
                <a:path extrusionOk="0" h="12914" w="13194">
                  <a:moveTo>
                    <a:pt x="9073" y="1"/>
                  </a:moveTo>
                  <a:cubicBezTo>
                    <a:pt x="9023" y="1"/>
                    <a:pt x="8973" y="3"/>
                    <a:pt x="8923" y="7"/>
                  </a:cubicBezTo>
                  <a:lnTo>
                    <a:pt x="1769" y="599"/>
                  </a:lnTo>
                  <a:cubicBezTo>
                    <a:pt x="682" y="689"/>
                    <a:pt x="0" y="1739"/>
                    <a:pt x="245" y="2946"/>
                  </a:cubicBezTo>
                  <a:lnTo>
                    <a:pt x="1859" y="10887"/>
                  </a:lnTo>
                  <a:cubicBezTo>
                    <a:pt x="2093" y="12037"/>
                    <a:pt x="3086" y="12913"/>
                    <a:pt x="4120" y="12913"/>
                  </a:cubicBezTo>
                  <a:cubicBezTo>
                    <a:pt x="4170" y="12913"/>
                    <a:pt x="4220" y="12911"/>
                    <a:pt x="4270" y="12907"/>
                  </a:cubicBezTo>
                  <a:lnTo>
                    <a:pt x="11425" y="12315"/>
                  </a:lnTo>
                  <a:cubicBezTo>
                    <a:pt x="12512" y="12224"/>
                    <a:pt x="13194" y="11174"/>
                    <a:pt x="12949" y="9968"/>
                  </a:cubicBezTo>
                  <a:lnTo>
                    <a:pt x="11335" y="2027"/>
                  </a:lnTo>
                  <a:cubicBezTo>
                    <a:pt x="11101" y="877"/>
                    <a:pt x="10108" y="1"/>
                    <a:pt x="90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4"/>
            <p:cNvSpPr/>
            <p:nvPr/>
          </p:nvSpPr>
          <p:spPr>
            <a:xfrm>
              <a:off x="2631350" y="2151025"/>
              <a:ext cx="338725" cy="337075"/>
            </a:xfrm>
            <a:custGeom>
              <a:rect b="b" l="l" r="r" t="t"/>
              <a:pathLst>
                <a:path extrusionOk="0" h="13483" w="13549">
                  <a:moveTo>
                    <a:pt x="9253" y="570"/>
                  </a:moveTo>
                  <a:cubicBezTo>
                    <a:pt x="10155" y="570"/>
                    <a:pt x="11028" y="1348"/>
                    <a:pt x="11235" y="2368"/>
                  </a:cubicBezTo>
                  <a:lnTo>
                    <a:pt x="12848" y="10309"/>
                  </a:lnTo>
                  <a:cubicBezTo>
                    <a:pt x="12960" y="10854"/>
                    <a:pt x="12857" y="11386"/>
                    <a:pt x="12569" y="11771"/>
                  </a:cubicBezTo>
                  <a:cubicBezTo>
                    <a:pt x="12333" y="12087"/>
                    <a:pt x="11973" y="12285"/>
                    <a:pt x="11581" y="12315"/>
                  </a:cubicBezTo>
                  <a:lnTo>
                    <a:pt x="4425" y="12908"/>
                  </a:lnTo>
                  <a:cubicBezTo>
                    <a:pt x="4386" y="12911"/>
                    <a:pt x="4347" y="12912"/>
                    <a:pt x="4308" y="12912"/>
                  </a:cubicBezTo>
                  <a:cubicBezTo>
                    <a:pt x="3406" y="12912"/>
                    <a:pt x="2524" y="12137"/>
                    <a:pt x="2316" y="11113"/>
                  </a:cubicBezTo>
                  <a:lnTo>
                    <a:pt x="702" y="3172"/>
                  </a:lnTo>
                  <a:cubicBezTo>
                    <a:pt x="591" y="2628"/>
                    <a:pt x="693" y="2096"/>
                    <a:pt x="982" y="1711"/>
                  </a:cubicBezTo>
                  <a:cubicBezTo>
                    <a:pt x="1216" y="1395"/>
                    <a:pt x="1578" y="1196"/>
                    <a:pt x="1970" y="1167"/>
                  </a:cubicBezTo>
                  <a:lnTo>
                    <a:pt x="9126" y="574"/>
                  </a:lnTo>
                  <a:cubicBezTo>
                    <a:pt x="9168" y="571"/>
                    <a:pt x="9211" y="570"/>
                    <a:pt x="9253" y="570"/>
                  </a:cubicBezTo>
                  <a:close/>
                  <a:moveTo>
                    <a:pt x="9239" y="0"/>
                  </a:moveTo>
                  <a:cubicBezTo>
                    <a:pt x="9185" y="0"/>
                    <a:pt x="9131" y="2"/>
                    <a:pt x="9077" y="6"/>
                  </a:cubicBezTo>
                  <a:lnTo>
                    <a:pt x="1923" y="599"/>
                  </a:lnTo>
                  <a:cubicBezTo>
                    <a:pt x="1360" y="646"/>
                    <a:pt x="863" y="920"/>
                    <a:pt x="526" y="1369"/>
                  </a:cubicBezTo>
                  <a:cubicBezTo>
                    <a:pt x="140" y="1883"/>
                    <a:pt x="1" y="2582"/>
                    <a:pt x="144" y="3286"/>
                  </a:cubicBezTo>
                  <a:lnTo>
                    <a:pt x="1758" y="11227"/>
                  </a:lnTo>
                  <a:cubicBezTo>
                    <a:pt x="2018" y="12506"/>
                    <a:pt x="3137" y="13482"/>
                    <a:pt x="4301" y="13482"/>
                  </a:cubicBezTo>
                  <a:cubicBezTo>
                    <a:pt x="4359" y="13482"/>
                    <a:pt x="4415" y="13480"/>
                    <a:pt x="4473" y="13476"/>
                  </a:cubicBezTo>
                  <a:lnTo>
                    <a:pt x="11627" y="12883"/>
                  </a:lnTo>
                  <a:cubicBezTo>
                    <a:pt x="12190" y="12836"/>
                    <a:pt x="12687" y="12563"/>
                    <a:pt x="13024" y="12113"/>
                  </a:cubicBezTo>
                  <a:cubicBezTo>
                    <a:pt x="13410" y="11599"/>
                    <a:pt x="13549" y="10900"/>
                    <a:pt x="13406" y="10196"/>
                  </a:cubicBezTo>
                  <a:lnTo>
                    <a:pt x="11793" y="2255"/>
                  </a:lnTo>
                  <a:cubicBezTo>
                    <a:pt x="11532" y="973"/>
                    <a:pt x="10411" y="0"/>
                    <a:pt x="9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4"/>
            <p:cNvSpPr/>
            <p:nvPr/>
          </p:nvSpPr>
          <p:spPr>
            <a:xfrm>
              <a:off x="3434975" y="2091950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3" y="0"/>
                  </a:moveTo>
                  <a:cubicBezTo>
                    <a:pt x="9024" y="0"/>
                    <a:pt x="8974" y="2"/>
                    <a:pt x="8925" y="6"/>
                  </a:cubicBezTo>
                  <a:lnTo>
                    <a:pt x="1769" y="599"/>
                  </a:lnTo>
                  <a:cubicBezTo>
                    <a:pt x="682" y="688"/>
                    <a:pt x="0" y="1740"/>
                    <a:pt x="245" y="2945"/>
                  </a:cubicBezTo>
                  <a:lnTo>
                    <a:pt x="1859" y="10886"/>
                  </a:lnTo>
                  <a:cubicBezTo>
                    <a:pt x="2093" y="12038"/>
                    <a:pt x="3088" y="12914"/>
                    <a:pt x="4122" y="12914"/>
                  </a:cubicBezTo>
                  <a:cubicBezTo>
                    <a:pt x="4171" y="12914"/>
                    <a:pt x="4221" y="12912"/>
                    <a:pt x="4270" y="12908"/>
                  </a:cubicBezTo>
                  <a:lnTo>
                    <a:pt x="11426" y="12315"/>
                  </a:lnTo>
                  <a:cubicBezTo>
                    <a:pt x="12512" y="12225"/>
                    <a:pt x="13195" y="11174"/>
                    <a:pt x="12949" y="9969"/>
                  </a:cubicBezTo>
                  <a:lnTo>
                    <a:pt x="11335" y="2028"/>
                  </a:lnTo>
                  <a:cubicBezTo>
                    <a:pt x="11102" y="876"/>
                    <a:pt x="10107" y="0"/>
                    <a:pt x="9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4"/>
            <p:cNvSpPr/>
            <p:nvPr/>
          </p:nvSpPr>
          <p:spPr>
            <a:xfrm>
              <a:off x="3430550" y="2084825"/>
              <a:ext cx="338725" cy="337075"/>
            </a:xfrm>
            <a:custGeom>
              <a:rect b="b" l="l" r="r" t="t"/>
              <a:pathLst>
                <a:path extrusionOk="0" h="13483" w="13549">
                  <a:moveTo>
                    <a:pt x="9252" y="570"/>
                  </a:moveTo>
                  <a:cubicBezTo>
                    <a:pt x="10155" y="570"/>
                    <a:pt x="11027" y="1350"/>
                    <a:pt x="11234" y="2369"/>
                  </a:cubicBezTo>
                  <a:lnTo>
                    <a:pt x="12849" y="10309"/>
                  </a:lnTo>
                  <a:cubicBezTo>
                    <a:pt x="12959" y="10854"/>
                    <a:pt x="12858" y="11387"/>
                    <a:pt x="12569" y="11772"/>
                  </a:cubicBezTo>
                  <a:cubicBezTo>
                    <a:pt x="12334" y="12088"/>
                    <a:pt x="11973" y="12286"/>
                    <a:pt x="11580" y="12316"/>
                  </a:cubicBezTo>
                  <a:lnTo>
                    <a:pt x="4426" y="12908"/>
                  </a:lnTo>
                  <a:cubicBezTo>
                    <a:pt x="4382" y="12912"/>
                    <a:pt x="4338" y="12914"/>
                    <a:pt x="4294" y="12914"/>
                  </a:cubicBezTo>
                  <a:cubicBezTo>
                    <a:pt x="3386" y="12914"/>
                    <a:pt x="2523" y="12132"/>
                    <a:pt x="2316" y="11114"/>
                  </a:cubicBezTo>
                  <a:lnTo>
                    <a:pt x="702" y="3174"/>
                  </a:lnTo>
                  <a:cubicBezTo>
                    <a:pt x="591" y="2629"/>
                    <a:pt x="693" y="2096"/>
                    <a:pt x="982" y="1711"/>
                  </a:cubicBezTo>
                  <a:cubicBezTo>
                    <a:pt x="1217" y="1395"/>
                    <a:pt x="1578" y="1196"/>
                    <a:pt x="1971" y="1167"/>
                  </a:cubicBezTo>
                  <a:lnTo>
                    <a:pt x="9125" y="574"/>
                  </a:lnTo>
                  <a:cubicBezTo>
                    <a:pt x="9167" y="571"/>
                    <a:pt x="9210" y="570"/>
                    <a:pt x="9252" y="570"/>
                  </a:cubicBezTo>
                  <a:close/>
                  <a:moveTo>
                    <a:pt x="9238" y="1"/>
                  </a:moveTo>
                  <a:cubicBezTo>
                    <a:pt x="9184" y="1"/>
                    <a:pt x="9130" y="3"/>
                    <a:pt x="9077" y="7"/>
                  </a:cubicBezTo>
                  <a:lnTo>
                    <a:pt x="1922" y="599"/>
                  </a:lnTo>
                  <a:cubicBezTo>
                    <a:pt x="1359" y="647"/>
                    <a:pt x="863" y="920"/>
                    <a:pt x="525" y="1369"/>
                  </a:cubicBezTo>
                  <a:cubicBezTo>
                    <a:pt x="139" y="1884"/>
                    <a:pt x="0" y="2582"/>
                    <a:pt x="144" y="3287"/>
                  </a:cubicBezTo>
                  <a:lnTo>
                    <a:pt x="1756" y="11228"/>
                  </a:lnTo>
                  <a:cubicBezTo>
                    <a:pt x="2017" y="12506"/>
                    <a:pt x="3136" y="13483"/>
                    <a:pt x="4301" y="13483"/>
                  </a:cubicBezTo>
                  <a:cubicBezTo>
                    <a:pt x="4358" y="13483"/>
                    <a:pt x="4414" y="13480"/>
                    <a:pt x="4472" y="13476"/>
                  </a:cubicBezTo>
                  <a:lnTo>
                    <a:pt x="11626" y="12883"/>
                  </a:lnTo>
                  <a:cubicBezTo>
                    <a:pt x="12189" y="12837"/>
                    <a:pt x="12686" y="12563"/>
                    <a:pt x="13024" y="12114"/>
                  </a:cubicBezTo>
                  <a:cubicBezTo>
                    <a:pt x="13410" y="11599"/>
                    <a:pt x="13548" y="10900"/>
                    <a:pt x="13405" y="10196"/>
                  </a:cubicBezTo>
                  <a:lnTo>
                    <a:pt x="11791" y="2255"/>
                  </a:lnTo>
                  <a:cubicBezTo>
                    <a:pt x="11531" y="974"/>
                    <a:pt x="10407" y="1"/>
                    <a:pt x="9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4"/>
            <p:cNvSpPr/>
            <p:nvPr/>
          </p:nvSpPr>
          <p:spPr>
            <a:xfrm>
              <a:off x="2329000" y="2647825"/>
              <a:ext cx="329900" cy="322825"/>
            </a:xfrm>
            <a:custGeom>
              <a:rect b="b" l="l" r="r" t="t"/>
              <a:pathLst>
                <a:path extrusionOk="0" h="12913" w="13196">
                  <a:moveTo>
                    <a:pt x="9073" y="0"/>
                  </a:moveTo>
                  <a:cubicBezTo>
                    <a:pt x="9024" y="0"/>
                    <a:pt x="8974" y="2"/>
                    <a:pt x="8925" y="6"/>
                  </a:cubicBezTo>
                  <a:lnTo>
                    <a:pt x="1769" y="599"/>
                  </a:lnTo>
                  <a:cubicBezTo>
                    <a:pt x="683" y="689"/>
                    <a:pt x="0" y="1740"/>
                    <a:pt x="245" y="2946"/>
                  </a:cubicBezTo>
                  <a:lnTo>
                    <a:pt x="1860" y="10885"/>
                  </a:lnTo>
                  <a:cubicBezTo>
                    <a:pt x="2094" y="12037"/>
                    <a:pt x="3089" y="12913"/>
                    <a:pt x="4124" y="12913"/>
                  </a:cubicBezTo>
                  <a:cubicBezTo>
                    <a:pt x="4173" y="12913"/>
                    <a:pt x="4223" y="12911"/>
                    <a:pt x="4272" y="12907"/>
                  </a:cubicBezTo>
                  <a:lnTo>
                    <a:pt x="11427" y="12314"/>
                  </a:lnTo>
                  <a:cubicBezTo>
                    <a:pt x="12514" y="12224"/>
                    <a:pt x="13195" y="11173"/>
                    <a:pt x="12950" y="9968"/>
                  </a:cubicBezTo>
                  <a:lnTo>
                    <a:pt x="11336" y="2028"/>
                  </a:lnTo>
                  <a:cubicBezTo>
                    <a:pt x="11103" y="876"/>
                    <a:pt x="10108" y="0"/>
                    <a:pt x="9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4"/>
            <p:cNvSpPr/>
            <p:nvPr/>
          </p:nvSpPr>
          <p:spPr>
            <a:xfrm>
              <a:off x="2324575" y="2640725"/>
              <a:ext cx="338750" cy="337050"/>
            </a:xfrm>
            <a:custGeom>
              <a:rect b="b" l="l" r="r" t="t"/>
              <a:pathLst>
                <a:path extrusionOk="0" h="13482" w="13550">
                  <a:moveTo>
                    <a:pt x="9253" y="568"/>
                  </a:moveTo>
                  <a:cubicBezTo>
                    <a:pt x="10155" y="568"/>
                    <a:pt x="11027" y="1348"/>
                    <a:pt x="11235" y="2367"/>
                  </a:cubicBezTo>
                  <a:lnTo>
                    <a:pt x="12849" y="10308"/>
                  </a:lnTo>
                  <a:cubicBezTo>
                    <a:pt x="12959" y="10853"/>
                    <a:pt x="12858" y="11386"/>
                    <a:pt x="12569" y="11771"/>
                  </a:cubicBezTo>
                  <a:cubicBezTo>
                    <a:pt x="12333" y="12086"/>
                    <a:pt x="11973" y="12284"/>
                    <a:pt x="11580" y="12314"/>
                  </a:cubicBezTo>
                  <a:lnTo>
                    <a:pt x="4425" y="12906"/>
                  </a:lnTo>
                  <a:cubicBezTo>
                    <a:pt x="4384" y="12909"/>
                    <a:pt x="4343" y="12911"/>
                    <a:pt x="4302" y="12911"/>
                  </a:cubicBezTo>
                  <a:cubicBezTo>
                    <a:pt x="3401" y="12911"/>
                    <a:pt x="2524" y="12134"/>
                    <a:pt x="2316" y="11113"/>
                  </a:cubicBezTo>
                  <a:lnTo>
                    <a:pt x="702" y="3172"/>
                  </a:lnTo>
                  <a:cubicBezTo>
                    <a:pt x="592" y="2628"/>
                    <a:pt x="693" y="2094"/>
                    <a:pt x="981" y="1710"/>
                  </a:cubicBezTo>
                  <a:cubicBezTo>
                    <a:pt x="1217" y="1394"/>
                    <a:pt x="1577" y="1195"/>
                    <a:pt x="1970" y="1166"/>
                  </a:cubicBezTo>
                  <a:lnTo>
                    <a:pt x="9125" y="574"/>
                  </a:lnTo>
                  <a:cubicBezTo>
                    <a:pt x="9168" y="570"/>
                    <a:pt x="9211" y="568"/>
                    <a:pt x="9253" y="568"/>
                  </a:cubicBezTo>
                  <a:close/>
                  <a:moveTo>
                    <a:pt x="9243" y="1"/>
                  </a:moveTo>
                  <a:cubicBezTo>
                    <a:pt x="9188" y="1"/>
                    <a:pt x="9133" y="3"/>
                    <a:pt x="9078" y="7"/>
                  </a:cubicBezTo>
                  <a:lnTo>
                    <a:pt x="1922" y="600"/>
                  </a:lnTo>
                  <a:cubicBezTo>
                    <a:pt x="1359" y="646"/>
                    <a:pt x="864" y="919"/>
                    <a:pt x="526" y="1369"/>
                  </a:cubicBezTo>
                  <a:cubicBezTo>
                    <a:pt x="140" y="1884"/>
                    <a:pt x="0" y="2583"/>
                    <a:pt x="144" y="3287"/>
                  </a:cubicBezTo>
                  <a:lnTo>
                    <a:pt x="1758" y="11227"/>
                  </a:lnTo>
                  <a:cubicBezTo>
                    <a:pt x="2018" y="12506"/>
                    <a:pt x="3137" y="13482"/>
                    <a:pt x="4301" y="13482"/>
                  </a:cubicBezTo>
                  <a:cubicBezTo>
                    <a:pt x="4358" y="13482"/>
                    <a:pt x="4415" y="13480"/>
                    <a:pt x="4472" y="13475"/>
                  </a:cubicBezTo>
                  <a:lnTo>
                    <a:pt x="11627" y="12882"/>
                  </a:lnTo>
                  <a:cubicBezTo>
                    <a:pt x="12189" y="12836"/>
                    <a:pt x="12686" y="12563"/>
                    <a:pt x="13024" y="12113"/>
                  </a:cubicBezTo>
                  <a:cubicBezTo>
                    <a:pt x="13410" y="11599"/>
                    <a:pt x="13549" y="10899"/>
                    <a:pt x="13406" y="10195"/>
                  </a:cubicBezTo>
                  <a:lnTo>
                    <a:pt x="11792" y="2255"/>
                  </a:lnTo>
                  <a:cubicBezTo>
                    <a:pt x="11532" y="974"/>
                    <a:pt x="10413" y="1"/>
                    <a:pt x="9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4"/>
            <p:cNvSpPr/>
            <p:nvPr/>
          </p:nvSpPr>
          <p:spPr>
            <a:xfrm>
              <a:off x="2728600" y="2614725"/>
              <a:ext cx="329875" cy="322825"/>
            </a:xfrm>
            <a:custGeom>
              <a:rect b="b" l="l" r="r" t="t"/>
              <a:pathLst>
                <a:path extrusionOk="0" h="12913" w="13195">
                  <a:moveTo>
                    <a:pt x="9074" y="0"/>
                  </a:moveTo>
                  <a:cubicBezTo>
                    <a:pt x="9024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3" y="688"/>
                    <a:pt x="0" y="1739"/>
                    <a:pt x="245" y="2945"/>
                  </a:cubicBezTo>
                  <a:lnTo>
                    <a:pt x="1859" y="10886"/>
                  </a:lnTo>
                  <a:cubicBezTo>
                    <a:pt x="2093" y="12036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6" y="12314"/>
                  </a:lnTo>
                  <a:cubicBezTo>
                    <a:pt x="12512" y="12224"/>
                    <a:pt x="13195" y="11174"/>
                    <a:pt x="12950" y="9968"/>
                  </a:cubicBezTo>
                  <a:lnTo>
                    <a:pt x="11336" y="2027"/>
                  </a:lnTo>
                  <a:cubicBezTo>
                    <a:pt x="11101" y="877"/>
                    <a:pt x="10108" y="0"/>
                    <a:pt x="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4"/>
            <p:cNvSpPr/>
            <p:nvPr/>
          </p:nvSpPr>
          <p:spPr>
            <a:xfrm>
              <a:off x="2724150" y="2607600"/>
              <a:ext cx="338775" cy="337075"/>
            </a:xfrm>
            <a:custGeom>
              <a:rect b="b" l="l" r="r" t="t"/>
              <a:pathLst>
                <a:path extrusionOk="0" h="13483" w="13551">
                  <a:moveTo>
                    <a:pt x="9253" y="570"/>
                  </a:moveTo>
                  <a:cubicBezTo>
                    <a:pt x="10155" y="570"/>
                    <a:pt x="11028" y="1349"/>
                    <a:pt x="11235" y="2368"/>
                  </a:cubicBezTo>
                  <a:lnTo>
                    <a:pt x="12849" y="10310"/>
                  </a:lnTo>
                  <a:cubicBezTo>
                    <a:pt x="12960" y="10855"/>
                    <a:pt x="12857" y="11388"/>
                    <a:pt x="12568" y="11773"/>
                  </a:cubicBezTo>
                  <a:cubicBezTo>
                    <a:pt x="12334" y="12088"/>
                    <a:pt x="11973" y="12287"/>
                    <a:pt x="11581" y="12316"/>
                  </a:cubicBezTo>
                  <a:lnTo>
                    <a:pt x="4425" y="12908"/>
                  </a:lnTo>
                  <a:cubicBezTo>
                    <a:pt x="4381" y="12912"/>
                    <a:pt x="4337" y="12914"/>
                    <a:pt x="4293" y="12914"/>
                  </a:cubicBezTo>
                  <a:cubicBezTo>
                    <a:pt x="3391" y="12914"/>
                    <a:pt x="2523" y="12133"/>
                    <a:pt x="2316" y="11115"/>
                  </a:cubicBezTo>
                  <a:lnTo>
                    <a:pt x="703" y="3174"/>
                  </a:lnTo>
                  <a:cubicBezTo>
                    <a:pt x="592" y="2628"/>
                    <a:pt x="694" y="2095"/>
                    <a:pt x="983" y="1711"/>
                  </a:cubicBezTo>
                  <a:cubicBezTo>
                    <a:pt x="1218" y="1395"/>
                    <a:pt x="1579" y="1197"/>
                    <a:pt x="1972" y="1167"/>
                  </a:cubicBezTo>
                  <a:lnTo>
                    <a:pt x="9126" y="575"/>
                  </a:lnTo>
                  <a:cubicBezTo>
                    <a:pt x="9169" y="571"/>
                    <a:pt x="9212" y="570"/>
                    <a:pt x="9253" y="570"/>
                  </a:cubicBezTo>
                  <a:close/>
                  <a:moveTo>
                    <a:pt x="9243" y="1"/>
                  </a:moveTo>
                  <a:cubicBezTo>
                    <a:pt x="9188" y="1"/>
                    <a:pt x="9133" y="3"/>
                    <a:pt x="9079" y="7"/>
                  </a:cubicBezTo>
                  <a:lnTo>
                    <a:pt x="1923" y="600"/>
                  </a:lnTo>
                  <a:cubicBezTo>
                    <a:pt x="1360" y="647"/>
                    <a:pt x="864" y="920"/>
                    <a:pt x="527" y="1369"/>
                  </a:cubicBezTo>
                  <a:cubicBezTo>
                    <a:pt x="141" y="1884"/>
                    <a:pt x="1" y="2583"/>
                    <a:pt x="144" y="3287"/>
                  </a:cubicBezTo>
                  <a:lnTo>
                    <a:pt x="1758" y="11228"/>
                  </a:lnTo>
                  <a:cubicBezTo>
                    <a:pt x="2018" y="12507"/>
                    <a:pt x="3137" y="13483"/>
                    <a:pt x="4302" y="13483"/>
                  </a:cubicBezTo>
                  <a:cubicBezTo>
                    <a:pt x="4359" y="13483"/>
                    <a:pt x="4416" y="13481"/>
                    <a:pt x="4473" y="13476"/>
                  </a:cubicBezTo>
                  <a:lnTo>
                    <a:pt x="11627" y="12884"/>
                  </a:lnTo>
                  <a:cubicBezTo>
                    <a:pt x="12190" y="12836"/>
                    <a:pt x="12687" y="12563"/>
                    <a:pt x="13024" y="12114"/>
                  </a:cubicBezTo>
                  <a:cubicBezTo>
                    <a:pt x="13410" y="11599"/>
                    <a:pt x="13550" y="10901"/>
                    <a:pt x="13407" y="10196"/>
                  </a:cubicBezTo>
                  <a:lnTo>
                    <a:pt x="11793" y="2255"/>
                  </a:lnTo>
                  <a:cubicBezTo>
                    <a:pt x="11532" y="974"/>
                    <a:pt x="10408" y="1"/>
                    <a:pt x="9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4"/>
            <p:cNvSpPr/>
            <p:nvPr/>
          </p:nvSpPr>
          <p:spPr>
            <a:xfrm>
              <a:off x="3128150" y="2581625"/>
              <a:ext cx="329925" cy="322850"/>
            </a:xfrm>
            <a:custGeom>
              <a:rect b="b" l="l" r="r" t="t"/>
              <a:pathLst>
                <a:path extrusionOk="0" h="12914" w="13197">
                  <a:moveTo>
                    <a:pt x="9075" y="0"/>
                  </a:moveTo>
                  <a:cubicBezTo>
                    <a:pt x="9025" y="0"/>
                    <a:pt x="8975" y="2"/>
                    <a:pt x="8925" y="7"/>
                  </a:cubicBezTo>
                  <a:lnTo>
                    <a:pt x="1770" y="599"/>
                  </a:lnTo>
                  <a:cubicBezTo>
                    <a:pt x="684" y="688"/>
                    <a:pt x="1" y="1740"/>
                    <a:pt x="247" y="2946"/>
                  </a:cubicBezTo>
                  <a:lnTo>
                    <a:pt x="1861" y="10887"/>
                  </a:lnTo>
                  <a:cubicBezTo>
                    <a:pt x="2094" y="12037"/>
                    <a:pt x="3088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4"/>
                  </a:lnTo>
                  <a:cubicBezTo>
                    <a:pt x="12514" y="12225"/>
                    <a:pt x="13197" y="11174"/>
                    <a:pt x="12951" y="9968"/>
                  </a:cubicBezTo>
                  <a:lnTo>
                    <a:pt x="11337" y="2028"/>
                  </a:lnTo>
                  <a:cubicBezTo>
                    <a:pt x="11103" y="877"/>
                    <a:pt x="10109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4"/>
            <p:cNvSpPr/>
            <p:nvPr/>
          </p:nvSpPr>
          <p:spPr>
            <a:xfrm>
              <a:off x="3123750" y="2574500"/>
              <a:ext cx="338750" cy="337100"/>
            </a:xfrm>
            <a:custGeom>
              <a:rect b="b" l="l" r="r" t="t"/>
              <a:pathLst>
                <a:path extrusionOk="0" h="13484" w="13550">
                  <a:moveTo>
                    <a:pt x="9253" y="570"/>
                  </a:moveTo>
                  <a:cubicBezTo>
                    <a:pt x="10155" y="570"/>
                    <a:pt x="11027" y="1350"/>
                    <a:pt x="11234" y="2369"/>
                  </a:cubicBezTo>
                  <a:lnTo>
                    <a:pt x="12848" y="10309"/>
                  </a:lnTo>
                  <a:cubicBezTo>
                    <a:pt x="12958" y="10854"/>
                    <a:pt x="12857" y="11387"/>
                    <a:pt x="12568" y="11772"/>
                  </a:cubicBezTo>
                  <a:cubicBezTo>
                    <a:pt x="12333" y="12088"/>
                    <a:pt x="11972" y="12286"/>
                    <a:pt x="11580" y="12316"/>
                  </a:cubicBezTo>
                  <a:lnTo>
                    <a:pt x="4425" y="12909"/>
                  </a:lnTo>
                  <a:cubicBezTo>
                    <a:pt x="4384" y="12912"/>
                    <a:pt x="4343" y="12913"/>
                    <a:pt x="4301" y="12913"/>
                  </a:cubicBezTo>
                  <a:cubicBezTo>
                    <a:pt x="3391" y="12913"/>
                    <a:pt x="2523" y="12136"/>
                    <a:pt x="2315" y="11114"/>
                  </a:cubicBezTo>
                  <a:lnTo>
                    <a:pt x="702" y="3174"/>
                  </a:lnTo>
                  <a:cubicBezTo>
                    <a:pt x="591" y="2629"/>
                    <a:pt x="692" y="2095"/>
                    <a:pt x="981" y="1711"/>
                  </a:cubicBezTo>
                  <a:cubicBezTo>
                    <a:pt x="1217" y="1395"/>
                    <a:pt x="1577" y="1197"/>
                    <a:pt x="1970" y="1167"/>
                  </a:cubicBezTo>
                  <a:lnTo>
                    <a:pt x="9126" y="575"/>
                  </a:lnTo>
                  <a:cubicBezTo>
                    <a:pt x="9167" y="571"/>
                    <a:pt x="9210" y="570"/>
                    <a:pt x="9253" y="570"/>
                  </a:cubicBezTo>
                  <a:close/>
                  <a:moveTo>
                    <a:pt x="9240" y="1"/>
                  </a:moveTo>
                  <a:cubicBezTo>
                    <a:pt x="9186" y="1"/>
                    <a:pt x="9132" y="3"/>
                    <a:pt x="9078" y="7"/>
                  </a:cubicBezTo>
                  <a:lnTo>
                    <a:pt x="1923" y="600"/>
                  </a:lnTo>
                  <a:cubicBezTo>
                    <a:pt x="1359" y="647"/>
                    <a:pt x="864" y="920"/>
                    <a:pt x="527" y="1369"/>
                  </a:cubicBezTo>
                  <a:cubicBezTo>
                    <a:pt x="139" y="1884"/>
                    <a:pt x="1" y="2583"/>
                    <a:pt x="144" y="3287"/>
                  </a:cubicBezTo>
                  <a:lnTo>
                    <a:pt x="1758" y="11228"/>
                  </a:lnTo>
                  <a:cubicBezTo>
                    <a:pt x="2017" y="12507"/>
                    <a:pt x="3137" y="13483"/>
                    <a:pt x="4302" y="13483"/>
                  </a:cubicBezTo>
                  <a:cubicBezTo>
                    <a:pt x="4358" y="13483"/>
                    <a:pt x="4415" y="13481"/>
                    <a:pt x="4472" y="13476"/>
                  </a:cubicBezTo>
                  <a:lnTo>
                    <a:pt x="11628" y="12884"/>
                  </a:lnTo>
                  <a:cubicBezTo>
                    <a:pt x="12190" y="12836"/>
                    <a:pt x="12686" y="12563"/>
                    <a:pt x="13024" y="12114"/>
                  </a:cubicBezTo>
                  <a:cubicBezTo>
                    <a:pt x="13410" y="11599"/>
                    <a:pt x="13550" y="10900"/>
                    <a:pt x="13407" y="10196"/>
                  </a:cubicBezTo>
                  <a:lnTo>
                    <a:pt x="11791" y="2255"/>
                  </a:lnTo>
                  <a:cubicBezTo>
                    <a:pt x="11531" y="973"/>
                    <a:pt x="10410" y="1"/>
                    <a:pt x="9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4"/>
            <p:cNvSpPr/>
            <p:nvPr/>
          </p:nvSpPr>
          <p:spPr>
            <a:xfrm>
              <a:off x="3527775" y="2548525"/>
              <a:ext cx="329900" cy="322875"/>
            </a:xfrm>
            <a:custGeom>
              <a:rect b="b" l="l" r="r" t="t"/>
              <a:pathLst>
                <a:path extrusionOk="0" h="12915" w="13196">
                  <a:moveTo>
                    <a:pt x="9075" y="0"/>
                  </a:moveTo>
                  <a:cubicBezTo>
                    <a:pt x="9025" y="0"/>
                    <a:pt x="8975" y="3"/>
                    <a:pt x="8925" y="7"/>
                  </a:cubicBezTo>
                  <a:lnTo>
                    <a:pt x="1769" y="599"/>
                  </a:lnTo>
                  <a:cubicBezTo>
                    <a:pt x="683" y="689"/>
                    <a:pt x="1" y="1740"/>
                    <a:pt x="245" y="2946"/>
                  </a:cubicBezTo>
                  <a:lnTo>
                    <a:pt x="1859" y="10887"/>
                  </a:lnTo>
                  <a:cubicBezTo>
                    <a:pt x="2093" y="12038"/>
                    <a:pt x="3088" y="12914"/>
                    <a:pt x="4123" y="12914"/>
                  </a:cubicBezTo>
                  <a:cubicBezTo>
                    <a:pt x="4172" y="12914"/>
                    <a:pt x="4222" y="12912"/>
                    <a:pt x="4271" y="12908"/>
                  </a:cubicBezTo>
                  <a:lnTo>
                    <a:pt x="11427" y="12316"/>
                  </a:lnTo>
                  <a:cubicBezTo>
                    <a:pt x="12513" y="12225"/>
                    <a:pt x="13195" y="11175"/>
                    <a:pt x="12950" y="9968"/>
                  </a:cubicBezTo>
                  <a:lnTo>
                    <a:pt x="11336" y="2028"/>
                  </a:lnTo>
                  <a:cubicBezTo>
                    <a:pt x="11102" y="877"/>
                    <a:pt x="10108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4"/>
            <p:cNvSpPr/>
            <p:nvPr/>
          </p:nvSpPr>
          <p:spPr>
            <a:xfrm>
              <a:off x="3523350" y="2541450"/>
              <a:ext cx="338750" cy="337050"/>
            </a:xfrm>
            <a:custGeom>
              <a:rect b="b" l="l" r="r" t="t"/>
              <a:pathLst>
                <a:path extrusionOk="0" h="13482" w="13550">
                  <a:moveTo>
                    <a:pt x="9253" y="568"/>
                  </a:moveTo>
                  <a:cubicBezTo>
                    <a:pt x="10155" y="568"/>
                    <a:pt x="11027" y="1348"/>
                    <a:pt x="11235" y="2367"/>
                  </a:cubicBezTo>
                  <a:lnTo>
                    <a:pt x="12849" y="10309"/>
                  </a:lnTo>
                  <a:cubicBezTo>
                    <a:pt x="12959" y="10854"/>
                    <a:pt x="12858" y="11386"/>
                    <a:pt x="12569" y="11770"/>
                  </a:cubicBezTo>
                  <a:cubicBezTo>
                    <a:pt x="12334" y="12086"/>
                    <a:pt x="11973" y="12285"/>
                    <a:pt x="11580" y="12314"/>
                  </a:cubicBezTo>
                  <a:lnTo>
                    <a:pt x="4425" y="12907"/>
                  </a:lnTo>
                  <a:cubicBezTo>
                    <a:pt x="4381" y="12910"/>
                    <a:pt x="4337" y="12912"/>
                    <a:pt x="4294" y="12912"/>
                  </a:cubicBezTo>
                  <a:cubicBezTo>
                    <a:pt x="3390" y="12912"/>
                    <a:pt x="2523" y="12132"/>
                    <a:pt x="2316" y="11113"/>
                  </a:cubicBezTo>
                  <a:lnTo>
                    <a:pt x="702" y="3172"/>
                  </a:lnTo>
                  <a:cubicBezTo>
                    <a:pt x="592" y="2627"/>
                    <a:pt x="693" y="2094"/>
                    <a:pt x="982" y="1709"/>
                  </a:cubicBezTo>
                  <a:cubicBezTo>
                    <a:pt x="1217" y="1393"/>
                    <a:pt x="1578" y="1196"/>
                    <a:pt x="1971" y="1167"/>
                  </a:cubicBezTo>
                  <a:lnTo>
                    <a:pt x="9125" y="574"/>
                  </a:lnTo>
                  <a:cubicBezTo>
                    <a:pt x="9168" y="570"/>
                    <a:pt x="9210" y="568"/>
                    <a:pt x="9253" y="568"/>
                  </a:cubicBezTo>
                  <a:close/>
                  <a:moveTo>
                    <a:pt x="9235" y="1"/>
                  </a:moveTo>
                  <a:cubicBezTo>
                    <a:pt x="9182" y="1"/>
                    <a:pt x="9130" y="2"/>
                    <a:pt x="9078" y="6"/>
                  </a:cubicBezTo>
                  <a:lnTo>
                    <a:pt x="1922" y="599"/>
                  </a:lnTo>
                  <a:cubicBezTo>
                    <a:pt x="1359" y="645"/>
                    <a:pt x="863" y="918"/>
                    <a:pt x="525" y="1369"/>
                  </a:cubicBezTo>
                  <a:cubicBezTo>
                    <a:pt x="139" y="1883"/>
                    <a:pt x="0" y="2582"/>
                    <a:pt x="144" y="3286"/>
                  </a:cubicBezTo>
                  <a:lnTo>
                    <a:pt x="1758" y="11226"/>
                  </a:lnTo>
                  <a:cubicBezTo>
                    <a:pt x="2017" y="12505"/>
                    <a:pt x="3137" y="13481"/>
                    <a:pt x="4302" y="13481"/>
                  </a:cubicBezTo>
                  <a:cubicBezTo>
                    <a:pt x="4358" y="13481"/>
                    <a:pt x="4414" y="13479"/>
                    <a:pt x="4472" y="13474"/>
                  </a:cubicBezTo>
                  <a:lnTo>
                    <a:pt x="11627" y="12882"/>
                  </a:lnTo>
                  <a:cubicBezTo>
                    <a:pt x="12191" y="12836"/>
                    <a:pt x="12686" y="12562"/>
                    <a:pt x="13024" y="12112"/>
                  </a:cubicBezTo>
                  <a:cubicBezTo>
                    <a:pt x="13410" y="11597"/>
                    <a:pt x="13550" y="10899"/>
                    <a:pt x="13406" y="10195"/>
                  </a:cubicBezTo>
                  <a:lnTo>
                    <a:pt x="11792" y="2255"/>
                  </a:lnTo>
                  <a:cubicBezTo>
                    <a:pt x="11532" y="971"/>
                    <a:pt x="10409" y="1"/>
                    <a:pt x="9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4"/>
            <p:cNvSpPr/>
            <p:nvPr/>
          </p:nvSpPr>
          <p:spPr>
            <a:xfrm>
              <a:off x="2421800" y="3104400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5" y="1"/>
                  </a:moveTo>
                  <a:cubicBezTo>
                    <a:pt x="9025" y="1"/>
                    <a:pt x="8975" y="3"/>
                    <a:pt x="8925" y="7"/>
                  </a:cubicBezTo>
                  <a:lnTo>
                    <a:pt x="1769" y="599"/>
                  </a:lnTo>
                  <a:cubicBezTo>
                    <a:pt x="683" y="689"/>
                    <a:pt x="1" y="1739"/>
                    <a:pt x="245" y="2946"/>
                  </a:cubicBezTo>
                  <a:lnTo>
                    <a:pt x="1859" y="10887"/>
                  </a:lnTo>
                  <a:cubicBezTo>
                    <a:pt x="2094" y="12037"/>
                    <a:pt x="3088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5"/>
                  </a:lnTo>
                  <a:cubicBezTo>
                    <a:pt x="12514" y="12224"/>
                    <a:pt x="13195" y="11174"/>
                    <a:pt x="12950" y="9968"/>
                  </a:cubicBezTo>
                  <a:lnTo>
                    <a:pt x="11337" y="2027"/>
                  </a:lnTo>
                  <a:cubicBezTo>
                    <a:pt x="11103" y="877"/>
                    <a:pt x="10109" y="1"/>
                    <a:pt x="9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4"/>
            <p:cNvSpPr/>
            <p:nvPr/>
          </p:nvSpPr>
          <p:spPr>
            <a:xfrm>
              <a:off x="2417400" y="3097250"/>
              <a:ext cx="338725" cy="337125"/>
            </a:xfrm>
            <a:custGeom>
              <a:rect b="b" l="l" r="r" t="t"/>
              <a:pathLst>
                <a:path extrusionOk="0" h="13485" w="13549">
                  <a:moveTo>
                    <a:pt x="9253" y="572"/>
                  </a:moveTo>
                  <a:cubicBezTo>
                    <a:pt x="10155" y="572"/>
                    <a:pt x="11026" y="1352"/>
                    <a:pt x="11233" y="2371"/>
                  </a:cubicBezTo>
                  <a:lnTo>
                    <a:pt x="12847" y="10311"/>
                  </a:lnTo>
                  <a:cubicBezTo>
                    <a:pt x="12957" y="10856"/>
                    <a:pt x="12856" y="11388"/>
                    <a:pt x="12567" y="11773"/>
                  </a:cubicBezTo>
                  <a:cubicBezTo>
                    <a:pt x="12332" y="12089"/>
                    <a:pt x="11971" y="12287"/>
                    <a:pt x="11578" y="12317"/>
                  </a:cubicBezTo>
                  <a:lnTo>
                    <a:pt x="4422" y="12910"/>
                  </a:lnTo>
                  <a:cubicBezTo>
                    <a:pt x="4381" y="12913"/>
                    <a:pt x="4340" y="12915"/>
                    <a:pt x="4300" y="12915"/>
                  </a:cubicBezTo>
                  <a:cubicBezTo>
                    <a:pt x="3404" y="12915"/>
                    <a:pt x="2521" y="12136"/>
                    <a:pt x="2314" y="11115"/>
                  </a:cubicBezTo>
                  <a:lnTo>
                    <a:pt x="700" y="3175"/>
                  </a:lnTo>
                  <a:cubicBezTo>
                    <a:pt x="590" y="2630"/>
                    <a:pt x="691" y="2098"/>
                    <a:pt x="980" y="1713"/>
                  </a:cubicBezTo>
                  <a:cubicBezTo>
                    <a:pt x="1215" y="1397"/>
                    <a:pt x="1576" y="1199"/>
                    <a:pt x="1969" y="1169"/>
                  </a:cubicBezTo>
                  <a:lnTo>
                    <a:pt x="9124" y="576"/>
                  </a:lnTo>
                  <a:cubicBezTo>
                    <a:pt x="9166" y="573"/>
                    <a:pt x="9210" y="572"/>
                    <a:pt x="9252" y="572"/>
                  </a:cubicBezTo>
                  <a:close/>
                  <a:moveTo>
                    <a:pt x="9254" y="1"/>
                  </a:moveTo>
                  <a:cubicBezTo>
                    <a:pt x="9195" y="1"/>
                    <a:pt x="9136" y="3"/>
                    <a:pt x="9077" y="8"/>
                  </a:cubicBezTo>
                  <a:lnTo>
                    <a:pt x="1923" y="601"/>
                  </a:lnTo>
                  <a:cubicBezTo>
                    <a:pt x="1359" y="648"/>
                    <a:pt x="863" y="922"/>
                    <a:pt x="525" y="1371"/>
                  </a:cubicBezTo>
                  <a:cubicBezTo>
                    <a:pt x="139" y="1885"/>
                    <a:pt x="0" y="2584"/>
                    <a:pt x="144" y="3288"/>
                  </a:cubicBezTo>
                  <a:lnTo>
                    <a:pt x="1757" y="11229"/>
                  </a:lnTo>
                  <a:cubicBezTo>
                    <a:pt x="2016" y="12508"/>
                    <a:pt x="3136" y="13484"/>
                    <a:pt x="4301" y="13484"/>
                  </a:cubicBezTo>
                  <a:cubicBezTo>
                    <a:pt x="4357" y="13484"/>
                    <a:pt x="4413" y="13482"/>
                    <a:pt x="4471" y="13478"/>
                  </a:cubicBezTo>
                  <a:lnTo>
                    <a:pt x="11627" y="12885"/>
                  </a:lnTo>
                  <a:cubicBezTo>
                    <a:pt x="12189" y="12838"/>
                    <a:pt x="12685" y="12565"/>
                    <a:pt x="13023" y="12115"/>
                  </a:cubicBezTo>
                  <a:cubicBezTo>
                    <a:pt x="13409" y="11601"/>
                    <a:pt x="13549" y="10902"/>
                    <a:pt x="13405" y="10198"/>
                  </a:cubicBezTo>
                  <a:lnTo>
                    <a:pt x="11791" y="2257"/>
                  </a:lnTo>
                  <a:cubicBezTo>
                    <a:pt x="11532" y="981"/>
                    <a:pt x="10419" y="1"/>
                    <a:pt x="9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4"/>
            <p:cNvSpPr/>
            <p:nvPr/>
          </p:nvSpPr>
          <p:spPr>
            <a:xfrm>
              <a:off x="2821400" y="3071300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4" y="1"/>
                  </a:moveTo>
                  <a:cubicBezTo>
                    <a:pt x="9024" y="1"/>
                    <a:pt x="8974" y="3"/>
                    <a:pt x="8924" y="7"/>
                  </a:cubicBezTo>
                  <a:lnTo>
                    <a:pt x="1769" y="600"/>
                  </a:lnTo>
                  <a:cubicBezTo>
                    <a:pt x="683" y="689"/>
                    <a:pt x="0" y="1741"/>
                    <a:pt x="245" y="2946"/>
                  </a:cubicBezTo>
                  <a:lnTo>
                    <a:pt x="1859" y="10887"/>
                  </a:lnTo>
                  <a:cubicBezTo>
                    <a:pt x="2093" y="12037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6" y="12315"/>
                  </a:lnTo>
                  <a:cubicBezTo>
                    <a:pt x="12512" y="12226"/>
                    <a:pt x="13195" y="11175"/>
                    <a:pt x="12949" y="9968"/>
                  </a:cubicBezTo>
                  <a:lnTo>
                    <a:pt x="11335" y="2028"/>
                  </a:lnTo>
                  <a:cubicBezTo>
                    <a:pt x="11101" y="877"/>
                    <a:pt x="10108" y="1"/>
                    <a:pt x="90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4"/>
            <p:cNvSpPr/>
            <p:nvPr/>
          </p:nvSpPr>
          <p:spPr>
            <a:xfrm>
              <a:off x="2816975" y="3064175"/>
              <a:ext cx="338750" cy="337100"/>
            </a:xfrm>
            <a:custGeom>
              <a:rect b="b" l="l" r="r" t="t"/>
              <a:pathLst>
                <a:path extrusionOk="0" h="13484" w="13550">
                  <a:moveTo>
                    <a:pt x="9253" y="571"/>
                  </a:moveTo>
                  <a:cubicBezTo>
                    <a:pt x="10154" y="571"/>
                    <a:pt x="11027" y="1351"/>
                    <a:pt x="11234" y="2370"/>
                  </a:cubicBezTo>
                  <a:lnTo>
                    <a:pt x="12847" y="10310"/>
                  </a:lnTo>
                  <a:cubicBezTo>
                    <a:pt x="12959" y="10855"/>
                    <a:pt x="12856" y="11388"/>
                    <a:pt x="12568" y="11772"/>
                  </a:cubicBezTo>
                  <a:cubicBezTo>
                    <a:pt x="12333" y="12088"/>
                    <a:pt x="11971" y="12286"/>
                    <a:pt x="11579" y="12316"/>
                  </a:cubicBezTo>
                  <a:lnTo>
                    <a:pt x="4424" y="12909"/>
                  </a:lnTo>
                  <a:cubicBezTo>
                    <a:pt x="4384" y="12912"/>
                    <a:pt x="4344" y="12914"/>
                    <a:pt x="4304" y="12914"/>
                  </a:cubicBezTo>
                  <a:cubicBezTo>
                    <a:pt x="3400" y="12914"/>
                    <a:pt x="2522" y="12137"/>
                    <a:pt x="2315" y="11116"/>
                  </a:cubicBezTo>
                  <a:lnTo>
                    <a:pt x="701" y="3175"/>
                  </a:lnTo>
                  <a:cubicBezTo>
                    <a:pt x="590" y="2629"/>
                    <a:pt x="692" y="2097"/>
                    <a:pt x="981" y="1712"/>
                  </a:cubicBezTo>
                  <a:cubicBezTo>
                    <a:pt x="1216" y="1397"/>
                    <a:pt x="1577" y="1198"/>
                    <a:pt x="1969" y="1168"/>
                  </a:cubicBezTo>
                  <a:lnTo>
                    <a:pt x="9125" y="575"/>
                  </a:lnTo>
                  <a:cubicBezTo>
                    <a:pt x="9167" y="572"/>
                    <a:pt x="9210" y="571"/>
                    <a:pt x="9253" y="571"/>
                  </a:cubicBezTo>
                  <a:close/>
                  <a:moveTo>
                    <a:pt x="9257" y="1"/>
                  </a:moveTo>
                  <a:cubicBezTo>
                    <a:pt x="9197" y="1"/>
                    <a:pt x="9137" y="3"/>
                    <a:pt x="9078" y="9"/>
                  </a:cubicBezTo>
                  <a:lnTo>
                    <a:pt x="1922" y="601"/>
                  </a:lnTo>
                  <a:cubicBezTo>
                    <a:pt x="1359" y="648"/>
                    <a:pt x="862" y="921"/>
                    <a:pt x="526" y="1370"/>
                  </a:cubicBezTo>
                  <a:cubicBezTo>
                    <a:pt x="139" y="1884"/>
                    <a:pt x="0" y="2583"/>
                    <a:pt x="143" y="3287"/>
                  </a:cubicBezTo>
                  <a:lnTo>
                    <a:pt x="1757" y="11228"/>
                  </a:lnTo>
                  <a:cubicBezTo>
                    <a:pt x="2017" y="12507"/>
                    <a:pt x="3136" y="13483"/>
                    <a:pt x="4301" y="13483"/>
                  </a:cubicBezTo>
                  <a:cubicBezTo>
                    <a:pt x="4358" y="13483"/>
                    <a:pt x="4414" y="13481"/>
                    <a:pt x="4472" y="13477"/>
                  </a:cubicBezTo>
                  <a:lnTo>
                    <a:pt x="11627" y="12884"/>
                  </a:lnTo>
                  <a:cubicBezTo>
                    <a:pt x="12190" y="12838"/>
                    <a:pt x="12687" y="12565"/>
                    <a:pt x="13023" y="12116"/>
                  </a:cubicBezTo>
                  <a:cubicBezTo>
                    <a:pt x="13409" y="11600"/>
                    <a:pt x="13549" y="10901"/>
                    <a:pt x="13406" y="10197"/>
                  </a:cubicBezTo>
                  <a:lnTo>
                    <a:pt x="11792" y="2256"/>
                  </a:lnTo>
                  <a:cubicBezTo>
                    <a:pt x="11532" y="980"/>
                    <a:pt x="10420" y="1"/>
                    <a:pt x="9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4"/>
            <p:cNvSpPr/>
            <p:nvPr/>
          </p:nvSpPr>
          <p:spPr>
            <a:xfrm>
              <a:off x="3220975" y="3038250"/>
              <a:ext cx="329900" cy="322825"/>
            </a:xfrm>
            <a:custGeom>
              <a:rect b="b" l="l" r="r" t="t"/>
              <a:pathLst>
                <a:path extrusionOk="0" h="12913" w="13196">
                  <a:moveTo>
                    <a:pt x="9075" y="0"/>
                  </a:moveTo>
                  <a:cubicBezTo>
                    <a:pt x="9025" y="0"/>
                    <a:pt x="8975" y="2"/>
                    <a:pt x="8925" y="6"/>
                  </a:cubicBezTo>
                  <a:lnTo>
                    <a:pt x="1769" y="599"/>
                  </a:lnTo>
                  <a:cubicBezTo>
                    <a:pt x="684" y="688"/>
                    <a:pt x="1" y="1739"/>
                    <a:pt x="246" y="2945"/>
                  </a:cubicBezTo>
                  <a:lnTo>
                    <a:pt x="1860" y="10886"/>
                  </a:lnTo>
                  <a:cubicBezTo>
                    <a:pt x="2094" y="12036"/>
                    <a:pt x="3088" y="12913"/>
                    <a:pt x="4122" y="12913"/>
                  </a:cubicBezTo>
                  <a:cubicBezTo>
                    <a:pt x="4172" y="12913"/>
                    <a:pt x="4222" y="12911"/>
                    <a:pt x="4272" y="12907"/>
                  </a:cubicBezTo>
                  <a:lnTo>
                    <a:pt x="11426" y="12314"/>
                  </a:lnTo>
                  <a:cubicBezTo>
                    <a:pt x="12513" y="12224"/>
                    <a:pt x="13196" y="11173"/>
                    <a:pt x="12951" y="9968"/>
                  </a:cubicBezTo>
                  <a:lnTo>
                    <a:pt x="11337" y="2026"/>
                  </a:lnTo>
                  <a:cubicBezTo>
                    <a:pt x="11103" y="877"/>
                    <a:pt x="10110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4"/>
            <p:cNvSpPr/>
            <p:nvPr/>
          </p:nvSpPr>
          <p:spPr>
            <a:xfrm>
              <a:off x="3216550" y="3031100"/>
              <a:ext cx="338725" cy="337075"/>
            </a:xfrm>
            <a:custGeom>
              <a:rect b="b" l="l" r="r" t="t"/>
              <a:pathLst>
                <a:path extrusionOk="0" h="13483" w="13549">
                  <a:moveTo>
                    <a:pt x="9253" y="570"/>
                  </a:moveTo>
                  <a:cubicBezTo>
                    <a:pt x="10155" y="570"/>
                    <a:pt x="11027" y="1350"/>
                    <a:pt x="11235" y="2369"/>
                  </a:cubicBezTo>
                  <a:lnTo>
                    <a:pt x="12848" y="10310"/>
                  </a:lnTo>
                  <a:cubicBezTo>
                    <a:pt x="12959" y="10855"/>
                    <a:pt x="12857" y="11388"/>
                    <a:pt x="12568" y="11773"/>
                  </a:cubicBezTo>
                  <a:cubicBezTo>
                    <a:pt x="12332" y="12089"/>
                    <a:pt x="11972" y="12286"/>
                    <a:pt x="11579" y="12316"/>
                  </a:cubicBezTo>
                  <a:lnTo>
                    <a:pt x="4424" y="12908"/>
                  </a:lnTo>
                  <a:cubicBezTo>
                    <a:pt x="4384" y="12911"/>
                    <a:pt x="4344" y="12913"/>
                    <a:pt x="4304" y="12913"/>
                  </a:cubicBezTo>
                  <a:cubicBezTo>
                    <a:pt x="3406" y="12913"/>
                    <a:pt x="2523" y="12137"/>
                    <a:pt x="2316" y="11115"/>
                  </a:cubicBezTo>
                  <a:lnTo>
                    <a:pt x="702" y="3174"/>
                  </a:lnTo>
                  <a:cubicBezTo>
                    <a:pt x="591" y="2630"/>
                    <a:pt x="693" y="2097"/>
                    <a:pt x="980" y="1712"/>
                  </a:cubicBezTo>
                  <a:cubicBezTo>
                    <a:pt x="1216" y="1396"/>
                    <a:pt x="1576" y="1197"/>
                    <a:pt x="1969" y="1168"/>
                  </a:cubicBezTo>
                  <a:lnTo>
                    <a:pt x="9125" y="576"/>
                  </a:lnTo>
                  <a:cubicBezTo>
                    <a:pt x="9167" y="572"/>
                    <a:pt x="9210" y="570"/>
                    <a:pt x="9253" y="570"/>
                  </a:cubicBezTo>
                  <a:close/>
                  <a:moveTo>
                    <a:pt x="9255" y="0"/>
                  </a:moveTo>
                  <a:cubicBezTo>
                    <a:pt x="9196" y="0"/>
                    <a:pt x="9136" y="3"/>
                    <a:pt x="9077" y="8"/>
                  </a:cubicBezTo>
                  <a:lnTo>
                    <a:pt x="1923" y="600"/>
                  </a:lnTo>
                  <a:cubicBezTo>
                    <a:pt x="1360" y="647"/>
                    <a:pt x="863" y="920"/>
                    <a:pt x="526" y="1370"/>
                  </a:cubicBezTo>
                  <a:cubicBezTo>
                    <a:pt x="140" y="1885"/>
                    <a:pt x="1" y="2583"/>
                    <a:pt x="144" y="3288"/>
                  </a:cubicBezTo>
                  <a:lnTo>
                    <a:pt x="1758" y="11228"/>
                  </a:lnTo>
                  <a:cubicBezTo>
                    <a:pt x="2018" y="12506"/>
                    <a:pt x="3137" y="13483"/>
                    <a:pt x="4301" y="13483"/>
                  </a:cubicBezTo>
                  <a:cubicBezTo>
                    <a:pt x="4358" y="13483"/>
                    <a:pt x="4415" y="13480"/>
                    <a:pt x="4471" y="13476"/>
                  </a:cubicBezTo>
                  <a:lnTo>
                    <a:pt x="11627" y="12883"/>
                  </a:lnTo>
                  <a:cubicBezTo>
                    <a:pt x="12190" y="12837"/>
                    <a:pt x="12685" y="12564"/>
                    <a:pt x="13023" y="12114"/>
                  </a:cubicBezTo>
                  <a:cubicBezTo>
                    <a:pt x="13410" y="11599"/>
                    <a:pt x="13549" y="10900"/>
                    <a:pt x="13405" y="10196"/>
                  </a:cubicBezTo>
                  <a:lnTo>
                    <a:pt x="11792" y="2255"/>
                  </a:lnTo>
                  <a:cubicBezTo>
                    <a:pt x="11533" y="979"/>
                    <a:pt x="10420" y="0"/>
                    <a:pt x="9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3620575" y="3005125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3" y="0"/>
                  </a:moveTo>
                  <a:cubicBezTo>
                    <a:pt x="9024" y="0"/>
                    <a:pt x="8974" y="2"/>
                    <a:pt x="8925" y="6"/>
                  </a:cubicBezTo>
                  <a:lnTo>
                    <a:pt x="1769" y="599"/>
                  </a:lnTo>
                  <a:cubicBezTo>
                    <a:pt x="682" y="689"/>
                    <a:pt x="1" y="1740"/>
                    <a:pt x="245" y="2946"/>
                  </a:cubicBezTo>
                  <a:lnTo>
                    <a:pt x="1859" y="10886"/>
                  </a:lnTo>
                  <a:cubicBezTo>
                    <a:pt x="2093" y="12038"/>
                    <a:pt x="3088" y="12914"/>
                    <a:pt x="4122" y="12914"/>
                  </a:cubicBezTo>
                  <a:cubicBezTo>
                    <a:pt x="4171" y="12914"/>
                    <a:pt x="4221" y="12912"/>
                    <a:pt x="4270" y="12908"/>
                  </a:cubicBezTo>
                  <a:lnTo>
                    <a:pt x="11426" y="12315"/>
                  </a:lnTo>
                  <a:cubicBezTo>
                    <a:pt x="12513" y="12225"/>
                    <a:pt x="13195" y="11174"/>
                    <a:pt x="12949" y="9969"/>
                  </a:cubicBezTo>
                  <a:lnTo>
                    <a:pt x="11335" y="2028"/>
                  </a:lnTo>
                  <a:cubicBezTo>
                    <a:pt x="11102" y="876"/>
                    <a:pt x="10107" y="0"/>
                    <a:pt x="9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3616150" y="2998000"/>
              <a:ext cx="338725" cy="337075"/>
            </a:xfrm>
            <a:custGeom>
              <a:rect b="b" l="l" r="r" t="t"/>
              <a:pathLst>
                <a:path extrusionOk="0" h="13483" w="13549">
                  <a:moveTo>
                    <a:pt x="9252" y="570"/>
                  </a:moveTo>
                  <a:cubicBezTo>
                    <a:pt x="10154" y="570"/>
                    <a:pt x="11027" y="1350"/>
                    <a:pt x="11234" y="2370"/>
                  </a:cubicBezTo>
                  <a:lnTo>
                    <a:pt x="12849" y="10309"/>
                  </a:lnTo>
                  <a:cubicBezTo>
                    <a:pt x="12959" y="10854"/>
                    <a:pt x="12858" y="11387"/>
                    <a:pt x="12569" y="11772"/>
                  </a:cubicBezTo>
                  <a:cubicBezTo>
                    <a:pt x="12334" y="12088"/>
                    <a:pt x="11973" y="12285"/>
                    <a:pt x="11580" y="12316"/>
                  </a:cubicBezTo>
                  <a:lnTo>
                    <a:pt x="4425" y="12908"/>
                  </a:lnTo>
                  <a:cubicBezTo>
                    <a:pt x="4386" y="12911"/>
                    <a:pt x="4347" y="12913"/>
                    <a:pt x="4308" y="12913"/>
                  </a:cubicBezTo>
                  <a:cubicBezTo>
                    <a:pt x="3409" y="12913"/>
                    <a:pt x="2524" y="12138"/>
                    <a:pt x="2316" y="11114"/>
                  </a:cubicBezTo>
                  <a:lnTo>
                    <a:pt x="702" y="3174"/>
                  </a:lnTo>
                  <a:cubicBezTo>
                    <a:pt x="592" y="2629"/>
                    <a:pt x="693" y="2096"/>
                    <a:pt x="982" y="1711"/>
                  </a:cubicBezTo>
                  <a:cubicBezTo>
                    <a:pt x="1217" y="1395"/>
                    <a:pt x="1578" y="1196"/>
                    <a:pt x="1971" y="1168"/>
                  </a:cubicBezTo>
                  <a:lnTo>
                    <a:pt x="9125" y="576"/>
                  </a:lnTo>
                  <a:cubicBezTo>
                    <a:pt x="9168" y="572"/>
                    <a:pt x="9210" y="570"/>
                    <a:pt x="9252" y="570"/>
                  </a:cubicBezTo>
                  <a:close/>
                  <a:moveTo>
                    <a:pt x="9255" y="0"/>
                  </a:moveTo>
                  <a:cubicBezTo>
                    <a:pt x="9196" y="0"/>
                    <a:pt x="9136" y="3"/>
                    <a:pt x="9077" y="8"/>
                  </a:cubicBezTo>
                  <a:lnTo>
                    <a:pt x="1922" y="600"/>
                  </a:lnTo>
                  <a:cubicBezTo>
                    <a:pt x="1359" y="647"/>
                    <a:pt x="864" y="920"/>
                    <a:pt x="525" y="1369"/>
                  </a:cubicBezTo>
                  <a:cubicBezTo>
                    <a:pt x="139" y="1884"/>
                    <a:pt x="0" y="2583"/>
                    <a:pt x="144" y="3288"/>
                  </a:cubicBezTo>
                  <a:lnTo>
                    <a:pt x="1757" y="11228"/>
                  </a:lnTo>
                  <a:cubicBezTo>
                    <a:pt x="2017" y="12506"/>
                    <a:pt x="3136" y="13483"/>
                    <a:pt x="4300" y="13483"/>
                  </a:cubicBezTo>
                  <a:cubicBezTo>
                    <a:pt x="4357" y="13483"/>
                    <a:pt x="4414" y="13480"/>
                    <a:pt x="4471" y="13476"/>
                  </a:cubicBezTo>
                  <a:lnTo>
                    <a:pt x="11626" y="12883"/>
                  </a:lnTo>
                  <a:cubicBezTo>
                    <a:pt x="12190" y="12837"/>
                    <a:pt x="12685" y="12564"/>
                    <a:pt x="13024" y="12114"/>
                  </a:cubicBezTo>
                  <a:cubicBezTo>
                    <a:pt x="13410" y="11599"/>
                    <a:pt x="13548" y="10900"/>
                    <a:pt x="13405" y="10196"/>
                  </a:cubicBezTo>
                  <a:lnTo>
                    <a:pt x="11792" y="2256"/>
                  </a:lnTo>
                  <a:cubicBezTo>
                    <a:pt x="11532" y="981"/>
                    <a:pt x="10419" y="0"/>
                    <a:pt x="9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2514600" y="3561000"/>
              <a:ext cx="329900" cy="322825"/>
            </a:xfrm>
            <a:custGeom>
              <a:rect b="b" l="l" r="r" t="t"/>
              <a:pathLst>
                <a:path extrusionOk="0" h="12913" w="13196">
                  <a:moveTo>
                    <a:pt x="9075" y="0"/>
                  </a:moveTo>
                  <a:cubicBezTo>
                    <a:pt x="9025" y="0"/>
                    <a:pt x="8975" y="2"/>
                    <a:pt x="8925" y="6"/>
                  </a:cubicBezTo>
                  <a:lnTo>
                    <a:pt x="1769" y="599"/>
                  </a:lnTo>
                  <a:cubicBezTo>
                    <a:pt x="683" y="688"/>
                    <a:pt x="1" y="1740"/>
                    <a:pt x="246" y="2945"/>
                  </a:cubicBezTo>
                  <a:lnTo>
                    <a:pt x="1859" y="10886"/>
                  </a:lnTo>
                  <a:cubicBezTo>
                    <a:pt x="2093" y="12036"/>
                    <a:pt x="3088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4"/>
                  </a:lnTo>
                  <a:cubicBezTo>
                    <a:pt x="12513" y="12224"/>
                    <a:pt x="13195" y="11174"/>
                    <a:pt x="12951" y="9968"/>
                  </a:cubicBezTo>
                  <a:lnTo>
                    <a:pt x="11337" y="2027"/>
                  </a:lnTo>
                  <a:cubicBezTo>
                    <a:pt x="11103" y="877"/>
                    <a:pt x="10109" y="0"/>
                    <a:pt x="9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2510175" y="3553850"/>
              <a:ext cx="338750" cy="337100"/>
            </a:xfrm>
            <a:custGeom>
              <a:rect b="b" l="l" r="r" t="t"/>
              <a:pathLst>
                <a:path extrusionOk="0" h="13484" w="13550">
                  <a:moveTo>
                    <a:pt x="9254" y="571"/>
                  </a:moveTo>
                  <a:cubicBezTo>
                    <a:pt x="10155" y="571"/>
                    <a:pt x="11027" y="1351"/>
                    <a:pt x="11235" y="2370"/>
                  </a:cubicBezTo>
                  <a:lnTo>
                    <a:pt x="12848" y="10310"/>
                  </a:lnTo>
                  <a:cubicBezTo>
                    <a:pt x="12958" y="10855"/>
                    <a:pt x="12857" y="11388"/>
                    <a:pt x="12568" y="11773"/>
                  </a:cubicBezTo>
                  <a:cubicBezTo>
                    <a:pt x="12333" y="12089"/>
                    <a:pt x="11973" y="12288"/>
                    <a:pt x="11580" y="12317"/>
                  </a:cubicBezTo>
                  <a:lnTo>
                    <a:pt x="4425" y="12909"/>
                  </a:lnTo>
                  <a:cubicBezTo>
                    <a:pt x="4386" y="12912"/>
                    <a:pt x="4347" y="12914"/>
                    <a:pt x="4308" y="12914"/>
                  </a:cubicBezTo>
                  <a:cubicBezTo>
                    <a:pt x="3409" y="12914"/>
                    <a:pt x="2523" y="12138"/>
                    <a:pt x="2315" y="11116"/>
                  </a:cubicBezTo>
                  <a:lnTo>
                    <a:pt x="701" y="3175"/>
                  </a:lnTo>
                  <a:cubicBezTo>
                    <a:pt x="591" y="2630"/>
                    <a:pt x="693" y="2097"/>
                    <a:pt x="981" y="1712"/>
                  </a:cubicBezTo>
                  <a:cubicBezTo>
                    <a:pt x="1217" y="1396"/>
                    <a:pt x="1577" y="1199"/>
                    <a:pt x="1970" y="1168"/>
                  </a:cubicBezTo>
                  <a:lnTo>
                    <a:pt x="9125" y="576"/>
                  </a:lnTo>
                  <a:cubicBezTo>
                    <a:pt x="9168" y="572"/>
                    <a:pt x="9211" y="571"/>
                    <a:pt x="9254" y="571"/>
                  </a:cubicBezTo>
                  <a:close/>
                  <a:moveTo>
                    <a:pt x="9253" y="1"/>
                  </a:moveTo>
                  <a:cubicBezTo>
                    <a:pt x="9194" y="1"/>
                    <a:pt x="9136" y="3"/>
                    <a:pt x="9078" y="8"/>
                  </a:cubicBezTo>
                  <a:lnTo>
                    <a:pt x="1922" y="601"/>
                  </a:lnTo>
                  <a:cubicBezTo>
                    <a:pt x="1360" y="648"/>
                    <a:pt x="864" y="921"/>
                    <a:pt x="526" y="1370"/>
                  </a:cubicBezTo>
                  <a:cubicBezTo>
                    <a:pt x="140" y="1885"/>
                    <a:pt x="0" y="2584"/>
                    <a:pt x="144" y="3288"/>
                  </a:cubicBezTo>
                  <a:lnTo>
                    <a:pt x="1758" y="11229"/>
                  </a:lnTo>
                  <a:cubicBezTo>
                    <a:pt x="2018" y="12508"/>
                    <a:pt x="3137" y="13484"/>
                    <a:pt x="4302" y="13484"/>
                  </a:cubicBezTo>
                  <a:cubicBezTo>
                    <a:pt x="4358" y="13484"/>
                    <a:pt x="4416" y="13482"/>
                    <a:pt x="4472" y="13477"/>
                  </a:cubicBezTo>
                  <a:lnTo>
                    <a:pt x="11628" y="12885"/>
                  </a:lnTo>
                  <a:cubicBezTo>
                    <a:pt x="12191" y="12837"/>
                    <a:pt x="12686" y="12564"/>
                    <a:pt x="13024" y="12114"/>
                  </a:cubicBezTo>
                  <a:cubicBezTo>
                    <a:pt x="13410" y="11600"/>
                    <a:pt x="13550" y="10902"/>
                    <a:pt x="13406" y="10197"/>
                  </a:cubicBezTo>
                  <a:lnTo>
                    <a:pt x="11792" y="2256"/>
                  </a:lnTo>
                  <a:cubicBezTo>
                    <a:pt x="11531" y="979"/>
                    <a:pt x="10411" y="1"/>
                    <a:pt x="92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2914200" y="3527900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4" y="0"/>
                  </a:moveTo>
                  <a:cubicBezTo>
                    <a:pt x="9024" y="0"/>
                    <a:pt x="8974" y="2"/>
                    <a:pt x="8924" y="7"/>
                  </a:cubicBezTo>
                  <a:lnTo>
                    <a:pt x="1769" y="599"/>
                  </a:lnTo>
                  <a:cubicBezTo>
                    <a:pt x="683" y="688"/>
                    <a:pt x="0" y="1740"/>
                    <a:pt x="245" y="2946"/>
                  </a:cubicBezTo>
                  <a:lnTo>
                    <a:pt x="1859" y="10887"/>
                  </a:lnTo>
                  <a:cubicBezTo>
                    <a:pt x="2093" y="12037"/>
                    <a:pt x="3086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4"/>
                  </a:lnTo>
                  <a:cubicBezTo>
                    <a:pt x="12512" y="12225"/>
                    <a:pt x="13195" y="11174"/>
                    <a:pt x="12949" y="9968"/>
                  </a:cubicBezTo>
                  <a:lnTo>
                    <a:pt x="11335" y="2027"/>
                  </a:lnTo>
                  <a:cubicBezTo>
                    <a:pt x="11102" y="877"/>
                    <a:pt x="10108" y="0"/>
                    <a:pt x="9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2909725" y="3520775"/>
              <a:ext cx="338800" cy="337125"/>
            </a:xfrm>
            <a:custGeom>
              <a:rect b="b" l="l" r="r" t="t"/>
              <a:pathLst>
                <a:path extrusionOk="0" h="13485" w="13552">
                  <a:moveTo>
                    <a:pt x="9255" y="570"/>
                  </a:moveTo>
                  <a:cubicBezTo>
                    <a:pt x="10156" y="570"/>
                    <a:pt x="11029" y="1350"/>
                    <a:pt x="11236" y="2369"/>
                  </a:cubicBezTo>
                  <a:lnTo>
                    <a:pt x="12850" y="10309"/>
                  </a:lnTo>
                  <a:cubicBezTo>
                    <a:pt x="12961" y="10854"/>
                    <a:pt x="12859" y="11387"/>
                    <a:pt x="12571" y="11772"/>
                  </a:cubicBezTo>
                  <a:cubicBezTo>
                    <a:pt x="12336" y="12088"/>
                    <a:pt x="11975" y="12287"/>
                    <a:pt x="11582" y="12316"/>
                  </a:cubicBezTo>
                  <a:lnTo>
                    <a:pt x="4427" y="12909"/>
                  </a:lnTo>
                  <a:cubicBezTo>
                    <a:pt x="4389" y="12911"/>
                    <a:pt x="4351" y="12913"/>
                    <a:pt x="4313" y="12913"/>
                  </a:cubicBezTo>
                  <a:cubicBezTo>
                    <a:pt x="3406" y="12913"/>
                    <a:pt x="2526" y="12139"/>
                    <a:pt x="2318" y="11115"/>
                  </a:cubicBezTo>
                  <a:lnTo>
                    <a:pt x="704" y="3174"/>
                  </a:lnTo>
                  <a:cubicBezTo>
                    <a:pt x="593" y="2629"/>
                    <a:pt x="695" y="2096"/>
                    <a:pt x="984" y="1711"/>
                  </a:cubicBezTo>
                  <a:cubicBezTo>
                    <a:pt x="1219" y="1395"/>
                    <a:pt x="1580" y="1197"/>
                    <a:pt x="1973" y="1168"/>
                  </a:cubicBezTo>
                  <a:lnTo>
                    <a:pt x="9127" y="576"/>
                  </a:lnTo>
                  <a:cubicBezTo>
                    <a:pt x="9170" y="573"/>
                    <a:pt x="9212" y="570"/>
                    <a:pt x="9255" y="570"/>
                  </a:cubicBezTo>
                  <a:close/>
                  <a:moveTo>
                    <a:pt x="9259" y="0"/>
                  </a:moveTo>
                  <a:cubicBezTo>
                    <a:pt x="9199" y="0"/>
                    <a:pt x="9139" y="3"/>
                    <a:pt x="9079" y="8"/>
                  </a:cubicBezTo>
                  <a:lnTo>
                    <a:pt x="1924" y="601"/>
                  </a:lnTo>
                  <a:cubicBezTo>
                    <a:pt x="1361" y="647"/>
                    <a:pt x="864" y="920"/>
                    <a:pt x="527" y="1371"/>
                  </a:cubicBezTo>
                  <a:cubicBezTo>
                    <a:pt x="141" y="1884"/>
                    <a:pt x="1" y="2583"/>
                    <a:pt x="145" y="3287"/>
                  </a:cubicBezTo>
                  <a:lnTo>
                    <a:pt x="1759" y="11229"/>
                  </a:lnTo>
                  <a:cubicBezTo>
                    <a:pt x="2019" y="12507"/>
                    <a:pt x="3139" y="13484"/>
                    <a:pt x="4302" y="13484"/>
                  </a:cubicBezTo>
                  <a:cubicBezTo>
                    <a:pt x="4360" y="13484"/>
                    <a:pt x="4416" y="13481"/>
                    <a:pt x="4474" y="13476"/>
                  </a:cubicBezTo>
                  <a:lnTo>
                    <a:pt x="11629" y="12884"/>
                  </a:lnTo>
                  <a:cubicBezTo>
                    <a:pt x="12191" y="12837"/>
                    <a:pt x="12688" y="12564"/>
                    <a:pt x="13025" y="12114"/>
                  </a:cubicBezTo>
                  <a:cubicBezTo>
                    <a:pt x="13411" y="11600"/>
                    <a:pt x="13551" y="10901"/>
                    <a:pt x="13408" y="10196"/>
                  </a:cubicBezTo>
                  <a:lnTo>
                    <a:pt x="11793" y="2256"/>
                  </a:lnTo>
                  <a:cubicBezTo>
                    <a:pt x="11533" y="981"/>
                    <a:pt x="10424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3313775" y="3494800"/>
              <a:ext cx="329900" cy="322875"/>
            </a:xfrm>
            <a:custGeom>
              <a:rect b="b" l="l" r="r" t="t"/>
              <a:pathLst>
                <a:path extrusionOk="0" h="12915" w="13196">
                  <a:moveTo>
                    <a:pt x="9073" y="1"/>
                  </a:moveTo>
                  <a:cubicBezTo>
                    <a:pt x="9024" y="1"/>
                    <a:pt x="8975" y="3"/>
                    <a:pt x="8925" y="7"/>
                  </a:cubicBezTo>
                  <a:lnTo>
                    <a:pt x="1770" y="599"/>
                  </a:lnTo>
                  <a:cubicBezTo>
                    <a:pt x="684" y="689"/>
                    <a:pt x="1" y="1740"/>
                    <a:pt x="246" y="2947"/>
                  </a:cubicBezTo>
                  <a:lnTo>
                    <a:pt x="1860" y="10887"/>
                  </a:lnTo>
                  <a:cubicBezTo>
                    <a:pt x="2094" y="12038"/>
                    <a:pt x="3088" y="12914"/>
                    <a:pt x="4123" y="12914"/>
                  </a:cubicBezTo>
                  <a:cubicBezTo>
                    <a:pt x="4173" y="12914"/>
                    <a:pt x="4222" y="12912"/>
                    <a:pt x="4272" y="12908"/>
                  </a:cubicBezTo>
                  <a:lnTo>
                    <a:pt x="11426" y="12316"/>
                  </a:lnTo>
                  <a:cubicBezTo>
                    <a:pt x="12513" y="12225"/>
                    <a:pt x="13196" y="11174"/>
                    <a:pt x="12950" y="9968"/>
                  </a:cubicBezTo>
                  <a:lnTo>
                    <a:pt x="11336" y="2028"/>
                  </a:lnTo>
                  <a:cubicBezTo>
                    <a:pt x="11102" y="877"/>
                    <a:pt x="10108" y="1"/>
                    <a:pt x="90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3309350" y="3487675"/>
              <a:ext cx="338750" cy="337125"/>
            </a:xfrm>
            <a:custGeom>
              <a:rect b="b" l="l" r="r" t="t"/>
              <a:pathLst>
                <a:path extrusionOk="0" h="13485" w="13550">
                  <a:moveTo>
                    <a:pt x="9254" y="570"/>
                  </a:moveTo>
                  <a:lnTo>
                    <a:pt x="9254" y="570"/>
                  </a:lnTo>
                  <a:cubicBezTo>
                    <a:pt x="10155" y="571"/>
                    <a:pt x="11028" y="1351"/>
                    <a:pt x="11235" y="2371"/>
                  </a:cubicBezTo>
                  <a:lnTo>
                    <a:pt x="12849" y="10311"/>
                  </a:lnTo>
                  <a:cubicBezTo>
                    <a:pt x="12960" y="10857"/>
                    <a:pt x="12858" y="11390"/>
                    <a:pt x="12569" y="11773"/>
                  </a:cubicBezTo>
                  <a:cubicBezTo>
                    <a:pt x="12334" y="12089"/>
                    <a:pt x="11973" y="12288"/>
                    <a:pt x="11581" y="12317"/>
                  </a:cubicBezTo>
                  <a:lnTo>
                    <a:pt x="4425" y="12910"/>
                  </a:lnTo>
                  <a:cubicBezTo>
                    <a:pt x="4385" y="12913"/>
                    <a:pt x="4345" y="12914"/>
                    <a:pt x="4306" y="12914"/>
                  </a:cubicBezTo>
                  <a:cubicBezTo>
                    <a:pt x="3400" y="12914"/>
                    <a:pt x="2524" y="12137"/>
                    <a:pt x="2317" y="11115"/>
                  </a:cubicBezTo>
                  <a:lnTo>
                    <a:pt x="703" y="3174"/>
                  </a:lnTo>
                  <a:cubicBezTo>
                    <a:pt x="591" y="2629"/>
                    <a:pt x="694" y="2096"/>
                    <a:pt x="983" y="1713"/>
                  </a:cubicBezTo>
                  <a:cubicBezTo>
                    <a:pt x="1217" y="1397"/>
                    <a:pt x="1577" y="1198"/>
                    <a:pt x="1970" y="1169"/>
                  </a:cubicBezTo>
                  <a:lnTo>
                    <a:pt x="9126" y="576"/>
                  </a:lnTo>
                  <a:cubicBezTo>
                    <a:pt x="9170" y="573"/>
                    <a:pt x="9211" y="570"/>
                    <a:pt x="9254" y="570"/>
                  </a:cubicBezTo>
                  <a:close/>
                  <a:moveTo>
                    <a:pt x="9262" y="0"/>
                  </a:moveTo>
                  <a:cubicBezTo>
                    <a:pt x="9201" y="0"/>
                    <a:pt x="9140" y="3"/>
                    <a:pt x="9078" y="8"/>
                  </a:cubicBezTo>
                  <a:lnTo>
                    <a:pt x="1923" y="601"/>
                  </a:lnTo>
                  <a:cubicBezTo>
                    <a:pt x="1360" y="647"/>
                    <a:pt x="864" y="920"/>
                    <a:pt x="527" y="1371"/>
                  </a:cubicBezTo>
                  <a:cubicBezTo>
                    <a:pt x="141" y="1884"/>
                    <a:pt x="1" y="2584"/>
                    <a:pt x="144" y="3288"/>
                  </a:cubicBezTo>
                  <a:lnTo>
                    <a:pt x="1758" y="11229"/>
                  </a:lnTo>
                  <a:cubicBezTo>
                    <a:pt x="2018" y="12507"/>
                    <a:pt x="3137" y="13484"/>
                    <a:pt x="4302" y="13484"/>
                  </a:cubicBezTo>
                  <a:cubicBezTo>
                    <a:pt x="4358" y="13484"/>
                    <a:pt x="4415" y="13482"/>
                    <a:pt x="4471" y="13476"/>
                  </a:cubicBezTo>
                  <a:lnTo>
                    <a:pt x="11627" y="12884"/>
                  </a:lnTo>
                  <a:cubicBezTo>
                    <a:pt x="12190" y="12838"/>
                    <a:pt x="12687" y="12564"/>
                    <a:pt x="13024" y="12114"/>
                  </a:cubicBezTo>
                  <a:cubicBezTo>
                    <a:pt x="13410" y="11601"/>
                    <a:pt x="13550" y="10901"/>
                    <a:pt x="13407" y="10197"/>
                  </a:cubicBezTo>
                  <a:lnTo>
                    <a:pt x="11793" y="2257"/>
                  </a:lnTo>
                  <a:cubicBezTo>
                    <a:pt x="11533" y="982"/>
                    <a:pt x="10424" y="0"/>
                    <a:pt x="9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3713350" y="3461700"/>
              <a:ext cx="329925" cy="322875"/>
            </a:xfrm>
            <a:custGeom>
              <a:rect b="b" l="l" r="r" t="t"/>
              <a:pathLst>
                <a:path extrusionOk="0" h="12915" w="13197">
                  <a:moveTo>
                    <a:pt x="9073" y="1"/>
                  </a:moveTo>
                  <a:cubicBezTo>
                    <a:pt x="9024" y="1"/>
                    <a:pt x="8974" y="3"/>
                    <a:pt x="8925" y="7"/>
                  </a:cubicBezTo>
                  <a:lnTo>
                    <a:pt x="1770" y="599"/>
                  </a:lnTo>
                  <a:cubicBezTo>
                    <a:pt x="683" y="690"/>
                    <a:pt x="1" y="1740"/>
                    <a:pt x="247" y="2947"/>
                  </a:cubicBezTo>
                  <a:lnTo>
                    <a:pt x="1860" y="10887"/>
                  </a:lnTo>
                  <a:cubicBezTo>
                    <a:pt x="2094" y="12038"/>
                    <a:pt x="3088" y="12914"/>
                    <a:pt x="4121" y="12914"/>
                  </a:cubicBezTo>
                  <a:cubicBezTo>
                    <a:pt x="4171" y="12914"/>
                    <a:pt x="4221" y="12912"/>
                    <a:pt x="4271" y="12908"/>
                  </a:cubicBezTo>
                  <a:lnTo>
                    <a:pt x="11427" y="12316"/>
                  </a:lnTo>
                  <a:cubicBezTo>
                    <a:pt x="12514" y="12225"/>
                    <a:pt x="13196" y="11175"/>
                    <a:pt x="12950" y="9969"/>
                  </a:cubicBezTo>
                  <a:lnTo>
                    <a:pt x="11336" y="2028"/>
                  </a:lnTo>
                  <a:cubicBezTo>
                    <a:pt x="11103" y="877"/>
                    <a:pt x="10108" y="1"/>
                    <a:pt x="90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3708925" y="3454575"/>
              <a:ext cx="338750" cy="337125"/>
            </a:xfrm>
            <a:custGeom>
              <a:rect b="b" l="l" r="r" t="t"/>
              <a:pathLst>
                <a:path extrusionOk="0" h="13485" w="13550">
                  <a:moveTo>
                    <a:pt x="9253" y="571"/>
                  </a:moveTo>
                  <a:lnTo>
                    <a:pt x="9253" y="571"/>
                  </a:lnTo>
                  <a:cubicBezTo>
                    <a:pt x="10155" y="571"/>
                    <a:pt x="11028" y="1351"/>
                    <a:pt x="11235" y="2370"/>
                  </a:cubicBezTo>
                  <a:lnTo>
                    <a:pt x="12849" y="10310"/>
                  </a:lnTo>
                  <a:cubicBezTo>
                    <a:pt x="12959" y="10855"/>
                    <a:pt x="12858" y="11387"/>
                    <a:pt x="12570" y="11772"/>
                  </a:cubicBezTo>
                  <a:cubicBezTo>
                    <a:pt x="12334" y="12088"/>
                    <a:pt x="11974" y="12287"/>
                    <a:pt x="11581" y="12316"/>
                  </a:cubicBezTo>
                  <a:lnTo>
                    <a:pt x="4426" y="12909"/>
                  </a:lnTo>
                  <a:cubicBezTo>
                    <a:pt x="4386" y="12912"/>
                    <a:pt x="4346" y="12913"/>
                    <a:pt x="4306" y="12913"/>
                  </a:cubicBezTo>
                  <a:cubicBezTo>
                    <a:pt x="3407" y="12913"/>
                    <a:pt x="2525" y="12136"/>
                    <a:pt x="2316" y="11115"/>
                  </a:cubicBezTo>
                  <a:lnTo>
                    <a:pt x="703" y="3174"/>
                  </a:lnTo>
                  <a:cubicBezTo>
                    <a:pt x="593" y="2629"/>
                    <a:pt x="694" y="2096"/>
                    <a:pt x="983" y="1712"/>
                  </a:cubicBezTo>
                  <a:cubicBezTo>
                    <a:pt x="1218" y="1396"/>
                    <a:pt x="1578" y="1198"/>
                    <a:pt x="1971" y="1169"/>
                  </a:cubicBezTo>
                  <a:lnTo>
                    <a:pt x="9126" y="576"/>
                  </a:lnTo>
                  <a:cubicBezTo>
                    <a:pt x="9169" y="573"/>
                    <a:pt x="9211" y="571"/>
                    <a:pt x="9253" y="571"/>
                  </a:cubicBezTo>
                  <a:close/>
                  <a:moveTo>
                    <a:pt x="9256" y="1"/>
                  </a:moveTo>
                  <a:cubicBezTo>
                    <a:pt x="9197" y="1"/>
                    <a:pt x="9138" y="3"/>
                    <a:pt x="9079" y="8"/>
                  </a:cubicBezTo>
                  <a:lnTo>
                    <a:pt x="1924" y="601"/>
                  </a:lnTo>
                  <a:cubicBezTo>
                    <a:pt x="1360" y="647"/>
                    <a:pt x="864" y="920"/>
                    <a:pt x="526" y="1370"/>
                  </a:cubicBezTo>
                  <a:cubicBezTo>
                    <a:pt x="140" y="1884"/>
                    <a:pt x="0" y="2584"/>
                    <a:pt x="145" y="3288"/>
                  </a:cubicBezTo>
                  <a:lnTo>
                    <a:pt x="1759" y="11229"/>
                  </a:lnTo>
                  <a:cubicBezTo>
                    <a:pt x="2018" y="12508"/>
                    <a:pt x="3137" y="13484"/>
                    <a:pt x="4302" y="13484"/>
                  </a:cubicBezTo>
                  <a:cubicBezTo>
                    <a:pt x="4358" y="13484"/>
                    <a:pt x="4416" y="13482"/>
                    <a:pt x="4473" y="13476"/>
                  </a:cubicBezTo>
                  <a:lnTo>
                    <a:pt x="11627" y="12884"/>
                  </a:lnTo>
                  <a:cubicBezTo>
                    <a:pt x="12191" y="12838"/>
                    <a:pt x="12687" y="12565"/>
                    <a:pt x="13025" y="12114"/>
                  </a:cubicBezTo>
                  <a:cubicBezTo>
                    <a:pt x="13411" y="11600"/>
                    <a:pt x="13550" y="10901"/>
                    <a:pt x="13407" y="10197"/>
                  </a:cubicBezTo>
                  <a:lnTo>
                    <a:pt x="11792" y="2257"/>
                  </a:lnTo>
                  <a:cubicBezTo>
                    <a:pt x="11533" y="982"/>
                    <a:pt x="10410" y="1"/>
                    <a:pt x="9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2607400" y="4017575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5" y="1"/>
                  </a:moveTo>
                  <a:cubicBezTo>
                    <a:pt x="9025" y="1"/>
                    <a:pt x="8975" y="3"/>
                    <a:pt x="8925" y="7"/>
                  </a:cubicBezTo>
                  <a:lnTo>
                    <a:pt x="1770" y="600"/>
                  </a:lnTo>
                  <a:cubicBezTo>
                    <a:pt x="683" y="689"/>
                    <a:pt x="1" y="1741"/>
                    <a:pt x="247" y="2946"/>
                  </a:cubicBezTo>
                  <a:lnTo>
                    <a:pt x="1860" y="10887"/>
                  </a:lnTo>
                  <a:cubicBezTo>
                    <a:pt x="2093" y="12038"/>
                    <a:pt x="3088" y="12913"/>
                    <a:pt x="4121" y="12913"/>
                  </a:cubicBezTo>
                  <a:cubicBezTo>
                    <a:pt x="4171" y="12913"/>
                    <a:pt x="4221" y="12911"/>
                    <a:pt x="4271" y="12907"/>
                  </a:cubicBezTo>
                  <a:lnTo>
                    <a:pt x="11427" y="12315"/>
                  </a:lnTo>
                  <a:cubicBezTo>
                    <a:pt x="12514" y="12226"/>
                    <a:pt x="13196" y="11175"/>
                    <a:pt x="12951" y="9968"/>
                  </a:cubicBezTo>
                  <a:lnTo>
                    <a:pt x="11337" y="2027"/>
                  </a:lnTo>
                  <a:cubicBezTo>
                    <a:pt x="11103" y="877"/>
                    <a:pt x="10109" y="1"/>
                    <a:pt x="9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3007000" y="3984500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3" y="0"/>
                  </a:moveTo>
                  <a:cubicBezTo>
                    <a:pt x="9023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3" y="688"/>
                    <a:pt x="0" y="1740"/>
                    <a:pt x="245" y="2945"/>
                  </a:cubicBezTo>
                  <a:lnTo>
                    <a:pt x="1859" y="10886"/>
                  </a:lnTo>
                  <a:cubicBezTo>
                    <a:pt x="2093" y="12038"/>
                    <a:pt x="3087" y="12914"/>
                    <a:pt x="4122" y="12914"/>
                  </a:cubicBezTo>
                  <a:cubicBezTo>
                    <a:pt x="4172" y="12914"/>
                    <a:pt x="4222" y="12912"/>
                    <a:pt x="4271" y="12908"/>
                  </a:cubicBezTo>
                  <a:lnTo>
                    <a:pt x="11427" y="12315"/>
                  </a:lnTo>
                  <a:cubicBezTo>
                    <a:pt x="12512" y="12225"/>
                    <a:pt x="13195" y="11174"/>
                    <a:pt x="12950" y="9969"/>
                  </a:cubicBezTo>
                  <a:lnTo>
                    <a:pt x="11336" y="2027"/>
                  </a:lnTo>
                  <a:cubicBezTo>
                    <a:pt x="11102" y="876"/>
                    <a:pt x="10107" y="0"/>
                    <a:pt x="9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3406600" y="3951400"/>
              <a:ext cx="329875" cy="322850"/>
            </a:xfrm>
            <a:custGeom>
              <a:rect b="b" l="l" r="r" t="t"/>
              <a:pathLst>
                <a:path extrusionOk="0" h="12914" w="13195">
                  <a:moveTo>
                    <a:pt x="9073" y="0"/>
                  </a:moveTo>
                  <a:cubicBezTo>
                    <a:pt x="9023" y="0"/>
                    <a:pt x="8974" y="2"/>
                    <a:pt x="8924" y="6"/>
                  </a:cubicBezTo>
                  <a:lnTo>
                    <a:pt x="1769" y="599"/>
                  </a:lnTo>
                  <a:cubicBezTo>
                    <a:pt x="682" y="689"/>
                    <a:pt x="0" y="1740"/>
                    <a:pt x="245" y="2946"/>
                  </a:cubicBezTo>
                  <a:lnTo>
                    <a:pt x="1859" y="10886"/>
                  </a:lnTo>
                  <a:cubicBezTo>
                    <a:pt x="2093" y="12037"/>
                    <a:pt x="3086" y="12914"/>
                    <a:pt x="4121" y="12914"/>
                  </a:cubicBezTo>
                  <a:cubicBezTo>
                    <a:pt x="4171" y="12914"/>
                    <a:pt x="4221" y="12912"/>
                    <a:pt x="4271" y="12908"/>
                  </a:cubicBezTo>
                  <a:lnTo>
                    <a:pt x="11425" y="12315"/>
                  </a:lnTo>
                  <a:cubicBezTo>
                    <a:pt x="12512" y="12225"/>
                    <a:pt x="13195" y="11174"/>
                    <a:pt x="12949" y="9968"/>
                  </a:cubicBezTo>
                  <a:lnTo>
                    <a:pt x="11335" y="2028"/>
                  </a:lnTo>
                  <a:cubicBezTo>
                    <a:pt x="11101" y="876"/>
                    <a:pt x="10107" y="0"/>
                    <a:pt x="9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3806175" y="3918325"/>
              <a:ext cx="329875" cy="322825"/>
            </a:xfrm>
            <a:custGeom>
              <a:rect b="b" l="l" r="r" t="t"/>
              <a:pathLst>
                <a:path extrusionOk="0" h="12913" w="13195">
                  <a:moveTo>
                    <a:pt x="9075" y="0"/>
                  </a:moveTo>
                  <a:cubicBezTo>
                    <a:pt x="9025" y="0"/>
                    <a:pt x="8975" y="2"/>
                    <a:pt x="8925" y="6"/>
                  </a:cubicBezTo>
                  <a:lnTo>
                    <a:pt x="1769" y="599"/>
                  </a:lnTo>
                  <a:cubicBezTo>
                    <a:pt x="682" y="688"/>
                    <a:pt x="1" y="1739"/>
                    <a:pt x="246" y="2945"/>
                  </a:cubicBezTo>
                  <a:lnTo>
                    <a:pt x="1860" y="10885"/>
                  </a:lnTo>
                  <a:cubicBezTo>
                    <a:pt x="2093" y="12036"/>
                    <a:pt x="3087" y="12913"/>
                    <a:pt x="4120" y="12913"/>
                  </a:cubicBezTo>
                  <a:cubicBezTo>
                    <a:pt x="4170" y="12913"/>
                    <a:pt x="4220" y="12911"/>
                    <a:pt x="4270" y="12907"/>
                  </a:cubicBezTo>
                  <a:lnTo>
                    <a:pt x="11426" y="12314"/>
                  </a:lnTo>
                  <a:cubicBezTo>
                    <a:pt x="12513" y="12224"/>
                    <a:pt x="13194" y="11173"/>
                    <a:pt x="12949" y="9968"/>
                  </a:cubicBezTo>
                  <a:lnTo>
                    <a:pt x="11336" y="2027"/>
                  </a:lnTo>
                  <a:cubicBezTo>
                    <a:pt x="11102" y="876"/>
                    <a:pt x="10108" y="0"/>
                    <a:pt x="9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2869400" y="1956725"/>
              <a:ext cx="661875" cy="659475"/>
            </a:xfrm>
            <a:custGeom>
              <a:rect b="b" l="l" r="r" t="t"/>
              <a:pathLst>
                <a:path extrusionOk="0" h="26379" w="26475">
                  <a:moveTo>
                    <a:pt x="18267" y="143"/>
                  </a:moveTo>
                  <a:cubicBezTo>
                    <a:pt x="20333" y="143"/>
                    <a:pt x="22325" y="1903"/>
                    <a:pt x="22794" y="4204"/>
                  </a:cubicBezTo>
                  <a:lnTo>
                    <a:pt x="26073" y="20337"/>
                  </a:lnTo>
                  <a:cubicBezTo>
                    <a:pt x="26326" y="21586"/>
                    <a:pt x="26086" y="22816"/>
                    <a:pt x="25413" y="23714"/>
                  </a:cubicBezTo>
                  <a:cubicBezTo>
                    <a:pt x="24840" y="24477"/>
                    <a:pt x="23998" y="24940"/>
                    <a:pt x="23041" y="25019"/>
                  </a:cubicBezTo>
                  <a:lnTo>
                    <a:pt x="8504" y="26224"/>
                  </a:lnTo>
                  <a:cubicBezTo>
                    <a:pt x="8409" y="26231"/>
                    <a:pt x="8313" y="26235"/>
                    <a:pt x="8218" y="26235"/>
                  </a:cubicBezTo>
                  <a:cubicBezTo>
                    <a:pt x="6144" y="26235"/>
                    <a:pt x="4149" y="24480"/>
                    <a:pt x="3680" y="22174"/>
                  </a:cubicBezTo>
                  <a:lnTo>
                    <a:pt x="401" y="6042"/>
                  </a:lnTo>
                  <a:cubicBezTo>
                    <a:pt x="147" y="4792"/>
                    <a:pt x="387" y="3562"/>
                    <a:pt x="1061" y="2665"/>
                  </a:cubicBezTo>
                  <a:cubicBezTo>
                    <a:pt x="1633" y="1902"/>
                    <a:pt x="2475" y="1438"/>
                    <a:pt x="3432" y="1359"/>
                  </a:cubicBezTo>
                  <a:lnTo>
                    <a:pt x="17969" y="156"/>
                  </a:lnTo>
                  <a:cubicBezTo>
                    <a:pt x="18068" y="147"/>
                    <a:pt x="18168" y="143"/>
                    <a:pt x="18267" y="143"/>
                  </a:cubicBezTo>
                  <a:close/>
                  <a:moveTo>
                    <a:pt x="18267" y="1"/>
                  </a:moveTo>
                  <a:cubicBezTo>
                    <a:pt x="18164" y="1"/>
                    <a:pt x="18061" y="5"/>
                    <a:pt x="17958" y="13"/>
                  </a:cubicBezTo>
                  <a:lnTo>
                    <a:pt x="3421" y="1218"/>
                  </a:lnTo>
                  <a:cubicBezTo>
                    <a:pt x="2423" y="1300"/>
                    <a:pt x="1544" y="1784"/>
                    <a:pt x="947" y="2580"/>
                  </a:cubicBezTo>
                  <a:cubicBezTo>
                    <a:pt x="249" y="3509"/>
                    <a:pt x="0" y="4782"/>
                    <a:pt x="262" y="6071"/>
                  </a:cubicBezTo>
                  <a:lnTo>
                    <a:pt x="3541" y="22202"/>
                  </a:lnTo>
                  <a:cubicBezTo>
                    <a:pt x="4021" y="24569"/>
                    <a:pt x="6075" y="26378"/>
                    <a:pt x="8207" y="26378"/>
                  </a:cubicBezTo>
                  <a:cubicBezTo>
                    <a:pt x="8310" y="26378"/>
                    <a:pt x="8413" y="26374"/>
                    <a:pt x="8516" y="26365"/>
                  </a:cubicBezTo>
                  <a:lnTo>
                    <a:pt x="23052" y="25161"/>
                  </a:lnTo>
                  <a:cubicBezTo>
                    <a:pt x="24050" y="25078"/>
                    <a:pt x="24929" y="24594"/>
                    <a:pt x="25526" y="23798"/>
                  </a:cubicBezTo>
                  <a:cubicBezTo>
                    <a:pt x="26224" y="22869"/>
                    <a:pt x="26474" y="21597"/>
                    <a:pt x="26212" y="20309"/>
                  </a:cubicBezTo>
                  <a:lnTo>
                    <a:pt x="22934" y="4176"/>
                  </a:lnTo>
                  <a:cubicBezTo>
                    <a:pt x="22453" y="1809"/>
                    <a:pt x="20398" y="1"/>
                    <a:pt x="18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2915850" y="2003100"/>
              <a:ext cx="568950" cy="566750"/>
            </a:xfrm>
            <a:custGeom>
              <a:rect b="b" l="l" r="r" t="t"/>
              <a:pathLst>
                <a:path extrusionOk="0" h="22670" w="22758">
                  <a:moveTo>
                    <a:pt x="15671" y="285"/>
                  </a:moveTo>
                  <a:cubicBezTo>
                    <a:pt x="17396" y="285"/>
                    <a:pt x="19061" y="1758"/>
                    <a:pt x="19452" y="3685"/>
                  </a:cubicBezTo>
                  <a:lnTo>
                    <a:pt x="22250" y="17449"/>
                  </a:lnTo>
                  <a:cubicBezTo>
                    <a:pt x="22462" y="18492"/>
                    <a:pt x="22262" y="19518"/>
                    <a:pt x="21702" y="20265"/>
                  </a:cubicBezTo>
                  <a:cubicBezTo>
                    <a:pt x="21227" y="20897"/>
                    <a:pt x="20530" y="21281"/>
                    <a:pt x="19736" y="21346"/>
                  </a:cubicBezTo>
                  <a:lnTo>
                    <a:pt x="7334" y="22373"/>
                  </a:lnTo>
                  <a:cubicBezTo>
                    <a:pt x="7254" y="22380"/>
                    <a:pt x="7174" y="22383"/>
                    <a:pt x="7095" y="22383"/>
                  </a:cubicBezTo>
                  <a:cubicBezTo>
                    <a:pt x="5356" y="22383"/>
                    <a:pt x="3697" y="20915"/>
                    <a:pt x="3306" y="18984"/>
                  </a:cubicBezTo>
                  <a:lnTo>
                    <a:pt x="508" y="5220"/>
                  </a:lnTo>
                  <a:cubicBezTo>
                    <a:pt x="295" y="4177"/>
                    <a:pt x="496" y="3152"/>
                    <a:pt x="1056" y="2406"/>
                  </a:cubicBezTo>
                  <a:cubicBezTo>
                    <a:pt x="1530" y="1773"/>
                    <a:pt x="2229" y="1389"/>
                    <a:pt x="3021" y="1323"/>
                  </a:cubicBezTo>
                  <a:lnTo>
                    <a:pt x="15424" y="296"/>
                  </a:lnTo>
                  <a:cubicBezTo>
                    <a:pt x="15506" y="289"/>
                    <a:pt x="15588" y="286"/>
                    <a:pt x="15671" y="286"/>
                  </a:cubicBezTo>
                  <a:lnTo>
                    <a:pt x="15671" y="285"/>
                  </a:lnTo>
                  <a:close/>
                  <a:moveTo>
                    <a:pt x="15672" y="0"/>
                  </a:moveTo>
                  <a:cubicBezTo>
                    <a:pt x="15581" y="0"/>
                    <a:pt x="15491" y="4"/>
                    <a:pt x="15400" y="12"/>
                  </a:cubicBezTo>
                  <a:lnTo>
                    <a:pt x="2999" y="1039"/>
                  </a:lnTo>
                  <a:cubicBezTo>
                    <a:pt x="2123" y="1111"/>
                    <a:pt x="1352" y="1535"/>
                    <a:pt x="828" y="2233"/>
                  </a:cubicBezTo>
                  <a:cubicBezTo>
                    <a:pt x="219" y="3045"/>
                    <a:pt x="1" y="4154"/>
                    <a:pt x="229" y="5277"/>
                  </a:cubicBezTo>
                  <a:lnTo>
                    <a:pt x="3027" y="19042"/>
                  </a:lnTo>
                  <a:cubicBezTo>
                    <a:pt x="3444" y="21098"/>
                    <a:pt x="5232" y="22669"/>
                    <a:pt x="7089" y="22669"/>
                  </a:cubicBezTo>
                  <a:cubicBezTo>
                    <a:pt x="7178" y="22669"/>
                    <a:pt x="7268" y="22665"/>
                    <a:pt x="7357" y="22657"/>
                  </a:cubicBezTo>
                  <a:lnTo>
                    <a:pt x="19760" y="21630"/>
                  </a:lnTo>
                  <a:cubicBezTo>
                    <a:pt x="20635" y="21557"/>
                    <a:pt x="21405" y="21133"/>
                    <a:pt x="21929" y="20435"/>
                  </a:cubicBezTo>
                  <a:cubicBezTo>
                    <a:pt x="22539" y="19624"/>
                    <a:pt x="22757" y="18515"/>
                    <a:pt x="22529" y="17393"/>
                  </a:cubicBezTo>
                  <a:lnTo>
                    <a:pt x="19732" y="3628"/>
                  </a:lnTo>
                  <a:cubicBezTo>
                    <a:pt x="19314" y="1572"/>
                    <a:pt x="17525" y="0"/>
                    <a:pt x="15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2977800" y="2064900"/>
              <a:ext cx="445025" cy="443125"/>
            </a:xfrm>
            <a:custGeom>
              <a:rect b="b" l="l" r="r" t="t"/>
              <a:pathLst>
                <a:path extrusionOk="0" h="17725" w="17801">
                  <a:moveTo>
                    <a:pt x="12219" y="427"/>
                  </a:moveTo>
                  <a:cubicBezTo>
                    <a:pt x="13505" y="427"/>
                    <a:pt x="14746" y="1529"/>
                    <a:pt x="15038" y="2971"/>
                  </a:cubicBezTo>
                  <a:lnTo>
                    <a:pt x="17201" y="13608"/>
                  </a:lnTo>
                  <a:cubicBezTo>
                    <a:pt x="17359" y="14386"/>
                    <a:pt x="17211" y="15149"/>
                    <a:pt x="16795" y="15702"/>
                  </a:cubicBezTo>
                  <a:cubicBezTo>
                    <a:pt x="16448" y="16166"/>
                    <a:pt x="15934" y="16448"/>
                    <a:pt x="15352" y="16496"/>
                  </a:cubicBezTo>
                  <a:lnTo>
                    <a:pt x="5768" y="17290"/>
                  </a:lnTo>
                  <a:cubicBezTo>
                    <a:pt x="5706" y="17295"/>
                    <a:pt x="5644" y="17297"/>
                    <a:pt x="5582" y="17297"/>
                  </a:cubicBezTo>
                  <a:cubicBezTo>
                    <a:pt x="4297" y="17297"/>
                    <a:pt x="3057" y="16195"/>
                    <a:pt x="2764" y="14754"/>
                  </a:cubicBezTo>
                  <a:lnTo>
                    <a:pt x="602" y="4117"/>
                  </a:lnTo>
                  <a:cubicBezTo>
                    <a:pt x="444" y="3340"/>
                    <a:pt x="592" y="2578"/>
                    <a:pt x="1007" y="2024"/>
                  </a:cubicBezTo>
                  <a:cubicBezTo>
                    <a:pt x="1356" y="1560"/>
                    <a:pt x="1868" y="1278"/>
                    <a:pt x="2452" y="1229"/>
                  </a:cubicBezTo>
                  <a:lnTo>
                    <a:pt x="12036" y="436"/>
                  </a:lnTo>
                  <a:cubicBezTo>
                    <a:pt x="12097" y="430"/>
                    <a:pt x="12158" y="428"/>
                    <a:pt x="12219" y="428"/>
                  </a:cubicBezTo>
                  <a:lnTo>
                    <a:pt x="12219" y="427"/>
                  </a:lnTo>
                  <a:close/>
                  <a:moveTo>
                    <a:pt x="12216" y="0"/>
                  </a:moveTo>
                  <a:cubicBezTo>
                    <a:pt x="12144" y="0"/>
                    <a:pt x="12072" y="3"/>
                    <a:pt x="12000" y="9"/>
                  </a:cubicBezTo>
                  <a:lnTo>
                    <a:pt x="2415" y="803"/>
                  </a:lnTo>
                  <a:cubicBezTo>
                    <a:pt x="1709" y="861"/>
                    <a:pt x="1088" y="1204"/>
                    <a:pt x="665" y="1768"/>
                  </a:cubicBezTo>
                  <a:cubicBezTo>
                    <a:pt x="176" y="2418"/>
                    <a:pt x="0" y="3305"/>
                    <a:pt x="183" y="4202"/>
                  </a:cubicBezTo>
                  <a:lnTo>
                    <a:pt x="2344" y="14838"/>
                  </a:lnTo>
                  <a:cubicBezTo>
                    <a:pt x="2677" y="16475"/>
                    <a:pt x="4104" y="17724"/>
                    <a:pt x="5586" y="17724"/>
                  </a:cubicBezTo>
                  <a:cubicBezTo>
                    <a:pt x="5658" y="17724"/>
                    <a:pt x="5730" y="17721"/>
                    <a:pt x="5803" y="17715"/>
                  </a:cubicBezTo>
                  <a:lnTo>
                    <a:pt x="15386" y="16922"/>
                  </a:lnTo>
                  <a:cubicBezTo>
                    <a:pt x="16092" y="16863"/>
                    <a:pt x="16714" y="16521"/>
                    <a:pt x="17137" y="15958"/>
                  </a:cubicBezTo>
                  <a:cubicBezTo>
                    <a:pt x="17626" y="15307"/>
                    <a:pt x="17801" y="14420"/>
                    <a:pt x="17619" y="13523"/>
                  </a:cubicBezTo>
                  <a:lnTo>
                    <a:pt x="15457" y="2886"/>
                  </a:lnTo>
                  <a:cubicBezTo>
                    <a:pt x="15124" y="1250"/>
                    <a:pt x="13698" y="0"/>
                    <a:pt x="12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3035375" y="2125025"/>
              <a:ext cx="329900" cy="322850"/>
            </a:xfrm>
            <a:custGeom>
              <a:rect b="b" l="l" r="r" t="t"/>
              <a:pathLst>
                <a:path extrusionOk="0" h="12914" w="13196">
                  <a:moveTo>
                    <a:pt x="9075" y="1"/>
                  </a:moveTo>
                  <a:cubicBezTo>
                    <a:pt x="9025" y="1"/>
                    <a:pt x="8975" y="3"/>
                    <a:pt x="8925" y="7"/>
                  </a:cubicBezTo>
                  <a:lnTo>
                    <a:pt x="1769" y="600"/>
                  </a:lnTo>
                  <a:cubicBezTo>
                    <a:pt x="684" y="690"/>
                    <a:pt x="1" y="1739"/>
                    <a:pt x="246" y="2946"/>
                  </a:cubicBezTo>
                  <a:lnTo>
                    <a:pt x="1860" y="10887"/>
                  </a:lnTo>
                  <a:cubicBezTo>
                    <a:pt x="2093" y="12037"/>
                    <a:pt x="3087" y="12914"/>
                    <a:pt x="4121" y="12914"/>
                  </a:cubicBezTo>
                  <a:cubicBezTo>
                    <a:pt x="4171" y="12914"/>
                    <a:pt x="4221" y="12911"/>
                    <a:pt x="4271" y="12907"/>
                  </a:cubicBezTo>
                  <a:lnTo>
                    <a:pt x="11426" y="12315"/>
                  </a:lnTo>
                  <a:cubicBezTo>
                    <a:pt x="12513" y="12226"/>
                    <a:pt x="13196" y="11175"/>
                    <a:pt x="12950" y="9968"/>
                  </a:cubicBezTo>
                  <a:lnTo>
                    <a:pt x="11336" y="2027"/>
                  </a:lnTo>
                  <a:cubicBezTo>
                    <a:pt x="11102" y="877"/>
                    <a:pt x="10108" y="1"/>
                    <a:pt x="9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3196700" y="2253450"/>
              <a:ext cx="1213625" cy="391975"/>
            </a:xfrm>
            <a:custGeom>
              <a:rect b="b" l="l" r="r" t="t"/>
              <a:pathLst>
                <a:path extrusionOk="0" h="15679" w="48545">
                  <a:moveTo>
                    <a:pt x="8438" y="0"/>
                  </a:moveTo>
                  <a:cubicBezTo>
                    <a:pt x="8413" y="0"/>
                    <a:pt x="8389" y="1"/>
                    <a:pt x="8366" y="2"/>
                  </a:cubicBezTo>
                  <a:cubicBezTo>
                    <a:pt x="6950" y="62"/>
                    <a:pt x="1868" y="741"/>
                    <a:pt x="903" y="1258"/>
                  </a:cubicBezTo>
                  <a:cubicBezTo>
                    <a:pt x="0" y="1742"/>
                    <a:pt x="224" y="2188"/>
                    <a:pt x="672" y="2188"/>
                  </a:cubicBezTo>
                  <a:cubicBezTo>
                    <a:pt x="703" y="2188"/>
                    <a:pt x="735" y="2186"/>
                    <a:pt x="768" y="2181"/>
                  </a:cubicBezTo>
                  <a:lnTo>
                    <a:pt x="6104" y="1468"/>
                  </a:lnTo>
                  <a:lnTo>
                    <a:pt x="8899" y="3033"/>
                  </a:lnTo>
                  <a:cubicBezTo>
                    <a:pt x="8899" y="3033"/>
                    <a:pt x="7175" y="4721"/>
                    <a:pt x="7080" y="5864"/>
                  </a:cubicBezTo>
                  <a:cubicBezTo>
                    <a:pt x="6855" y="8566"/>
                    <a:pt x="6897" y="9301"/>
                    <a:pt x="7440" y="9301"/>
                  </a:cubicBezTo>
                  <a:cubicBezTo>
                    <a:pt x="7471" y="9301"/>
                    <a:pt x="7504" y="9299"/>
                    <a:pt x="7538" y="9294"/>
                  </a:cubicBezTo>
                  <a:cubicBezTo>
                    <a:pt x="8174" y="9209"/>
                    <a:pt x="8257" y="5964"/>
                    <a:pt x="8257" y="5964"/>
                  </a:cubicBezTo>
                  <a:lnTo>
                    <a:pt x="8732" y="5643"/>
                  </a:lnTo>
                  <a:lnTo>
                    <a:pt x="9182" y="8040"/>
                  </a:lnTo>
                  <a:cubicBezTo>
                    <a:pt x="9182" y="8040"/>
                    <a:pt x="9433" y="8378"/>
                    <a:pt x="9705" y="8378"/>
                  </a:cubicBezTo>
                  <a:cubicBezTo>
                    <a:pt x="9859" y="8378"/>
                    <a:pt x="10019" y="8269"/>
                    <a:pt x="10144" y="7929"/>
                  </a:cubicBezTo>
                  <a:cubicBezTo>
                    <a:pt x="10386" y="7275"/>
                    <a:pt x="9910" y="5743"/>
                    <a:pt x="9910" y="5743"/>
                  </a:cubicBezTo>
                  <a:lnTo>
                    <a:pt x="10841" y="4972"/>
                  </a:lnTo>
                  <a:cubicBezTo>
                    <a:pt x="10841" y="4972"/>
                    <a:pt x="11078" y="6962"/>
                    <a:pt x="11528" y="7208"/>
                  </a:cubicBezTo>
                  <a:cubicBezTo>
                    <a:pt x="11628" y="7264"/>
                    <a:pt x="11725" y="7289"/>
                    <a:pt x="11813" y="7289"/>
                  </a:cubicBezTo>
                  <a:cubicBezTo>
                    <a:pt x="12047" y="7289"/>
                    <a:pt x="12211" y="7105"/>
                    <a:pt x="12174" y="6828"/>
                  </a:cubicBezTo>
                  <a:cubicBezTo>
                    <a:pt x="12123" y="6446"/>
                    <a:pt x="11898" y="4970"/>
                    <a:pt x="11898" y="4970"/>
                  </a:cubicBezTo>
                  <a:lnTo>
                    <a:pt x="13550" y="3963"/>
                  </a:lnTo>
                  <a:cubicBezTo>
                    <a:pt x="13550" y="3963"/>
                    <a:pt x="40134" y="15155"/>
                    <a:pt x="42904" y="15561"/>
                  </a:cubicBezTo>
                  <a:cubicBezTo>
                    <a:pt x="43480" y="15645"/>
                    <a:pt x="44060" y="15679"/>
                    <a:pt x="44618" y="15679"/>
                  </a:cubicBezTo>
                  <a:cubicBezTo>
                    <a:pt x="46743" y="15679"/>
                    <a:pt x="48545" y="15194"/>
                    <a:pt x="48545" y="15194"/>
                  </a:cubicBezTo>
                  <a:lnTo>
                    <a:pt x="44926" y="8436"/>
                  </a:lnTo>
                  <a:cubicBezTo>
                    <a:pt x="44926" y="8436"/>
                    <a:pt x="18768" y="2363"/>
                    <a:pt x="17302" y="2041"/>
                  </a:cubicBezTo>
                  <a:cubicBezTo>
                    <a:pt x="15861" y="1725"/>
                    <a:pt x="9975" y="0"/>
                    <a:pt x="8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3195500" y="2246325"/>
              <a:ext cx="1223275" cy="406250"/>
            </a:xfrm>
            <a:custGeom>
              <a:rect b="b" l="l" r="r" t="t"/>
              <a:pathLst>
                <a:path extrusionOk="0" h="16250" w="48931">
                  <a:moveTo>
                    <a:pt x="8486" y="570"/>
                  </a:moveTo>
                  <a:cubicBezTo>
                    <a:pt x="9536" y="570"/>
                    <a:pt x="12904" y="1460"/>
                    <a:pt x="15148" y="2055"/>
                  </a:cubicBezTo>
                  <a:cubicBezTo>
                    <a:pt x="16110" y="2311"/>
                    <a:pt x="16869" y="2511"/>
                    <a:pt x="17289" y="2604"/>
                  </a:cubicBezTo>
                  <a:cubicBezTo>
                    <a:pt x="18685" y="2910"/>
                    <a:pt x="42814" y="8511"/>
                    <a:pt x="44785" y="8969"/>
                  </a:cubicBezTo>
                  <a:lnTo>
                    <a:pt x="48167" y="15288"/>
                  </a:lnTo>
                  <a:cubicBezTo>
                    <a:pt x="47548" y="15423"/>
                    <a:pt x="46186" y="15678"/>
                    <a:pt x="44663" y="15678"/>
                  </a:cubicBezTo>
                  <a:cubicBezTo>
                    <a:pt x="44118" y="15678"/>
                    <a:pt x="43552" y="15645"/>
                    <a:pt x="42993" y="15563"/>
                  </a:cubicBezTo>
                  <a:cubicBezTo>
                    <a:pt x="40291" y="15168"/>
                    <a:pt x="13974" y="4099"/>
                    <a:pt x="13709" y="3987"/>
                  </a:cubicBezTo>
                  <a:cubicBezTo>
                    <a:pt x="13674" y="3972"/>
                    <a:pt x="13636" y="3965"/>
                    <a:pt x="13598" y="3965"/>
                  </a:cubicBezTo>
                  <a:cubicBezTo>
                    <a:pt x="13597" y="3965"/>
                    <a:pt x="13595" y="3965"/>
                    <a:pt x="13593" y="3965"/>
                  </a:cubicBezTo>
                  <a:cubicBezTo>
                    <a:pt x="13542" y="3965"/>
                    <a:pt x="13492" y="3980"/>
                    <a:pt x="13450" y="4006"/>
                  </a:cubicBezTo>
                  <a:lnTo>
                    <a:pt x="11797" y="5012"/>
                  </a:lnTo>
                  <a:cubicBezTo>
                    <a:pt x="11699" y="5072"/>
                    <a:pt x="11646" y="5185"/>
                    <a:pt x="11664" y="5299"/>
                  </a:cubicBezTo>
                  <a:cubicBezTo>
                    <a:pt x="11664" y="5299"/>
                    <a:pt x="11887" y="6771"/>
                    <a:pt x="11938" y="7151"/>
                  </a:cubicBezTo>
                  <a:cubicBezTo>
                    <a:pt x="11946" y="7212"/>
                    <a:pt x="11936" y="7261"/>
                    <a:pt x="11911" y="7278"/>
                  </a:cubicBezTo>
                  <a:cubicBezTo>
                    <a:pt x="11899" y="7286"/>
                    <a:pt x="11881" y="7290"/>
                    <a:pt x="11859" y="7290"/>
                  </a:cubicBezTo>
                  <a:cubicBezTo>
                    <a:pt x="11821" y="7290"/>
                    <a:pt x="11771" y="7278"/>
                    <a:pt x="11714" y="7246"/>
                  </a:cubicBezTo>
                  <a:cubicBezTo>
                    <a:pt x="11539" y="7128"/>
                    <a:pt x="11285" y="6183"/>
                    <a:pt x="11170" y="5225"/>
                  </a:cubicBezTo>
                  <a:cubicBezTo>
                    <a:pt x="11152" y="5072"/>
                    <a:pt x="11022" y="4973"/>
                    <a:pt x="10886" y="4973"/>
                  </a:cubicBezTo>
                  <a:cubicBezTo>
                    <a:pt x="10824" y="4973"/>
                    <a:pt x="10760" y="4994"/>
                    <a:pt x="10706" y="5040"/>
                  </a:cubicBezTo>
                  <a:lnTo>
                    <a:pt x="9775" y="5810"/>
                  </a:lnTo>
                  <a:cubicBezTo>
                    <a:pt x="9686" y="5884"/>
                    <a:pt x="9649" y="6003"/>
                    <a:pt x="9684" y="6114"/>
                  </a:cubicBezTo>
                  <a:cubicBezTo>
                    <a:pt x="9857" y="6670"/>
                    <a:pt x="10075" y="7707"/>
                    <a:pt x="9924" y="8116"/>
                  </a:cubicBezTo>
                  <a:cubicBezTo>
                    <a:pt x="9849" y="8321"/>
                    <a:pt x="9776" y="8375"/>
                    <a:pt x="9757" y="8378"/>
                  </a:cubicBezTo>
                  <a:cubicBezTo>
                    <a:pt x="9754" y="8378"/>
                    <a:pt x="9751" y="8379"/>
                    <a:pt x="9748" y="8379"/>
                  </a:cubicBezTo>
                  <a:cubicBezTo>
                    <a:pt x="9685" y="8379"/>
                    <a:pt x="9580" y="8297"/>
                    <a:pt x="9495" y="8201"/>
                  </a:cubicBezTo>
                  <a:lnTo>
                    <a:pt x="9059" y="5875"/>
                  </a:lnTo>
                  <a:cubicBezTo>
                    <a:pt x="9033" y="5733"/>
                    <a:pt x="8909" y="5643"/>
                    <a:pt x="8778" y="5643"/>
                  </a:cubicBezTo>
                  <a:cubicBezTo>
                    <a:pt x="8724" y="5643"/>
                    <a:pt x="8669" y="5658"/>
                    <a:pt x="8619" y="5692"/>
                  </a:cubicBezTo>
                  <a:lnTo>
                    <a:pt x="8145" y="6014"/>
                  </a:lnTo>
                  <a:cubicBezTo>
                    <a:pt x="8069" y="6066"/>
                    <a:pt x="8023" y="6150"/>
                    <a:pt x="8021" y="6243"/>
                  </a:cubicBezTo>
                  <a:cubicBezTo>
                    <a:pt x="7982" y="7714"/>
                    <a:pt x="7749" y="9147"/>
                    <a:pt x="7548" y="9296"/>
                  </a:cubicBezTo>
                  <a:cubicBezTo>
                    <a:pt x="7529" y="9299"/>
                    <a:pt x="7507" y="9301"/>
                    <a:pt x="7486" y="9301"/>
                  </a:cubicBezTo>
                  <a:cubicBezTo>
                    <a:pt x="7458" y="9301"/>
                    <a:pt x="7433" y="9297"/>
                    <a:pt x="7420" y="9284"/>
                  </a:cubicBezTo>
                  <a:cubicBezTo>
                    <a:pt x="7172" y="9047"/>
                    <a:pt x="7322" y="7247"/>
                    <a:pt x="7411" y="6172"/>
                  </a:cubicBezTo>
                  <a:cubicBezTo>
                    <a:pt x="7482" y="5323"/>
                    <a:pt x="8688" y="3971"/>
                    <a:pt x="9147" y="3523"/>
                  </a:cubicBezTo>
                  <a:cubicBezTo>
                    <a:pt x="9283" y="3390"/>
                    <a:pt x="9252" y="3164"/>
                    <a:pt x="9087" y="3071"/>
                  </a:cubicBezTo>
                  <a:lnTo>
                    <a:pt x="6292" y="1505"/>
                  </a:lnTo>
                  <a:cubicBezTo>
                    <a:pt x="6249" y="1481"/>
                    <a:pt x="6202" y="1468"/>
                    <a:pt x="6154" y="1468"/>
                  </a:cubicBezTo>
                  <a:cubicBezTo>
                    <a:pt x="6141" y="1468"/>
                    <a:pt x="6128" y="1469"/>
                    <a:pt x="6115" y="1471"/>
                  </a:cubicBezTo>
                  <a:lnTo>
                    <a:pt x="778" y="2184"/>
                  </a:lnTo>
                  <a:cubicBezTo>
                    <a:pt x="756" y="2186"/>
                    <a:pt x="733" y="2189"/>
                    <a:pt x="712" y="2189"/>
                  </a:cubicBezTo>
                  <a:cubicBezTo>
                    <a:pt x="676" y="2188"/>
                    <a:pt x="649" y="2185"/>
                    <a:pt x="633" y="2185"/>
                  </a:cubicBezTo>
                  <a:cubicBezTo>
                    <a:pt x="621" y="2185"/>
                    <a:pt x="614" y="2186"/>
                    <a:pt x="614" y="2192"/>
                  </a:cubicBezTo>
                  <a:lnTo>
                    <a:pt x="614" y="2192"/>
                  </a:lnTo>
                  <a:cubicBezTo>
                    <a:pt x="617" y="2152"/>
                    <a:pt x="713" y="1994"/>
                    <a:pt x="1085" y="1795"/>
                  </a:cubicBezTo>
                  <a:cubicBezTo>
                    <a:pt x="1995" y="1307"/>
                    <a:pt x="7012" y="631"/>
                    <a:pt x="8425" y="571"/>
                  </a:cubicBezTo>
                  <a:cubicBezTo>
                    <a:pt x="8444" y="571"/>
                    <a:pt x="8464" y="570"/>
                    <a:pt x="8486" y="570"/>
                  </a:cubicBezTo>
                  <a:close/>
                  <a:moveTo>
                    <a:pt x="8484" y="1"/>
                  </a:moveTo>
                  <a:cubicBezTo>
                    <a:pt x="8455" y="1"/>
                    <a:pt x="8427" y="1"/>
                    <a:pt x="8401" y="2"/>
                  </a:cubicBezTo>
                  <a:cubicBezTo>
                    <a:pt x="7065" y="59"/>
                    <a:pt x="1874" y="726"/>
                    <a:pt x="817" y="1293"/>
                  </a:cubicBezTo>
                  <a:cubicBezTo>
                    <a:pt x="8" y="1726"/>
                    <a:pt x="1" y="2142"/>
                    <a:pt x="68" y="2353"/>
                  </a:cubicBezTo>
                  <a:cubicBezTo>
                    <a:pt x="149" y="2604"/>
                    <a:pt x="402" y="2758"/>
                    <a:pt x="715" y="2758"/>
                  </a:cubicBezTo>
                  <a:cubicBezTo>
                    <a:pt x="760" y="2758"/>
                    <a:pt x="806" y="2755"/>
                    <a:pt x="853" y="2748"/>
                  </a:cubicBezTo>
                  <a:lnTo>
                    <a:pt x="6095" y="2049"/>
                  </a:lnTo>
                  <a:lnTo>
                    <a:pt x="8486" y="3388"/>
                  </a:lnTo>
                  <a:cubicBezTo>
                    <a:pt x="7980" y="3929"/>
                    <a:pt x="6923" y="5169"/>
                    <a:pt x="6844" y="6126"/>
                  </a:cubicBezTo>
                  <a:cubicBezTo>
                    <a:pt x="6647" y="8488"/>
                    <a:pt x="6646" y="9335"/>
                    <a:pt x="7026" y="9699"/>
                  </a:cubicBezTo>
                  <a:cubicBezTo>
                    <a:pt x="7148" y="9814"/>
                    <a:pt x="7303" y="9871"/>
                    <a:pt x="7489" y="9871"/>
                  </a:cubicBezTo>
                  <a:cubicBezTo>
                    <a:pt x="7532" y="9871"/>
                    <a:pt x="7577" y="9868"/>
                    <a:pt x="7624" y="9862"/>
                  </a:cubicBezTo>
                  <a:cubicBezTo>
                    <a:pt x="8321" y="9770"/>
                    <a:pt x="8533" y="7988"/>
                    <a:pt x="8584" y="6436"/>
                  </a:cubicBezTo>
                  <a:lnTo>
                    <a:pt x="8950" y="8378"/>
                  </a:lnTo>
                  <a:cubicBezTo>
                    <a:pt x="8958" y="8421"/>
                    <a:pt x="8974" y="8460"/>
                    <a:pt x="9000" y="8495"/>
                  </a:cubicBezTo>
                  <a:cubicBezTo>
                    <a:pt x="9037" y="8545"/>
                    <a:pt x="9351" y="8948"/>
                    <a:pt x="9754" y="8948"/>
                  </a:cubicBezTo>
                  <a:cubicBezTo>
                    <a:pt x="9781" y="8948"/>
                    <a:pt x="9809" y="8946"/>
                    <a:pt x="9838" y="8942"/>
                  </a:cubicBezTo>
                  <a:cubicBezTo>
                    <a:pt x="10111" y="8903"/>
                    <a:pt x="10320" y="8691"/>
                    <a:pt x="10459" y="8314"/>
                  </a:cubicBezTo>
                  <a:cubicBezTo>
                    <a:pt x="10681" y="7711"/>
                    <a:pt x="10410" y="6586"/>
                    <a:pt x="10283" y="6130"/>
                  </a:cubicBezTo>
                  <a:lnTo>
                    <a:pt x="10678" y="5804"/>
                  </a:lnTo>
                  <a:cubicBezTo>
                    <a:pt x="10796" y="6528"/>
                    <a:pt x="11029" y="7518"/>
                    <a:pt x="11438" y="7744"/>
                  </a:cubicBezTo>
                  <a:cubicBezTo>
                    <a:pt x="11579" y="7822"/>
                    <a:pt x="11724" y="7860"/>
                    <a:pt x="11862" y="7860"/>
                  </a:cubicBezTo>
                  <a:cubicBezTo>
                    <a:pt x="11997" y="7860"/>
                    <a:pt x="12126" y="7823"/>
                    <a:pt x="12235" y="7748"/>
                  </a:cubicBezTo>
                  <a:cubicBezTo>
                    <a:pt x="12441" y="7607"/>
                    <a:pt x="12542" y="7357"/>
                    <a:pt x="12505" y="7077"/>
                  </a:cubicBezTo>
                  <a:cubicBezTo>
                    <a:pt x="12464" y="6779"/>
                    <a:pt x="12319" y="5812"/>
                    <a:pt x="12257" y="5401"/>
                  </a:cubicBezTo>
                  <a:lnTo>
                    <a:pt x="13623" y="4569"/>
                  </a:lnTo>
                  <a:cubicBezTo>
                    <a:pt x="15894" y="5524"/>
                    <a:pt x="40209" y="15732"/>
                    <a:pt x="42911" y="16127"/>
                  </a:cubicBezTo>
                  <a:cubicBezTo>
                    <a:pt x="43507" y="16214"/>
                    <a:pt x="44107" y="16249"/>
                    <a:pt x="44681" y="16249"/>
                  </a:cubicBezTo>
                  <a:cubicBezTo>
                    <a:pt x="46796" y="16249"/>
                    <a:pt x="48574" y="15780"/>
                    <a:pt x="48666" y="15755"/>
                  </a:cubicBezTo>
                  <a:cubicBezTo>
                    <a:pt x="48843" y="15707"/>
                    <a:pt x="48930" y="15507"/>
                    <a:pt x="48843" y="15345"/>
                  </a:cubicBezTo>
                  <a:lnTo>
                    <a:pt x="45225" y="8587"/>
                  </a:lnTo>
                  <a:cubicBezTo>
                    <a:pt x="45187" y="8515"/>
                    <a:pt x="45118" y="8463"/>
                    <a:pt x="45039" y="8444"/>
                  </a:cubicBezTo>
                  <a:cubicBezTo>
                    <a:pt x="44777" y="8383"/>
                    <a:pt x="18861" y="2366"/>
                    <a:pt x="17411" y="2048"/>
                  </a:cubicBezTo>
                  <a:cubicBezTo>
                    <a:pt x="17004" y="1958"/>
                    <a:pt x="16210" y="1748"/>
                    <a:pt x="15294" y="1505"/>
                  </a:cubicBezTo>
                  <a:cubicBezTo>
                    <a:pt x="12892" y="869"/>
                    <a:pt x="9618" y="1"/>
                    <a:pt x="84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6187450" y="2827100"/>
              <a:ext cx="128925" cy="146200"/>
            </a:xfrm>
            <a:custGeom>
              <a:rect b="b" l="l" r="r" t="t"/>
              <a:pathLst>
                <a:path extrusionOk="0" h="5848" w="5157">
                  <a:moveTo>
                    <a:pt x="2936" y="1"/>
                  </a:moveTo>
                  <a:cubicBezTo>
                    <a:pt x="2414" y="1"/>
                    <a:pt x="1888" y="246"/>
                    <a:pt x="1778" y="679"/>
                  </a:cubicBezTo>
                  <a:cubicBezTo>
                    <a:pt x="1778" y="679"/>
                    <a:pt x="1" y="3503"/>
                    <a:pt x="462" y="3729"/>
                  </a:cubicBezTo>
                  <a:cubicBezTo>
                    <a:pt x="484" y="3740"/>
                    <a:pt x="509" y="3745"/>
                    <a:pt x="537" y="3745"/>
                  </a:cubicBezTo>
                  <a:cubicBezTo>
                    <a:pt x="1095" y="3745"/>
                    <a:pt x="2776" y="1695"/>
                    <a:pt x="2776" y="1695"/>
                  </a:cubicBezTo>
                  <a:lnTo>
                    <a:pt x="2776" y="1695"/>
                  </a:lnTo>
                  <a:lnTo>
                    <a:pt x="1864" y="4547"/>
                  </a:lnTo>
                  <a:cubicBezTo>
                    <a:pt x="1864" y="4547"/>
                    <a:pt x="1839" y="4771"/>
                    <a:pt x="2070" y="4771"/>
                  </a:cubicBezTo>
                  <a:cubicBezTo>
                    <a:pt x="2213" y="4771"/>
                    <a:pt x="2451" y="4687"/>
                    <a:pt x="2851" y="4415"/>
                  </a:cubicBezTo>
                  <a:cubicBezTo>
                    <a:pt x="3518" y="3962"/>
                    <a:pt x="3664" y="3062"/>
                    <a:pt x="3682" y="2461"/>
                  </a:cubicBezTo>
                  <a:lnTo>
                    <a:pt x="3682" y="2461"/>
                  </a:lnTo>
                  <a:lnTo>
                    <a:pt x="3774" y="4867"/>
                  </a:lnTo>
                  <a:cubicBezTo>
                    <a:pt x="3774" y="4867"/>
                    <a:pt x="3138" y="5847"/>
                    <a:pt x="3895" y="5847"/>
                  </a:cubicBezTo>
                  <a:cubicBezTo>
                    <a:pt x="3940" y="5847"/>
                    <a:pt x="3991" y="5844"/>
                    <a:pt x="4047" y="5836"/>
                  </a:cubicBezTo>
                  <a:cubicBezTo>
                    <a:pt x="5035" y="5704"/>
                    <a:pt x="5156" y="3388"/>
                    <a:pt x="5062" y="2683"/>
                  </a:cubicBezTo>
                  <a:cubicBezTo>
                    <a:pt x="4969" y="1977"/>
                    <a:pt x="4413" y="1046"/>
                    <a:pt x="3895" y="396"/>
                  </a:cubicBezTo>
                  <a:cubicBezTo>
                    <a:pt x="3680" y="126"/>
                    <a:pt x="3309" y="1"/>
                    <a:pt x="29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6186375" y="2820025"/>
              <a:ext cx="136125" cy="160350"/>
            </a:xfrm>
            <a:custGeom>
              <a:rect b="b" l="l" r="r" t="t"/>
              <a:pathLst>
                <a:path extrusionOk="0" h="6414" w="5445">
                  <a:moveTo>
                    <a:pt x="2980" y="568"/>
                  </a:moveTo>
                  <a:cubicBezTo>
                    <a:pt x="3289" y="568"/>
                    <a:pt x="3570" y="673"/>
                    <a:pt x="3716" y="856"/>
                  </a:cubicBezTo>
                  <a:cubicBezTo>
                    <a:pt x="4171" y="1427"/>
                    <a:pt x="4735" y="2331"/>
                    <a:pt x="4824" y="3003"/>
                  </a:cubicBezTo>
                  <a:cubicBezTo>
                    <a:pt x="4865" y="3312"/>
                    <a:pt x="4862" y="4042"/>
                    <a:pt x="4726" y="4699"/>
                  </a:cubicBezTo>
                  <a:cubicBezTo>
                    <a:pt x="4583" y="5383"/>
                    <a:pt x="4338" y="5797"/>
                    <a:pt x="4054" y="5836"/>
                  </a:cubicBezTo>
                  <a:cubicBezTo>
                    <a:pt x="4011" y="5842"/>
                    <a:pt x="3967" y="5845"/>
                    <a:pt x="3924" y="5845"/>
                  </a:cubicBezTo>
                  <a:cubicBezTo>
                    <a:pt x="3902" y="5845"/>
                    <a:pt x="3881" y="5844"/>
                    <a:pt x="3859" y="5843"/>
                  </a:cubicBezTo>
                  <a:lnTo>
                    <a:pt x="3854" y="5843"/>
                  </a:lnTo>
                  <a:cubicBezTo>
                    <a:pt x="3835" y="5759"/>
                    <a:pt x="3932" y="5497"/>
                    <a:pt x="4057" y="5303"/>
                  </a:cubicBezTo>
                  <a:cubicBezTo>
                    <a:pt x="4089" y="5255"/>
                    <a:pt x="4105" y="5196"/>
                    <a:pt x="4103" y="5138"/>
                  </a:cubicBezTo>
                  <a:lnTo>
                    <a:pt x="4012" y="2753"/>
                  </a:lnTo>
                  <a:cubicBezTo>
                    <a:pt x="4020" y="2538"/>
                    <a:pt x="4011" y="2323"/>
                    <a:pt x="3986" y="2109"/>
                  </a:cubicBezTo>
                  <a:cubicBezTo>
                    <a:pt x="3968" y="1967"/>
                    <a:pt x="3843" y="1862"/>
                    <a:pt x="3706" y="1862"/>
                  </a:cubicBezTo>
                  <a:cubicBezTo>
                    <a:pt x="3698" y="1862"/>
                    <a:pt x="3689" y="1862"/>
                    <a:pt x="3680" y="1863"/>
                  </a:cubicBezTo>
                  <a:cubicBezTo>
                    <a:pt x="3528" y="1877"/>
                    <a:pt x="3414" y="2006"/>
                    <a:pt x="3419" y="2158"/>
                  </a:cubicBezTo>
                  <a:lnTo>
                    <a:pt x="3442" y="2757"/>
                  </a:lnTo>
                  <a:cubicBezTo>
                    <a:pt x="3425" y="3297"/>
                    <a:pt x="3295" y="4082"/>
                    <a:pt x="2735" y="4462"/>
                  </a:cubicBezTo>
                  <a:cubicBezTo>
                    <a:pt x="2489" y="4629"/>
                    <a:pt x="2330" y="4706"/>
                    <a:pt x="2235" y="4741"/>
                  </a:cubicBezTo>
                  <a:lnTo>
                    <a:pt x="3091" y="2065"/>
                  </a:lnTo>
                  <a:cubicBezTo>
                    <a:pt x="3133" y="1934"/>
                    <a:pt x="3076" y="1793"/>
                    <a:pt x="2955" y="1728"/>
                  </a:cubicBezTo>
                  <a:cubicBezTo>
                    <a:pt x="2913" y="1704"/>
                    <a:pt x="2866" y="1693"/>
                    <a:pt x="2820" y="1693"/>
                  </a:cubicBezTo>
                  <a:cubicBezTo>
                    <a:pt x="2737" y="1693"/>
                    <a:pt x="2655" y="1729"/>
                    <a:pt x="2600" y="1798"/>
                  </a:cubicBezTo>
                  <a:cubicBezTo>
                    <a:pt x="1854" y="2706"/>
                    <a:pt x="1045" y="3506"/>
                    <a:pt x="729" y="3708"/>
                  </a:cubicBezTo>
                  <a:cubicBezTo>
                    <a:pt x="835" y="3249"/>
                    <a:pt x="1455" y="2077"/>
                    <a:pt x="2063" y="1114"/>
                  </a:cubicBezTo>
                  <a:cubicBezTo>
                    <a:pt x="2078" y="1089"/>
                    <a:pt x="2091" y="1061"/>
                    <a:pt x="2098" y="1032"/>
                  </a:cubicBezTo>
                  <a:cubicBezTo>
                    <a:pt x="2159" y="794"/>
                    <a:pt x="2442" y="652"/>
                    <a:pt x="2687" y="599"/>
                  </a:cubicBezTo>
                  <a:cubicBezTo>
                    <a:pt x="2785" y="578"/>
                    <a:pt x="2884" y="568"/>
                    <a:pt x="2980" y="568"/>
                  </a:cubicBezTo>
                  <a:close/>
                  <a:moveTo>
                    <a:pt x="2972" y="0"/>
                  </a:moveTo>
                  <a:cubicBezTo>
                    <a:pt x="2831" y="0"/>
                    <a:pt x="2694" y="15"/>
                    <a:pt x="2567" y="43"/>
                  </a:cubicBezTo>
                  <a:cubicBezTo>
                    <a:pt x="2053" y="154"/>
                    <a:pt x="1680" y="452"/>
                    <a:pt x="1558" y="845"/>
                  </a:cubicBezTo>
                  <a:cubicBezTo>
                    <a:pt x="1066" y="1629"/>
                    <a:pt x="1" y="3424"/>
                    <a:pt x="165" y="4003"/>
                  </a:cubicBezTo>
                  <a:cubicBezTo>
                    <a:pt x="195" y="4118"/>
                    <a:pt x="274" y="4214"/>
                    <a:pt x="380" y="4267"/>
                  </a:cubicBezTo>
                  <a:cubicBezTo>
                    <a:pt x="419" y="4286"/>
                    <a:pt x="476" y="4314"/>
                    <a:pt x="567" y="4314"/>
                  </a:cubicBezTo>
                  <a:cubicBezTo>
                    <a:pt x="796" y="4314"/>
                    <a:pt x="1238" y="4136"/>
                    <a:pt x="2134" y="3194"/>
                  </a:cubicBezTo>
                  <a:lnTo>
                    <a:pt x="2134" y="3194"/>
                  </a:lnTo>
                  <a:lnTo>
                    <a:pt x="1624" y="4797"/>
                  </a:lnTo>
                  <a:cubicBezTo>
                    <a:pt x="1608" y="4943"/>
                    <a:pt x="1655" y="5154"/>
                    <a:pt x="1846" y="5268"/>
                  </a:cubicBezTo>
                  <a:cubicBezTo>
                    <a:pt x="1924" y="5315"/>
                    <a:pt x="2012" y="5339"/>
                    <a:pt x="2113" y="5339"/>
                  </a:cubicBezTo>
                  <a:cubicBezTo>
                    <a:pt x="2349" y="5339"/>
                    <a:pt x="2653" y="5206"/>
                    <a:pt x="3056" y="4933"/>
                  </a:cubicBezTo>
                  <a:cubicBezTo>
                    <a:pt x="3231" y="4813"/>
                    <a:pt x="3384" y="4663"/>
                    <a:pt x="3508" y="4492"/>
                  </a:cubicBezTo>
                  <a:lnTo>
                    <a:pt x="3530" y="5073"/>
                  </a:lnTo>
                  <a:cubicBezTo>
                    <a:pt x="3393" y="5305"/>
                    <a:pt x="3153" y="5803"/>
                    <a:pt x="3372" y="6147"/>
                  </a:cubicBezTo>
                  <a:cubicBezTo>
                    <a:pt x="3451" y="6275"/>
                    <a:pt x="3615" y="6414"/>
                    <a:pt x="3944" y="6414"/>
                  </a:cubicBezTo>
                  <a:cubicBezTo>
                    <a:pt x="4006" y="6413"/>
                    <a:pt x="4067" y="6408"/>
                    <a:pt x="4128" y="6400"/>
                  </a:cubicBezTo>
                  <a:cubicBezTo>
                    <a:pt x="4515" y="6348"/>
                    <a:pt x="5030" y="6031"/>
                    <a:pt x="5284" y="4814"/>
                  </a:cubicBezTo>
                  <a:cubicBezTo>
                    <a:pt x="5426" y="4127"/>
                    <a:pt x="5444" y="3345"/>
                    <a:pt x="5389" y="2927"/>
                  </a:cubicBezTo>
                  <a:cubicBezTo>
                    <a:pt x="5284" y="2142"/>
                    <a:pt x="4686" y="1159"/>
                    <a:pt x="4161" y="501"/>
                  </a:cubicBezTo>
                  <a:cubicBezTo>
                    <a:pt x="3876" y="144"/>
                    <a:pt x="3408" y="0"/>
                    <a:pt x="29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5645500" y="2251925"/>
              <a:ext cx="725925" cy="713400"/>
            </a:xfrm>
            <a:custGeom>
              <a:rect b="b" l="l" r="r" t="t"/>
              <a:pathLst>
                <a:path extrusionOk="0" h="28536" w="29037">
                  <a:moveTo>
                    <a:pt x="3775" y="1"/>
                  </a:moveTo>
                  <a:cubicBezTo>
                    <a:pt x="3775" y="1"/>
                    <a:pt x="2578" y="760"/>
                    <a:pt x="1336" y="2219"/>
                  </a:cubicBezTo>
                  <a:cubicBezTo>
                    <a:pt x="95" y="3678"/>
                    <a:pt x="1" y="7283"/>
                    <a:pt x="1" y="7283"/>
                  </a:cubicBezTo>
                  <a:lnTo>
                    <a:pt x="2034" y="7442"/>
                  </a:lnTo>
                  <a:cubicBezTo>
                    <a:pt x="2034" y="7442"/>
                    <a:pt x="5018" y="9341"/>
                    <a:pt x="8265" y="11063"/>
                  </a:cubicBezTo>
                  <a:cubicBezTo>
                    <a:pt x="11512" y="12784"/>
                    <a:pt x="20142" y="18240"/>
                    <a:pt x="20142" y="18240"/>
                  </a:cubicBezTo>
                  <a:lnTo>
                    <a:pt x="19758" y="20733"/>
                  </a:lnTo>
                  <a:cubicBezTo>
                    <a:pt x="19758" y="20733"/>
                    <a:pt x="19777" y="23029"/>
                    <a:pt x="19664" y="24338"/>
                  </a:cubicBezTo>
                  <a:cubicBezTo>
                    <a:pt x="19552" y="25646"/>
                    <a:pt x="19778" y="27339"/>
                    <a:pt x="19873" y="28045"/>
                  </a:cubicBezTo>
                  <a:cubicBezTo>
                    <a:pt x="19893" y="28194"/>
                    <a:pt x="19953" y="28261"/>
                    <a:pt x="20038" y="28261"/>
                  </a:cubicBezTo>
                  <a:cubicBezTo>
                    <a:pt x="20355" y="28261"/>
                    <a:pt x="21018" y="27331"/>
                    <a:pt x="21218" y="26284"/>
                  </a:cubicBezTo>
                  <a:cubicBezTo>
                    <a:pt x="21472" y="24957"/>
                    <a:pt x="21423" y="23527"/>
                    <a:pt x="21423" y="23527"/>
                  </a:cubicBezTo>
                  <a:lnTo>
                    <a:pt x="21423" y="23527"/>
                  </a:lnTo>
                  <a:cubicBezTo>
                    <a:pt x="21424" y="23527"/>
                    <a:pt x="24379" y="24138"/>
                    <a:pt x="25339" y="24871"/>
                  </a:cubicBezTo>
                  <a:cubicBezTo>
                    <a:pt x="26299" y="25605"/>
                    <a:pt x="27551" y="27449"/>
                    <a:pt x="28088" y="28240"/>
                  </a:cubicBezTo>
                  <a:cubicBezTo>
                    <a:pt x="28228" y="28446"/>
                    <a:pt x="28362" y="28536"/>
                    <a:pt x="28481" y="28536"/>
                  </a:cubicBezTo>
                  <a:cubicBezTo>
                    <a:pt x="28819" y="28536"/>
                    <a:pt x="29036" y="27814"/>
                    <a:pt x="28925" y="26979"/>
                  </a:cubicBezTo>
                  <a:cubicBezTo>
                    <a:pt x="28774" y="25849"/>
                    <a:pt x="26543" y="23130"/>
                    <a:pt x="25847" y="22218"/>
                  </a:cubicBezTo>
                  <a:cubicBezTo>
                    <a:pt x="25150" y="21305"/>
                    <a:pt x="24162" y="19282"/>
                    <a:pt x="23813" y="17749"/>
                  </a:cubicBezTo>
                  <a:cubicBezTo>
                    <a:pt x="23464" y="16215"/>
                    <a:pt x="10417" y="2442"/>
                    <a:pt x="8714" y="1520"/>
                  </a:cubicBezTo>
                  <a:cubicBezTo>
                    <a:pt x="7010" y="599"/>
                    <a:pt x="3775" y="1"/>
                    <a:pt x="3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5638325" y="2244825"/>
              <a:ext cx="739900" cy="727625"/>
            </a:xfrm>
            <a:custGeom>
              <a:rect b="b" l="l" r="r" t="t"/>
              <a:pathLst>
                <a:path extrusionOk="0" h="29105" w="29596">
                  <a:moveTo>
                    <a:pt x="4123" y="586"/>
                  </a:moveTo>
                  <a:cubicBezTo>
                    <a:pt x="4705" y="701"/>
                    <a:pt x="7397" y="1260"/>
                    <a:pt x="8866" y="2055"/>
                  </a:cubicBezTo>
                  <a:cubicBezTo>
                    <a:pt x="10674" y="3033"/>
                    <a:pt x="23533" y="16825"/>
                    <a:pt x="23822" y="18095"/>
                  </a:cubicBezTo>
                  <a:cubicBezTo>
                    <a:pt x="24180" y="19668"/>
                    <a:pt x="25188" y="21732"/>
                    <a:pt x="25908" y="22675"/>
                  </a:cubicBezTo>
                  <a:cubicBezTo>
                    <a:pt x="25997" y="22791"/>
                    <a:pt x="26112" y="22939"/>
                    <a:pt x="26244" y="23108"/>
                  </a:cubicBezTo>
                  <a:cubicBezTo>
                    <a:pt x="27077" y="24173"/>
                    <a:pt x="28808" y="26391"/>
                    <a:pt x="28930" y="27300"/>
                  </a:cubicBezTo>
                  <a:cubicBezTo>
                    <a:pt x="29029" y="28036"/>
                    <a:pt x="28839" y="28489"/>
                    <a:pt x="28776" y="28535"/>
                  </a:cubicBezTo>
                  <a:cubicBezTo>
                    <a:pt x="28776" y="28535"/>
                    <a:pt x="28714" y="28514"/>
                    <a:pt x="28609" y="28360"/>
                  </a:cubicBezTo>
                  <a:cubicBezTo>
                    <a:pt x="28066" y="27561"/>
                    <a:pt x="26795" y="25689"/>
                    <a:pt x="25800" y="24929"/>
                  </a:cubicBezTo>
                  <a:cubicBezTo>
                    <a:pt x="24800" y="24164"/>
                    <a:pt x="21892" y="23557"/>
                    <a:pt x="21769" y="23532"/>
                  </a:cubicBezTo>
                  <a:cubicBezTo>
                    <a:pt x="21750" y="23528"/>
                    <a:pt x="21731" y="23527"/>
                    <a:pt x="21712" y="23527"/>
                  </a:cubicBezTo>
                  <a:lnTo>
                    <a:pt x="21712" y="23526"/>
                  </a:lnTo>
                  <a:cubicBezTo>
                    <a:pt x="21550" y="23526"/>
                    <a:pt x="21422" y="23659"/>
                    <a:pt x="21427" y="23819"/>
                  </a:cubicBezTo>
                  <a:cubicBezTo>
                    <a:pt x="21427" y="23834"/>
                    <a:pt x="21470" y="25236"/>
                    <a:pt x="21225" y="26514"/>
                  </a:cubicBezTo>
                  <a:cubicBezTo>
                    <a:pt x="21076" y="27299"/>
                    <a:pt x="20668" y="27942"/>
                    <a:pt x="20427" y="28173"/>
                  </a:cubicBezTo>
                  <a:cubicBezTo>
                    <a:pt x="20327" y="27415"/>
                    <a:pt x="20132" y="25855"/>
                    <a:pt x="20235" y="24644"/>
                  </a:cubicBezTo>
                  <a:cubicBezTo>
                    <a:pt x="20348" y="23338"/>
                    <a:pt x="20330" y="21108"/>
                    <a:pt x="20327" y="21060"/>
                  </a:cubicBezTo>
                  <a:lnTo>
                    <a:pt x="20712" y="18565"/>
                  </a:lnTo>
                  <a:cubicBezTo>
                    <a:pt x="20729" y="18454"/>
                    <a:pt x="20678" y="18342"/>
                    <a:pt x="20582" y="18282"/>
                  </a:cubicBezTo>
                  <a:cubicBezTo>
                    <a:pt x="20496" y="18227"/>
                    <a:pt x="11905" y="12801"/>
                    <a:pt x="8686" y="11094"/>
                  </a:cubicBezTo>
                  <a:cubicBezTo>
                    <a:pt x="5486" y="9399"/>
                    <a:pt x="2503" y="7504"/>
                    <a:pt x="2474" y="7484"/>
                  </a:cubicBezTo>
                  <a:cubicBezTo>
                    <a:pt x="2435" y="7460"/>
                    <a:pt x="2391" y="7445"/>
                    <a:pt x="2343" y="7440"/>
                  </a:cubicBezTo>
                  <a:lnTo>
                    <a:pt x="586" y="7303"/>
                  </a:lnTo>
                  <a:cubicBezTo>
                    <a:pt x="637" y="6454"/>
                    <a:pt x="868" y="3829"/>
                    <a:pt x="1840" y="2687"/>
                  </a:cubicBezTo>
                  <a:cubicBezTo>
                    <a:pt x="2843" y="1509"/>
                    <a:pt x="3825" y="792"/>
                    <a:pt x="4123" y="586"/>
                  </a:cubicBezTo>
                  <a:close/>
                  <a:moveTo>
                    <a:pt x="4063" y="0"/>
                  </a:moveTo>
                  <a:cubicBezTo>
                    <a:pt x="4009" y="0"/>
                    <a:pt x="3956" y="15"/>
                    <a:pt x="3910" y="44"/>
                  </a:cubicBezTo>
                  <a:cubicBezTo>
                    <a:pt x="3859" y="76"/>
                    <a:pt x="2661" y="844"/>
                    <a:pt x="1406" y="2319"/>
                  </a:cubicBezTo>
                  <a:cubicBezTo>
                    <a:pt x="115" y="3837"/>
                    <a:pt x="8" y="7408"/>
                    <a:pt x="4" y="7559"/>
                  </a:cubicBezTo>
                  <a:cubicBezTo>
                    <a:pt x="0" y="7710"/>
                    <a:pt x="115" y="7838"/>
                    <a:pt x="266" y="7850"/>
                  </a:cubicBezTo>
                  <a:lnTo>
                    <a:pt x="2228" y="8004"/>
                  </a:lnTo>
                  <a:cubicBezTo>
                    <a:pt x="2669" y="8282"/>
                    <a:pt x="5450" y="10025"/>
                    <a:pt x="8419" y="11598"/>
                  </a:cubicBezTo>
                  <a:cubicBezTo>
                    <a:pt x="11378" y="13167"/>
                    <a:pt x="18932" y="17916"/>
                    <a:pt x="20119" y="18665"/>
                  </a:cubicBezTo>
                  <a:lnTo>
                    <a:pt x="19760" y="21019"/>
                  </a:lnTo>
                  <a:cubicBezTo>
                    <a:pt x="19760" y="21043"/>
                    <a:pt x="19777" y="23317"/>
                    <a:pt x="19668" y="24597"/>
                  </a:cubicBezTo>
                  <a:cubicBezTo>
                    <a:pt x="19553" y="25932"/>
                    <a:pt x="19779" y="27633"/>
                    <a:pt x="19878" y="28366"/>
                  </a:cubicBezTo>
                  <a:cubicBezTo>
                    <a:pt x="19922" y="28700"/>
                    <a:pt x="20132" y="28823"/>
                    <a:pt x="20312" y="28829"/>
                  </a:cubicBezTo>
                  <a:cubicBezTo>
                    <a:pt x="20318" y="28829"/>
                    <a:pt x="20323" y="28829"/>
                    <a:pt x="20329" y="28829"/>
                  </a:cubicBezTo>
                  <a:cubicBezTo>
                    <a:pt x="20929" y="28829"/>
                    <a:pt x="21593" y="27626"/>
                    <a:pt x="21785" y="26621"/>
                  </a:cubicBezTo>
                  <a:cubicBezTo>
                    <a:pt x="21966" y="25672"/>
                    <a:pt x="21997" y="24685"/>
                    <a:pt x="21999" y="24167"/>
                  </a:cubicBezTo>
                  <a:cubicBezTo>
                    <a:pt x="22796" y="24351"/>
                    <a:pt x="24743" y="24839"/>
                    <a:pt x="25453" y="25382"/>
                  </a:cubicBezTo>
                  <a:cubicBezTo>
                    <a:pt x="26376" y="26087"/>
                    <a:pt x="27610" y="27905"/>
                    <a:pt x="28139" y="28684"/>
                  </a:cubicBezTo>
                  <a:cubicBezTo>
                    <a:pt x="28367" y="29019"/>
                    <a:pt x="28594" y="29104"/>
                    <a:pt x="28766" y="29104"/>
                  </a:cubicBezTo>
                  <a:cubicBezTo>
                    <a:pt x="28830" y="29104"/>
                    <a:pt x="28894" y="29092"/>
                    <a:pt x="28955" y="29068"/>
                  </a:cubicBezTo>
                  <a:cubicBezTo>
                    <a:pt x="29469" y="28873"/>
                    <a:pt x="29595" y="27975"/>
                    <a:pt x="29495" y="27224"/>
                  </a:cubicBezTo>
                  <a:cubicBezTo>
                    <a:pt x="29364" y="26245"/>
                    <a:pt x="27980" y="24405"/>
                    <a:pt x="26693" y="22757"/>
                  </a:cubicBezTo>
                  <a:cubicBezTo>
                    <a:pt x="26562" y="22590"/>
                    <a:pt x="26448" y="22444"/>
                    <a:pt x="26360" y="22328"/>
                  </a:cubicBezTo>
                  <a:cubicBezTo>
                    <a:pt x="25692" y="21453"/>
                    <a:pt x="24714" y="19448"/>
                    <a:pt x="24377" y="17969"/>
                  </a:cubicBezTo>
                  <a:cubicBezTo>
                    <a:pt x="23988" y="16254"/>
                    <a:pt x="10861" y="2486"/>
                    <a:pt x="9136" y="1553"/>
                  </a:cubicBezTo>
                  <a:cubicBezTo>
                    <a:pt x="7413" y="622"/>
                    <a:pt x="4248" y="30"/>
                    <a:pt x="4114" y="5"/>
                  </a:cubicBezTo>
                  <a:cubicBezTo>
                    <a:pt x="4097" y="2"/>
                    <a:pt x="4080" y="0"/>
                    <a:pt x="40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5169600" y="2989200"/>
              <a:ext cx="770925" cy="1759900"/>
            </a:xfrm>
            <a:custGeom>
              <a:rect b="b" l="l" r="r" t="t"/>
              <a:pathLst>
                <a:path extrusionOk="0" h="70396" w="30837">
                  <a:moveTo>
                    <a:pt x="21023" y="1"/>
                  </a:moveTo>
                  <a:cubicBezTo>
                    <a:pt x="20061" y="1"/>
                    <a:pt x="14036" y="2950"/>
                    <a:pt x="10360" y="4237"/>
                  </a:cubicBezTo>
                  <a:cubicBezTo>
                    <a:pt x="6379" y="5631"/>
                    <a:pt x="2155" y="7345"/>
                    <a:pt x="2155" y="7345"/>
                  </a:cubicBezTo>
                  <a:lnTo>
                    <a:pt x="2693" y="14600"/>
                  </a:lnTo>
                  <a:cubicBezTo>
                    <a:pt x="2693" y="14600"/>
                    <a:pt x="0" y="38521"/>
                    <a:pt x="5376" y="45417"/>
                  </a:cubicBezTo>
                  <a:cubicBezTo>
                    <a:pt x="10751" y="52313"/>
                    <a:pt x="28109" y="70395"/>
                    <a:pt x="28109" y="70395"/>
                  </a:cubicBezTo>
                  <a:lnTo>
                    <a:pt x="30837" y="67157"/>
                  </a:lnTo>
                  <a:cubicBezTo>
                    <a:pt x="30837" y="67157"/>
                    <a:pt x="21138" y="48339"/>
                    <a:pt x="19350" y="45705"/>
                  </a:cubicBezTo>
                  <a:cubicBezTo>
                    <a:pt x="17561" y="43071"/>
                    <a:pt x="14604" y="35995"/>
                    <a:pt x="14604" y="35995"/>
                  </a:cubicBezTo>
                  <a:cubicBezTo>
                    <a:pt x="14604" y="35995"/>
                    <a:pt x="20610" y="11056"/>
                    <a:pt x="21033" y="8845"/>
                  </a:cubicBezTo>
                  <a:cubicBezTo>
                    <a:pt x="21457" y="6633"/>
                    <a:pt x="21229" y="630"/>
                    <a:pt x="21153" y="64"/>
                  </a:cubicBezTo>
                  <a:cubicBezTo>
                    <a:pt x="21147" y="21"/>
                    <a:pt x="21102" y="1"/>
                    <a:pt x="21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5163750" y="2982175"/>
              <a:ext cx="784425" cy="1774025"/>
            </a:xfrm>
            <a:custGeom>
              <a:rect b="b" l="l" r="r" t="t"/>
              <a:pathLst>
                <a:path extrusionOk="0" h="70961" w="31377">
                  <a:moveTo>
                    <a:pt x="21122" y="580"/>
                  </a:moveTo>
                  <a:lnTo>
                    <a:pt x="21122" y="580"/>
                  </a:lnTo>
                  <a:cubicBezTo>
                    <a:pt x="21204" y="1758"/>
                    <a:pt x="21374" y="7052"/>
                    <a:pt x="20988" y="9073"/>
                  </a:cubicBezTo>
                  <a:cubicBezTo>
                    <a:pt x="20571" y="11252"/>
                    <a:pt x="14621" y="35960"/>
                    <a:pt x="14561" y="36210"/>
                  </a:cubicBezTo>
                  <a:cubicBezTo>
                    <a:pt x="14548" y="36269"/>
                    <a:pt x="14552" y="36331"/>
                    <a:pt x="14576" y="36386"/>
                  </a:cubicBezTo>
                  <a:cubicBezTo>
                    <a:pt x="14695" y="36676"/>
                    <a:pt x="17563" y="43519"/>
                    <a:pt x="19348" y="46147"/>
                  </a:cubicBezTo>
                  <a:cubicBezTo>
                    <a:pt x="21017" y="48603"/>
                    <a:pt x="29759" y="65518"/>
                    <a:pt x="30730" y="67400"/>
                  </a:cubicBezTo>
                  <a:lnTo>
                    <a:pt x="28329" y="70249"/>
                  </a:lnTo>
                  <a:cubicBezTo>
                    <a:pt x="26299" y="68129"/>
                    <a:pt x="10813" y="51910"/>
                    <a:pt x="5835" y="45523"/>
                  </a:cubicBezTo>
                  <a:cubicBezTo>
                    <a:pt x="591" y="38798"/>
                    <a:pt x="3183" y="15151"/>
                    <a:pt x="3212" y="14859"/>
                  </a:cubicBezTo>
                  <a:lnTo>
                    <a:pt x="2688" y="7812"/>
                  </a:lnTo>
                  <a:cubicBezTo>
                    <a:pt x="3559" y="7461"/>
                    <a:pt x="7237" y="5995"/>
                    <a:pt x="10688" y="4786"/>
                  </a:cubicBezTo>
                  <a:cubicBezTo>
                    <a:pt x="12383" y="4193"/>
                    <a:pt x="14586" y="3244"/>
                    <a:pt x="16529" y="2405"/>
                  </a:cubicBezTo>
                  <a:cubicBezTo>
                    <a:pt x="18393" y="1603"/>
                    <a:pt x="20482" y="702"/>
                    <a:pt x="21122" y="580"/>
                  </a:cubicBezTo>
                  <a:close/>
                  <a:moveTo>
                    <a:pt x="21261" y="1"/>
                  </a:moveTo>
                  <a:cubicBezTo>
                    <a:pt x="20734" y="1"/>
                    <a:pt x="19510" y="499"/>
                    <a:pt x="16304" y="1882"/>
                  </a:cubicBezTo>
                  <a:cubicBezTo>
                    <a:pt x="14369" y="2716"/>
                    <a:pt x="12175" y="3662"/>
                    <a:pt x="10499" y="4249"/>
                  </a:cubicBezTo>
                  <a:cubicBezTo>
                    <a:pt x="6558" y="5628"/>
                    <a:pt x="2323" y="7345"/>
                    <a:pt x="2282" y="7362"/>
                  </a:cubicBezTo>
                  <a:cubicBezTo>
                    <a:pt x="2167" y="7408"/>
                    <a:pt x="2095" y="7523"/>
                    <a:pt x="2104" y="7646"/>
                  </a:cubicBezTo>
                  <a:lnTo>
                    <a:pt x="2645" y="14849"/>
                  </a:lnTo>
                  <a:cubicBezTo>
                    <a:pt x="2534" y="15830"/>
                    <a:pt x="1" y="38966"/>
                    <a:pt x="5384" y="45874"/>
                  </a:cubicBezTo>
                  <a:cubicBezTo>
                    <a:pt x="10708" y="52703"/>
                    <a:pt x="27964" y="70692"/>
                    <a:pt x="28137" y="70874"/>
                  </a:cubicBezTo>
                  <a:cubicBezTo>
                    <a:pt x="28192" y="70929"/>
                    <a:pt x="28265" y="70960"/>
                    <a:pt x="28343" y="70960"/>
                  </a:cubicBezTo>
                  <a:lnTo>
                    <a:pt x="28352" y="70960"/>
                  </a:lnTo>
                  <a:cubicBezTo>
                    <a:pt x="28433" y="70958"/>
                    <a:pt x="28509" y="70921"/>
                    <a:pt x="28561" y="70859"/>
                  </a:cubicBezTo>
                  <a:lnTo>
                    <a:pt x="31290" y="67622"/>
                  </a:lnTo>
                  <a:cubicBezTo>
                    <a:pt x="31363" y="67534"/>
                    <a:pt x="31377" y="67410"/>
                    <a:pt x="31325" y="67307"/>
                  </a:cubicBezTo>
                  <a:cubicBezTo>
                    <a:pt x="30929" y="66538"/>
                    <a:pt x="21598" y="48445"/>
                    <a:pt x="19821" y="45826"/>
                  </a:cubicBezTo>
                  <a:cubicBezTo>
                    <a:pt x="18173" y="43401"/>
                    <a:pt x="15479" y="37065"/>
                    <a:pt x="15137" y="36252"/>
                  </a:cubicBezTo>
                  <a:cubicBezTo>
                    <a:pt x="15594" y="34353"/>
                    <a:pt x="21135" y="11327"/>
                    <a:pt x="21546" y="9179"/>
                  </a:cubicBezTo>
                  <a:cubicBezTo>
                    <a:pt x="21983" y="6896"/>
                    <a:pt x="21744" y="871"/>
                    <a:pt x="21668" y="308"/>
                  </a:cubicBezTo>
                  <a:cubicBezTo>
                    <a:pt x="21657" y="219"/>
                    <a:pt x="21572" y="96"/>
                    <a:pt x="21494" y="52"/>
                  </a:cubicBezTo>
                  <a:cubicBezTo>
                    <a:pt x="21436" y="19"/>
                    <a:pt x="21361" y="1"/>
                    <a:pt x="21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4"/>
            <p:cNvSpPr/>
            <p:nvPr/>
          </p:nvSpPr>
          <p:spPr>
            <a:xfrm>
              <a:off x="5059050" y="2939225"/>
              <a:ext cx="1013300" cy="1218375"/>
            </a:xfrm>
            <a:custGeom>
              <a:rect b="b" l="l" r="r" t="t"/>
              <a:pathLst>
                <a:path extrusionOk="0" h="48735" w="40532">
                  <a:moveTo>
                    <a:pt x="28202" y="0"/>
                  </a:moveTo>
                  <a:cubicBezTo>
                    <a:pt x="28144" y="0"/>
                    <a:pt x="28087" y="4"/>
                    <a:pt x="28030" y="11"/>
                  </a:cubicBezTo>
                  <a:cubicBezTo>
                    <a:pt x="26900" y="163"/>
                    <a:pt x="17191" y="7063"/>
                    <a:pt x="17191" y="7063"/>
                  </a:cubicBezTo>
                  <a:lnTo>
                    <a:pt x="16872" y="11128"/>
                  </a:lnTo>
                  <a:cubicBezTo>
                    <a:pt x="16872" y="11128"/>
                    <a:pt x="15000" y="13246"/>
                    <a:pt x="15499" y="13755"/>
                  </a:cubicBezTo>
                  <a:lnTo>
                    <a:pt x="15998" y="14263"/>
                  </a:lnTo>
                  <a:cubicBezTo>
                    <a:pt x="15998" y="14263"/>
                    <a:pt x="5482" y="28023"/>
                    <a:pt x="4100" y="31656"/>
                  </a:cubicBezTo>
                  <a:cubicBezTo>
                    <a:pt x="2717" y="35288"/>
                    <a:pt x="0" y="43985"/>
                    <a:pt x="57" y="44408"/>
                  </a:cubicBezTo>
                  <a:cubicBezTo>
                    <a:pt x="113" y="44830"/>
                    <a:pt x="1881" y="46308"/>
                    <a:pt x="3029" y="46308"/>
                  </a:cubicBezTo>
                  <a:cubicBezTo>
                    <a:pt x="3033" y="46308"/>
                    <a:pt x="3037" y="46308"/>
                    <a:pt x="3041" y="46308"/>
                  </a:cubicBezTo>
                  <a:cubicBezTo>
                    <a:pt x="3043" y="46308"/>
                    <a:pt x="3045" y="46308"/>
                    <a:pt x="3048" y="46308"/>
                  </a:cubicBezTo>
                  <a:cubicBezTo>
                    <a:pt x="4320" y="46308"/>
                    <a:pt x="39713" y="48734"/>
                    <a:pt x="39713" y="48734"/>
                  </a:cubicBezTo>
                  <a:lnTo>
                    <a:pt x="40532" y="45177"/>
                  </a:lnTo>
                  <a:lnTo>
                    <a:pt x="14726" y="36989"/>
                  </a:lnTo>
                  <a:cubicBezTo>
                    <a:pt x="14726" y="36989"/>
                    <a:pt x="30236" y="14371"/>
                    <a:pt x="30960" y="12263"/>
                  </a:cubicBezTo>
                  <a:cubicBezTo>
                    <a:pt x="31683" y="10154"/>
                    <a:pt x="30759" y="3238"/>
                    <a:pt x="30627" y="2251"/>
                  </a:cubicBezTo>
                  <a:cubicBezTo>
                    <a:pt x="30501" y="1312"/>
                    <a:pt x="29290" y="0"/>
                    <a:pt x="28202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4"/>
            <p:cNvSpPr/>
            <p:nvPr/>
          </p:nvSpPr>
          <p:spPr>
            <a:xfrm>
              <a:off x="5051500" y="2932100"/>
              <a:ext cx="1028625" cy="1232650"/>
            </a:xfrm>
            <a:custGeom>
              <a:rect b="b" l="l" r="r" t="t"/>
              <a:pathLst>
                <a:path extrusionOk="0" h="49306" w="41145">
                  <a:moveTo>
                    <a:pt x="28499" y="1"/>
                  </a:moveTo>
                  <a:cubicBezTo>
                    <a:pt x="28430" y="1"/>
                    <a:pt x="28361" y="5"/>
                    <a:pt x="28294" y="14"/>
                  </a:cubicBezTo>
                  <a:cubicBezTo>
                    <a:pt x="27128" y="170"/>
                    <a:pt x="18328" y="6406"/>
                    <a:pt x="17327" y="7117"/>
                  </a:cubicBezTo>
                  <a:cubicBezTo>
                    <a:pt x="17199" y="7207"/>
                    <a:pt x="17170" y="7385"/>
                    <a:pt x="17260" y="7513"/>
                  </a:cubicBezTo>
                  <a:cubicBezTo>
                    <a:pt x="17316" y="7591"/>
                    <a:pt x="17404" y="7633"/>
                    <a:pt x="17493" y="7633"/>
                  </a:cubicBezTo>
                  <a:cubicBezTo>
                    <a:pt x="17550" y="7633"/>
                    <a:pt x="17608" y="7616"/>
                    <a:pt x="17657" y="7581"/>
                  </a:cubicBezTo>
                  <a:cubicBezTo>
                    <a:pt x="21389" y="4928"/>
                    <a:pt x="27597" y="682"/>
                    <a:pt x="28369" y="579"/>
                  </a:cubicBezTo>
                  <a:cubicBezTo>
                    <a:pt x="28412" y="573"/>
                    <a:pt x="28456" y="570"/>
                    <a:pt x="28500" y="570"/>
                  </a:cubicBezTo>
                  <a:cubicBezTo>
                    <a:pt x="28902" y="570"/>
                    <a:pt x="29372" y="792"/>
                    <a:pt x="29810" y="1198"/>
                  </a:cubicBezTo>
                  <a:cubicBezTo>
                    <a:pt x="30263" y="1617"/>
                    <a:pt x="30590" y="2156"/>
                    <a:pt x="30647" y="2573"/>
                  </a:cubicBezTo>
                  <a:cubicBezTo>
                    <a:pt x="30893" y="4410"/>
                    <a:pt x="31646" y="10552"/>
                    <a:pt x="30992" y="12455"/>
                  </a:cubicBezTo>
                  <a:cubicBezTo>
                    <a:pt x="30430" y="14094"/>
                    <a:pt x="20149" y="29300"/>
                    <a:pt x="14793" y="37112"/>
                  </a:cubicBezTo>
                  <a:cubicBezTo>
                    <a:pt x="14684" y="37269"/>
                    <a:pt x="14759" y="37487"/>
                    <a:pt x="14941" y="37545"/>
                  </a:cubicBezTo>
                  <a:lnTo>
                    <a:pt x="40496" y="45654"/>
                  </a:lnTo>
                  <a:lnTo>
                    <a:pt x="39792" y="48718"/>
                  </a:lnTo>
                  <a:cubicBezTo>
                    <a:pt x="36411" y="48487"/>
                    <a:pt x="4582" y="46309"/>
                    <a:pt x="3347" y="46309"/>
                  </a:cubicBezTo>
                  <a:lnTo>
                    <a:pt x="3330" y="46309"/>
                  </a:lnTo>
                  <a:cubicBezTo>
                    <a:pt x="2334" y="46309"/>
                    <a:pt x="738" y="44973"/>
                    <a:pt x="642" y="44680"/>
                  </a:cubicBezTo>
                  <a:cubicBezTo>
                    <a:pt x="666" y="44092"/>
                    <a:pt x="3263" y="35733"/>
                    <a:pt x="4668" y="32043"/>
                  </a:cubicBezTo>
                  <a:cubicBezTo>
                    <a:pt x="6019" y="28490"/>
                    <a:pt x="16421" y="14858"/>
                    <a:pt x="16526" y="14720"/>
                  </a:cubicBezTo>
                  <a:cubicBezTo>
                    <a:pt x="16612" y="14607"/>
                    <a:pt x="16602" y="14448"/>
                    <a:pt x="16503" y="14348"/>
                  </a:cubicBezTo>
                  <a:lnTo>
                    <a:pt x="16007" y="13843"/>
                  </a:lnTo>
                  <a:cubicBezTo>
                    <a:pt x="15895" y="13621"/>
                    <a:pt x="16566" y="12532"/>
                    <a:pt x="17388" y="11602"/>
                  </a:cubicBezTo>
                  <a:cubicBezTo>
                    <a:pt x="17487" y="11483"/>
                    <a:pt x="17474" y="11307"/>
                    <a:pt x="17358" y="11205"/>
                  </a:cubicBezTo>
                  <a:cubicBezTo>
                    <a:pt x="17304" y="11157"/>
                    <a:pt x="17237" y="11133"/>
                    <a:pt x="17169" y="11133"/>
                  </a:cubicBezTo>
                  <a:cubicBezTo>
                    <a:pt x="17092" y="11133"/>
                    <a:pt x="17016" y="11164"/>
                    <a:pt x="16960" y="11225"/>
                  </a:cubicBezTo>
                  <a:cubicBezTo>
                    <a:pt x="16196" y="12091"/>
                    <a:pt x="15002" y="13632"/>
                    <a:pt x="15598" y="14240"/>
                  </a:cubicBezTo>
                  <a:lnTo>
                    <a:pt x="15924" y="14571"/>
                  </a:lnTo>
                  <a:cubicBezTo>
                    <a:pt x="14584" y="16332"/>
                    <a:pt x="5442" y="28404"/>
                    <a:pt x="4135" y="31839"/>
                  </a:cubicBezTo>
                  <a:cubicBezTo>
                    <a:pt x="2893" y="35107"/>
                    <a:pt x="1" y="44164"/>
                    <a:pt x="77" y="44732"/>
                  </a:cubicBezTo>
                  <a:cubicBezTo>
                    <a:pt x="164" y="45376"/>
                    <a:pt x="2115" y="46878"/>
                    <a:pt x="3332" y="46878"/>
                  </a:cubicBezTo>
                  <a:lnTo>
                    <a:pt x="3352" y="46878"/>
                  </a:lnTo>
                  <a:cubicBezTo>
                    <a:pt x="4607" y="46878"/>
                    <a:pt x="39642" y="49280"/>
                    <a:pt x="39996" y="49305"/>
                  </a:cubicBezTo>
                  <a:lnTo>
                    <a:pt x="40015" y="49305"/>
                  </a:lnTo>
                  <a:cubicBezTo>
                    <a:pt x="40148" y="49304"/>
                    <a:pt x="40263" y="49212"/>
                    <a:pt x="40292" y="49084"/>
                  </a:cubicBezTo>
                  <a:lnTo>
                    <a:pt x="41110" y="45526"/>
                  </a:lnTo>
                  <a:cubicBezTo>
                    <a:pt x="41144" y="45382"/>
                    <a:pt x="41061" y="45235"/>
                    <a:pt x="40920" y="45191"/>
                  </a:cubicBezTo>
                  <a:lnTo>
                    <a:pt x="15479" y="37118"/>
                  </a:lnTo>
                  <a:cubicBezTo>
                    <a:pt x="17436" y="34260"/>
                    <a:pt x="30842" y="14648"/>
                    <a:pt x="31532" y="12640"/>
                  </a:cubicBezTo>
                  <a:cubicBezTo>
                    <a:pt x="32206" y="10675"/>
                    <a:pt x="31533" y="4892"/>
                    <a:pt x="31212" y="2497"/>
                  </a:cubicBezTo>
                  <a:cubicBezTo>
                    <a:pt x="31139" y="1949"/>
                    <a:pt x="30751" y="1291"/>
                    <a:pt x="30198" y="779"/>
                  </a:cubicBezTo>
                  <a:cubicBezTo>
                    <a:pt x="29654" y="277"/>
                    <a:pt x="29047" y="1"/>
                    <a:pt x="284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4"/>
            <p:cNvSpPr/>
            <p:nvPr/>
          </p:nvSpPr>
          <p:spPr>
            <a:xfrm>
              <a:off x="5216950" y="3126050"/>
              <a:ext cx="422700" cy="484075"/>
            </a:xfrm>
            <a:custGeom>
              <a:rect b="b" l="l" r="r" t="t"/>
              <a:pathLst>
                <a:path extrusionOk="0" h="19363" w="16908">
                  <a:moveTo>
                    <a:pt x="16599" y="0"/>
                  </a:moveTo>
                  <a:cubicBezTo>
                    <a:pt x="16581" y="0"/>
                    <a:pt x="16562" y="2"/>
                    <a:pt x="16542" y="7"/>
                  </a:cubicBezTo>
                  <a:cubicBezTo>
                    <a:pt x="11125" y="1078"/>
                    <a:pt x="9363" y="5014"/>
                    <a:pt x="9189" y="5433"/>
                  </a:cubicBezTo>
                  <a:lnTo>
                    <a:pt x="128" y="18918"/>
                  </a:lnTo>
                  <a:cubicBezTo>
                    <a:pt x="0" y="19108"/>
                    <a:pt x="136" y="19363"/>
                    <a:pt x="365" y="19363"/>
                  </a:cubicBezTo>
                  <a:cubicBezTo>
                    <a:pt x="459" y="19363"/>
                    <a:pt x="548" y="19315"/>
                    <a:pt x="602" y="19236"/>
                  </a:cubicBezTo>
                  <a:lnTo>
                    <a:pt x="9679" y="5726"/>
                  </a:lnTo>
                  <a:cubicBezTo>
                    <a:pt x="9691" y="5710"/>
                    <a:pt x="9701" y="5690"/>
                    <a:pt x="9709" y="5671"/>
                  </a:cubicBezTo>
                  <a:cubicBezTo>
                    <a:pt x="9723" y="5631"/>
                    <a:pt x="11354" y="1613"/>
                    <a:pt x="16652" y="564"/>
                  </a:cubicBezTo>
                  <a:cubicBezTo>
                    <a:pt x="16807" y="535"/>
                    <a:pt x="16907" y="385"/>
                    <a:pt x="16877" y="230"/>
                  </a:cubicBezTo>
                  <a:cubicBezTo>
                    <a:pt x="16850" y="95"/>
                    <a:pt x="16730" y="0"/>
                    <a:pt x="16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4"/>
            <p:cNvSpPr/>
            <p:nvPr/>
          </p:nvSpPr>
          <p:spPr>
            <a:xfrm>
              <a:off x="5469650" y="3050750"/>
              <a:ext cx="295075" cy="124550"/>
            </a:xfrm>
            <a:custGeom>
              <a:rect b="b" l="l" r="r" t="t"/>
              <a:pathLst>
                <a:path extrusionOk="0" h="4982" w="11803">
                  <a:moveTo>
                    <a:pt x="10497" y="1"/>
                  </a:moveTo>
                  <a:cubicBezTo>
                    <a:pt x="6373" y="1"/>
                    <a:pt x="492" y="4270"/>
                    <a:pt x="223" y="4468"/>
                  </a:cubicBezTo>
                  <a:cubicBezTo>
                    <a:pt x="0" y="4630"/>
                    <a:pt x="115" y="4981"/>
                    <a:pt x="391" y="4981"/>
                  </a:cubicBezTo>
                  <a:cubicBezTo>
                    <a:pt x="452" y="4981"/>
                    <a:pt x="510" y="4962"/>
                    <a:pt x="559" y="4926"/>
                  </a:cubicBezTo>
                  <a:cubicBezTo>
                    <a:pt x="623" y="4879"/>
                    <a:pt x="6570" y="569"/>
                    <a:pt x="10494" y="569"/>
                  </a:cubicBezTo>
                  <a:cubicBezTo>
                    <a:pt x="10820" y="569"/>
                    <a:pt x="11131" y="599"/>
                    <a:pt x="11424" y="663"/>
                  </a:cubicBezTo>
                  <a:cubicBezTo>
                    <a:pt x="11446" y="668"/>
                    <a:pt x="11468" y="671"/>
                    <a:pt x="11489" y="671"/>
                  </a:cubicBezTo>
                  <a:cubicBezTo>
                    <a:pt x="11620" y="671"/>
                    <a:pt x="11738" y="580"/>
                    <a:pt x="11768" y="446"/>
                  </a:cubicBezTo>
                  <a:cubicBezTo>
                    <a:pt x="11802" y="292"/>
                    <a:pt x="11703" y="138"/>
                    <a:pt x="11546" y="107"/>
                  </a:cubicBezTo>
                  <a:cubicBezTo>
                    <a:pt x="11214" y="34"/>
                    <a:pt x="10862" y="1"/>
                    <a:pt x="10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4"/>
            <p:cNvSpPr/>
            <p:nvPr/>
          </p:nvSpPr>
          <p:spPr>
            <a:xfrm>
              <a:off x="5266600" y="3629600"/>
              <a:ext cx="308225" cy="354050"/>
            </a:xfrm>
            <a:custGeom>
              <a:rect b="b" l="l" r="r" t="t"/>
              <a:pathLst>
                <a:path extrusionOk="0" h="14162" w="12329">
                  <a:moveTo>
                    <a:pt x="12009" y="1"/>
                  </a:moveTo>
                  <a:cubicBezTo>
                    <a:pt x="11924" y="1"/>
                    <a:pt x="11840" y="39"/>
                    <a:pt x="11783" y="112"/>
                  </a:cubicBezTo>
                  <a:lnTo>
                    <a:pt x="159" y="13691"/>
                  </a:lnTo>
                  <a:cubicBezTo>
                    <a:pt x="1" y="13876"/>
                    <a:pt x="131" y="14160"/>
                    <a:pt x="374" y="14161"/>
                  </a:cubicBezTo>
                  <a:cubicBezTo>
                    <a:pt x="458" y="14160"/>
                    <a:pt x="537" y="14124"/>
                    <a:pt x="591" y="14061"/>
                  </a:cubicBezTo>
                  <a:lnTo>
                    <a:pt x="12216" y="482"/>
                  </a:lnTo>
                  <a:cubicBezTo>
                    <a:pt x="12329" y="364"/>
                    <a:pt x="12318" y="175"/>
                    <a:pt x="12194" y="69"/>
                  </a:cubicBezTo>
                  <a:cubicBezTo>
                    <a:pt x="12140" y="23"/>
                    <a:pt x="12074" y="1"/>
                    <a:pt x="12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4"/>
            <p:cNvSpPr/>
            <p:nvPr/>
          </p:nvSpPr>
          <p:spPr>
            <a:xfrm>
              <a:off x="5377550" y="3851850"/>
              <a:ext cx="110100" cy="37000"/>
            </a:xfrm>
            <a:custGeom>
              <a:rect b="b" l="l" r="r" t="t"/>
              <a:pathLst>
                <a:path extrusionOk="0" h="1480" w="4404">
                  <a:moveTo>
                    <a:pt x="312" y="0"/>
                  </a:moveTo>
                  <a:cubicBezTo>
                    <a:pt x="183" y="0"/>
                    <a:pt x="67" y="88"/>
                    <a:pt x="38" y="220"/>
                  </a:cubicBezTo>
                  <a:cubicBezTo>
                    <a:pt x="0" y="373"/>
                    <a:pt x="95" y="527"/>
                    <a:pt x="249" y="563"/>
                  </a:cubicBezTo>
                  <a:lnTo>
                    <a:pt x="4037" y="1471"/>
                  </a:lnTo>
                  <a:cubicBezTo>
                    <a:pt x="4059" y="1477"/>
                    <a:pt x="4081" y="1479"/>
                    <a:pt x="4103" y="1479"/>
                  </a:cubicBezTo>
                  <a:lnTo>
                    <a:pt x="4103" y="1479"/>
                  </a:lnTo>
                  <a:cubicBezTo>
                    <a:pt x="4248" y="1479"/>
                    <a:pt x="4369" y="1371"/>
                    <a:pt x="4386" y="1228"/>
                  </a:cubicBezTo>
                  <a:cubicBezTo>
                    <a:pt x="4403" y="1084"/>
                    <a:pt x="4309" y="951"/>
                    <a:pt x="4169" y="917"/>
                  </a:cubicBezTo>
                  <a:lnTo>
                    <a:pt x="381" y="9"/>
                  </a:lnTo>
                  <a:cubicBezTo>
                    <a:pt x="358" y="3"/>
                    <a:pt x="335" y="0"/>
                    <a:pt x="312" y="0"/>
                  </a:cubicBezTo>
                  <a:close/>
                  <a:moveTo>
                    <a:pt x="4103" y="1479"/>
                  </a:moveTo>
                  <a:cubicBezTo>
                    <a:pt x="4103" y="1479"/>
                    <a:pt x="4103" y="1479"/>
                    <a:pt x="4103" y="1479"/>
                  </a:cubicBezTo>
                  <a:lnTo>
                    <a:pt x="4104" y="1479"/>
                  </a:lnTo>
                  <a:cubicBezTo>
                    <a:pt x="4104" y="1479"/>
                    <a:pt x="4104" y="1479"/>
                    <a:pt x="4103" y="14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4"/>
            <p:cNvSpPr/>
            <p:nvPr/>
          </p:nvSpPr>
          <p:spPr>
            <a:xfrm>
              <a:off x="4285550" y="2207200"/>
              <a:ext cx="1558900" cy="992825"/>
            </a:xfrm>
            <a:custGeom>
              <a:rect b="b" l="l" r="r" t="t"/>
              <a:pathLst>
                <a:path extrusionOk="0" h="39713" w="62356">
                  <a:moveTo>
                    <a:pt x="38043" y="1"/>
                  </a:moveTo>
                  <a:cubicBezTo>
                    <a:pt x="36099" y="1"/>
                    <a:pt x="34469" y="246"/>
                    <a:pt x="33582" y="679"/>
                  </a:cubicBezTo>
                  <a:cubicBezTo>
                    <a:pt x="32125" y="1391"/>
                    <a:pt x="25510" y="3180"/>
                    <a:pt x="25130" y="3231"/>
                  </a:cubicBezTo>
                  <a:cubicBezTo>
                    <a:pt x="24749" y="3282"/>
                    <a:pt x="18473" y="5673"/>
                    <a:pt x="18473" y="5673"/>
                  </a:cubicBezTo>
                  <a:cubicBezTo>
                    <a:pt x="11096" y="8024"/>
                    <a:pt x="11146" y="8072"/>
                    <a:pt x="11162" y="8072"/>
                  </a:cubicBezTo>
                  <a:cubicBezTo>
                    <a:pt x="11163" y="8072"/>
                    <a:pt x="11163" y="8072"/>
                    <a:pt x="11163" y="8072"/>
                  </a:cubicBezTo>
                  <a:lnTo>
                    <a:pt x="11163" y="8072"/>
                  </a:lnTo>
                  <a:lnTo>
                    <a:pt x="0" y="9694"/>
                  </a:lnTo>
                  <a:lnTo>
                    <a:pt x="4932" y="19509"/>
                  </a:lnTo>
                  <a:lnTo>
                    <a:pt x="17935" y="21005"/>
                  </a:lnTo>
                  <a:cubicBezTo>
                    <a:pt x="17935" y="21005"/>
                    <a:pt x="30662" y="33012"/>
                    <a:pt x="33051" y="33468"/>
                  </a:cubicBezTo>
                  <a:cubicBezTo>
                    <a:pt x="35439" y="33925"/>
                    <a:pt x="36845" y="36712"/>
                    <a:pt x="36845" y="36712"/>
                  </a:cubicBezTo>
                  <a:cubicBezTo>
                    <a:pt x="36845" y="36712"/>
                    <a:pt x="35905" y="38389"/>
                    <a:pt x="37168" y="39126"/>
                  </a:cubicBezTo>
                  <a:cubicBezTo>
                    <a:pt x="37797" y="39493"/>
                    <a:pt x="38567" y="39712"/>
                    <a:pt x="39660" y="39712"/>
                  </a:cubicBezTo>
                  <a:cubicBezTo>
                    <a:pt x="40760" y="39712"/>
                    <a:pt x="42189" y="39490"/>
                    <a:pt x="44131" y="38970"/>
                  </a:cubicBezTo>
                  <a:cubicBezTo>
                    <a:pt x="48002" y="37935"/>
                    <a:pt x="53523" y="34741"/>
                    <a:pt x="56098" y="32716"/>
                  </a:cubicBezTo>
                  <a:cubicBezTo>
                    <a:pt x="58672" y="30691"/>
                    <a:pt x="62356" y="28259"/>
                    <a:pt x="61187" y="27251"/>
                  </a:cubicBezTo>
                  <a:cubicBezTo>
                    <a:pt x="60017" y="26243"/>
                    <a:pt x="57722" y="25516"/>
                    <a:pt x="57722" y="25516"/>
                  </a:cubicBezTo>
                  <a:lnTo>
                    <a:pt x="45852" y="13136"/>
                  </a:lnTo>
                  <a:lnTo>
                    <a:pt x="55652" y="13896"/>
                  </a:lnTo>
                  <a:cubicBezTo>
                    <a:pt x="55652" y="13896"/>
                    <a:pt x="55540" y="8220"/>
                    <a:pt x="55683" y="6390"/>
                  </a:cubicBezTo>
                  <a:cubicBezTo>
                    <a:pt x="55827" y="4560"/>
                    <a:pt x="58173" y="1790"/>
                    <a:pt x="58173" y="1790"/>
                  </a:cubicBezTo>
                  <a:cubicBezTo>
                    <a:pt x="58173" y="1790"/>
                    <a:pt x="45636" y="879"/>
                    <a:pt x="42070" y="320"/>
                  </a:cubicBezTo>
                  <a:cubicBezTo>
                    <a:pt x="40674" y="102"/>
                    <a:pt x="39293" y="1"/>
                    <a:pt x="38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4"/>
            <p:cNvSpPr/>
            <p:nvPr/>
          </p:nvSpPr>
          <p:spPr>
            <a:xfrm>
              <a:off x="4274750" y="2200025"/>
              <a:ext cx="1553425" cy="1007150"/>
            </a:xfrm>
            <a:custGeom>
              <a:rect b="b" l="l" r="r" t="t"/>
              <a:pathLst>
                <a:path extrusionOk="0" h="40286" w="62137">
                  <a:moveTo>
                    <a:pt x="38453" y="573"/>
                  </a:moveTo>
                  <a:cubicBezTo>
                    <a:pt x="39715" y="573"/>
                    <a:pt x="41098" y="677"/>
                    <a:pt x="42458" y="890"/>
                  </a:cubicBezTo>
                  <a:cubicBezTo>
                    <a:pt x="45572" y="1376"/>
                    <a:pt x="55597" y="2139"/>
                    <a:pt x="58043" y="2322"/>
                  </a:cubicBezTo>
                  <a:cubicBezTo>
                    <a:pt x="57370" y="3186"/>
                    <a:pt x="55948" y="5177"/>
                    <a:pt x="55832" y="6656"/>
                  </a:cubicBezTo>
                  <a:cubicBezTo>
                    <a:pt x="55707" y="8250"/>
                    <a:pt x="55772" y="12648"/>
                    <a:pt x="55794" y="13874"/>
                  </a:cubicBezTo>
                  <a:lnTo>
                    <a:pt x="45561" y="13081"/>
                  </a:lnTo>
                  <a:lnTo>
                    <a:pt x="57948" y="26000"/>
                  </a:lnTo>
                  <a:lnTo>
                    <a:pt x="57999" y="26052"/>
                  </a:lnTo>
                  <a:lnTo>
                    <a:pt x="58068" y="26075"/>
                  </a:lnTo>
                  <a:cubicBezTo>
                    <a:pt x="58090" y="26082"/>
                    <a:pt x="60321" y="26796"/>
                    <a:pt x="61433" y="27754"/>
                  </a:cubicBezTo>
                  <a:cubicBezTo>
                    <a:pt x="61523" y="27831"/>
                    <a:pt x="61560" y="27912"/>
                    <a:pt x="61558" y="28016"/>
                  </a:cubicBezTo>
                  <a:cubicBezTo>
                    <a:pt x="61532" y="28836"/>
                    <a:pt x="59389" y="30463"/>
                    <a:pt x="57668" y="31770"/>
                  </a:cubicBezTo>
                  <a:cubicBezTo>
                    <a:pt x="57218" y="32112"/>
                    <a:pt x="56771" y="32452"/>
                    <a:pt x="56353" y="32780"/>
                  </a:cubicBezTo>
                  <a:cubicBezTo>
                    <a:pt x="53907" y="34706"/>
                    <a:pt x="48420" y="37932"/>
                    <a:pt x="44489" y="38983"/>
                  </a:cubicBezTo>
                  <a:cubicBezTo>
                    <a:pt x="42496" y="39516"/>
                    <a:pt x="41098" y="39711"/>
                    <a:pt x="40078" y="39711"/>
                  </a:cubicBezTo>
                  <a:cubicBezTo>
                    <a:pt x="38916" y="39711"/>
                    <a:pt x="38245" y="39458"/>
                    <a:pt x="37743" y="39166"/>
                  </a:cubicBezTo>
                  <a:cubicBezTo>
                    <a:pt x="36740" y="38580"/>
                    <a:pt x="37494" y="37197"/>
                    <a:pt x="37527" y="37138"/>
                  </a:cubicBezTo>
                  <a:lnTo>
                    <a:pt x="37600" y="37005"/>
                  </a:lnTo>
                  <a:lnTo>
                    <a:pt x="37532" y="36870"/>
                  </a:lnTo>
                  <a:cubicBezTo>
                    <a:pt x="37471" y="36751"/>
                    <a:pt x="36032" y="33954"/>
                    <a:pt x="33536" y="33475"/>
                  </a:cubicBezTo>
                  <a:cubicBezTo>
                    <a:pt x="31643" y="33114"/>
                    <a:pt x="22086" y="24408"/>
                    <a:pt x="18562" y="21084"/>
                  </a:cubicBezTo>
                  <a:lnTo>
                    <a:pt x="18494" y="21020"/>
                  </a:lnTo>
                  <a:lnTo>
                    <a:pt x="5550" y="19531"/>
                  </a:lnTo>
                  <a:lnTo>
                    <a:pt x="863" y="10205"/>
                  </a:lnTo>
                  <a:lnTo>
                    <a:pt x="11636" y="8641"/>
                  </a:lnTo>
                  <a:lnTo>
                    <a:pt x="11598" y="8358"/>
                  </a:lnTo>
                  <a:lnTo>
                    <a:pt x="11609" y="8353"/>
                  </a:lnTo>
                  <a:lnTo>
                    <a:pt x="11728" y="8607"/>
                  </a:lnTo>
                  <a:cubicBezTo>
                    <a:pt x="11796" y="8576"/>
                    <a:pt x="12461" y="8313"/>
                    <a:pt x="18991" y="6232"/>
                  </a:cubicBezTo>
                  <a:lnTo>
                    <a:pt x="19006" y="6227"/>
                  </a:lnTo>
                  <a:cubicBezTo>
                    <a:pt x="21385" y="5321"/>
                    <a:pt x="25281" y="3860"/>
                    <a:pt x="25599" y="3801"/>
                  </a:cubicBezTo>
                  <a:cubicBezTo>
                    <a:pt x="26035" y="3743"/>
                    <a:pt x="32696" y="1928"/>
                    <a:pt x="34140" y="1222"/>
                  </a:cubicBezTo>
                  <a:cubicBezTo>
                    <a:pt x="35012" y="796"/>
                    <a:pt x="36602" y="573"/>
                    <a:pt x="38453" y="573"/>
                  </a:cubicBezTo>
                  <a:close/>
                  <a:moveTo>
                    <a:pt x="38455" y="1"/>
                  </a:moveTo>
                  <a:cubicBezTo>
                    <a:pt x="36513" y="1"/>
                    <a:pt x="34845" y="244"/>
                    <a:pt x="33890" y="710"/>
                  </a:cubicBezTo>
                  <a:cubicBezTo>
                    <a:pt x="32507" y="1386"/>
                    <a:pt x="25958" y="3175"/>
                    <a:pt x="25525" y="3236"/>
                  </a:cubicBezTo>
                  <a:cubicBezTo>
                    <a:pt x="25132" y="3288"/>
                    <a:pt x="19882" y="5282"/>
                    <a:pt x="18812" y="5691"/>
                  </a:cubicBezTo>
                  <a:cubicBezTo>
                    <a:pt x="13816" y="7282"/>
                    <a:pt x="12118" y="7823"/>
                    <a:pt x="11561" y="8099"/>
                  </a:cubicBezTo>
                  <a:cubicBezTo>
                    <a:pt x="11560" y="8099"/>
                    <a:pt x="11559" y="8099"/>
                    <a:pt x="11558" y="8100"/>
                  </a:cubicBezTo>
                  <a:lnTo>
                    <a:pt x="11555" y="8077"/>
                  </a:lnTo>
                  <a:lnTo>
                    <a:pt x="1" y="9755"/>
                  </a:lnTo>
                  <a:lnTo>
                    <a:pt x="5179" y="20062"/>
                  </a:lnTo>
                  <a:lnTo>
                    <a:pt x="18241" y="21564"/>
                  </a:lnTo>
                  <a:cubicBezTo>
                    <a:pt x="19360" y="22617"/>
                    <a:pt x="31053" y="33582"/>
                    <a:pt x="33429" y="34035"/>
                  </a:cubicBezTo>
                  <a:cubicBezTo>
                    <a:pt x="35369" y="34407"/>
                    <a:pt x="36653" y="36470"/>
                    <a:pt x="36956" y="37002"/>
                  </a:cubicBezTo>
                  <a:cubicBezTo>
                    <a:pt x="36613" y="37712"/>
                    <a:pt x="36346" y="39010"/>
                    <a:pt x="37457" y="39658"/>
                  </a:cubicBezTo>
                  <a:cubicBezTo>
                    <a:pt x="38173" y="40076"/>
                    <a:pt x="39022" y="40286"/>
                    <a:pt x="40107" y="40286"/>
                  </a:cubicBezTo>
                  <a:cubicBezTo>
                    <a:pt x="41291" y="40286"/>
                    <a:pt x="42757" y="40035"/>
                    <a:pt x="44637" y="39533"/>
                  </a:cubicBezTo>
                  <a:cubicBezTo>
                    <a:pt x="48643" y="38463"/>
                    <a:pt x="54220" y="35183"/>
                    <a:pt x="56707" y="33227"/>
                  </a:cubicBezTo>
                  <a:cubicBezTo>
                    <a:pt x="57122" y="32901"/>
                    <a:pt x="57566" y="32563"/>
                    <a:pt x="58014" y="32224"/>
                  </a:cubicBezTo>
                  <a:cubicBezTo>
                    <a:pt x="60112" y="30630"/>
                    <a:pt x="62094" y="29126"/>
                    <a:pt x="62128" y="28033"/>
                  </a:cubicBezTo>
                  <a:cubicBezTo>
                    <a:pt x="62137" y="27757"/>
                    <a:pt x="62025" y="27511"/>
                    <a:pt x="61806" y="27322"/>
                  </a:cubicBezTo>
                  <a:cubicBezTo>
                    <a:pt x="60709" y="26376"/>
                    <a:pt x="58717" y="25688"/>
                    <a:pt x="58312" y="25554"/>
                  </a:cubicBezTo>
                  <a:lnTo>
                    <a:pt x="47006" y="13764"/>
                  </a:lnTo>
                  <a:lnTo>
                    <a:pt x="47006" y="13764"/>
                  </a:lnTo>
                  <a:lnTo>
                    <a:pt x="56376" y="14491"/>
                  </a:lnTo>
                  <a:lnTo>
                    <a:pt x="56376" y="14491"/>
                  </a:lnTo>
                  <a:lnTo>
                    <a:pt x="56369" y="14177"/>
                  </a:lnTo>
                  <a:cubicBezTo>
                    <a:pt x="56368" y="14120"/>
                    <a:pt x="56259" y="8494"/>
                    <a:pt x="56400" y="6700"/>
                  </a:cubicBezTo>
                  <a:cubicBezTo>
                    <a:pt x="56535" y="4983"/>
                    <a:pt x="58800" y="2288"/>
                    <a:pt x="58823" y="2261"/>
                  </a:cubicBezTo>
                  <a:lnTo>
                    <a:pt x="59184" y="1834"/>
                  </a:lnTo>
                  <a:lnTo>
                    <a:pt x="58625" y="1794"/>
                  </a:lnTo>
                  <a:cubicBezTo>
                    <a:pt x="58500" y="1783"/>
                    <a:pt x="46060" y="876"/>
                    <a:pt x="42547" y="326"/>
                  </a:cubicBezTo>
                  <a:cubicBezTo>
                    <a:pt x="41148" y="107"/>
                    <a:pt x="39742" y="1"/>
                    <a:pt x="38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4"/>
            <p:cNvSpPr/>
            <p:nvPr/>
          </p:nvSpPr>
          <p:spPr>
            <a:xfrm>
              <a:off x="4944150" y="2574500"/>
              <a:ext cx="149650" cy="166225"/>
            </a:xfrm>
            <a:custGeom>
              <a:rect b="b" l="l" r="r" t="t"/>
              <a:pathLst>
                <a:path extrusionOk="0" h="6649" w="5986">
                  <a:moveTo>
                    <a:pt x="1" y="0"/>
                  </a:moveTo>
                  <a:lnTo>
                    <a:pt x="4744" y="6648"/>
                  </a:lnTo>
                  <a:lnTo>
                    <a:pt x="5986" y="5518"/>
                  </a:lnTo>
                  <a:lnTo>
                    <a:pt x="2526" y="1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4"/>
            <p:cNvSpPr/>
            <p:nvPr/>
          </p:nvSpPr>
          <p:spPr>
            <a:xfrm>
              <a:off x="4936175" y="2567475"/>
              <a:ext cx="165525" cy="180375"/>
            </a:xfrm>
            <a:custGeom>
              <a:rect b="b" l="l" r="r" t="t"/>
              <a:pathLst>
                <a:path extrusionOk="0" h="7215" w="6621">
                  <a:moveTo>
                    <a:pt x="322" y="0"/>
                  </a:moveTo>
                  <a:cubicBezTo>
                    <a:pt x="265" y="0"/>
                    <a:pt x="207" y="18"/>
                    <a:pt x="157" y="53"/>
                  </a:cubicBezTo>
                  <a:cubicBezTo>
                    <a:pt x="32" y="144"/>
                    <a:pt x="0" y="319"/>
                    <a:pt x="88" y="446"/>
                  </a:cubicBezTo>
                  <a:lnTo>
                    <a:pt x="4832" y="7095"/>
                  </a:lnTo>
                  <a:cubicBezTo>
                    <a:pt x="4879" y="7162"/>
                    <a:pt x="4953" y="7204"/>
                    <a:pt x="5034" y="7212"/>
                  </a:cubicBezTo>
                  <a:cubicBezTo>
                    <a:pt x="5043" y="7213"/>
                    <a:pt x="5053" y="7215"/>
                    <a:pt x="5063" y="7215"/>
                  </a:cubicBezTo>
                  <a:cubicBezTo>
                    <a:pt x="5134" y="7215"/>
                    <a:pt x="5203" y="7189"/>
                    <a:pt x="5255" y="7140"/>
                  </a:cubicBezTo>
                  <a:lnTo>
                    <a:pt x="6497" y="6010"/>
                  </a:lnTo>
                  <a:cubicBezTo>
                    <a:pt x="6608" y="5909"/>
                    <a:pt x="6621" y="5737"/>
                    <a:pt x="6525" y="5621"/>
                  </a:cubicBezTo>
                  <a:lnTo>
                    <a:pt x="3065" y="1371"/>
                  </a:lnTo>
                  <a:cubicBezTo>
                    <a:pt x="3009" y="1302"/>
                    <a:pt x="2928" y="1266"/>
                    <a:pt x="2845" y="1266"/>
                  </a:cubicBezTo>
                  <a:cubicBezTo>
                    <a:pt x="2782" y="1266"/>
                    <a:pt x="2719" y="1287"/>
                    <a:pt x="2666" y="1330"/>
                  </a:cubicBezTo>
                  <a:cubicBezTo>
                    <a:pt x="2544" y="1429"/>
                    <a:pt x="2526" y="1608"/>
                    <a:pt x="2624" y="1731"/>
                  </a:cubicBezTo>
                  <a:lnTo>
                    <a:pt x="5913" y="5770"/>
                  </a:lnTo>
                  <a:lnTo>
                    <a:pt x="5108" y="6502"/>
                  </a:lnTo>
                  <a:lnTo>
                    <a:pt x="552" y="115"/>
                  </a:lnTo>
                  <a:cubicBezTo>
                    <a:pt x="496" y="40"/>
                    <a:pt x="410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4"/>
            <p:cNvSpPr/>
            <p:nvPr/>
          </p:nvSpPr>
          <p:spPr>
            <a:xfrm>
              <a:off x="4464650" y="2564650"/>
              <a:ext cx="278875" cy="174800"/>
            </a:xfrm>
            <a:custGeom>
              <a:rect b="b" l="l" r="r" t="t"/>
              <a:pathLst>
                <a:path extrusionOk="0" h="6992" w="11155">
                  <a:moveTo>
                    <a:pt x="3958" y="0"/>
                  </a:moveTo>
                  <a:cubicBezTo>
                    <a:pt x="3882" y="0"/>
                    <a:pt x="3806" y="30"/>
                    <a:pt x="3750" y="90"/>
                  </a:cubicBezTo>
                  <a:cubicBezTo>
                    <a:pt x="3642" y="205"/>
                    <a:pt x="3648" y="386"/>
                    <a:pt x="3765" y="494"/>
                  </a:cubicBezTo>
                  <a:lnTo>
                    <a:pt x="8597" y="5049"/>
                  </a:lnTo>
                  <a:lnTo>
                    <a:pt x="475" y="101"/>
                  </a:lnTo>
                  <a:cubicBezTo>
                    <a:pt x="428" y="73"/>
                    <a:pt x="376" y="59"/>
                    <a:pt x="326" y="59"/>
                  </a:cubicBezTo>
                  <a:cubicBezTo>
                    <a:pt x="230" y="59"/>
                    <a:pt x="136" y="108"/>
                    <a:pt x="83" y="196"/>
                  </a:cubicBezTo>
                  <a:cubicBezTo>
                    <a:pt x="1" y="330"/>
                    <a:pt x="43" y="506"/>
                    <a:pt x="178" y="587"/>
                  </a:cubicBezTo>
                  <a:lnTo>
                    <a:pt x="10623" y="6949"/>
                  </a:lnTo>
                  <a:cubicBezTo>
                    <a:pt x="10667" y="6977"/>
                    <a:pt x="10719" y="6991"/>
                    <a:pt x="10771" y="6991"/>
                  </a:cubicBezTo>
                  <a:lnTo>
                    <a:pt x="10772" y="6991"/>
                  </a:lnTo>
                  <a:cubicBezTo>
                    <a:pt x="11030" y="6991"/>
                    <a:pt x="11155" y="6676"/>
                    <a:pt x="10967" y="6499"/>
                  </a:cubicBezTo>
                  <a:lnTo>
                    <a:pt x="4155" y="79"/>
                  </a:lnTo>
                  <a:cubicBezTo>
                    <a:pt x="4100" y="27"/>
                    <a:pt x="4029" y="0"/>
                    <a:pt x="3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4"/>
            <p:cNvSpPr/>
            <p:nvPr/>
          </p:nvSpPr>
          <p:spPr>
            <a:xfrm>
              <a:off x="5212775" y="2490325"/>
              <a:ext cx="226500" cy="52400"/>
            </a:xfrm>
            <a:custGeom>
              <a:rect b="b" l="l" r="r" t="t"/>
              <a:pathLst>
                <a:path extrusionOk="0" h="2096" w="9060">
                  <a:moveTo>
                    <a:pt x="308" y="0"/>
                  </a:moveTo>
                  <a:cubicBezTo>
                    <a:pt x="172" y="0"/>
                    <a:pt x="53" y="97"/>
                    <a:pt x="28" y="234"/>
                  </a:cubicBezTo>
                  <a:cubicBezTo>
                    <a:pt x="0" y="388"/>
                    <a:pt x="99" y="533"/>
                    <a:pt x="252" y="565"/>
                  </a:cubicBezTo>
                  <a:lnTo>
                    <a:pt x="8712" y="2091"/>
                  </a:lnTo>
                  <a:cubicBezTo>
                    <a:pt x="8729" y="2093"/>
                    <a:pt x="8746" y="2095"/>
                    <a:pt x="8763" y="2095"/>
                  </a:cubicBezTo>
                  <a:cubicBezTo>
                    <a:pt x="8911" y="2095"/>
                    <a:pt x="9034" y="1983"/>
                    <a:pt x="9046" y="1836"/>
                  </a:cubicBezTo>
                  <a:cubicBezTo>
                    <a:pt x="9060" y="1689"/>
                    <a:pt x="8958" y="1556"/>
                    <a:pt x="8814" y="1530"/>
                  </a:cubicBezTo>
                  <a:lnTo>
                    <a:pt x="353" y="4"/>
                  </a:lnTo>
                  <a:cubicBezTo>
                    <a:pt x="338" y="2"/>
                    <a:pt x="323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4"/>
            <p:cNvSpPr/>
            <p:nvPr/>
          </p:nvSpPr>
          <p:spPr>
            <a:xfrm>
              <a:off x="5189800" y="2526550"/>
              <a:ext cx="227425" cy="23950"/>
            </a:xfrm>
            <a:custGeom>
              <a:rect b="b" l="l" r="r" t="t"/>
              <a:pathLst>
                <a:path extrusionOk="0" h="958" w="9097">
                  <a:moveTo>
                    <a:pt x="8803" y="1"/>
                  </a:moveTo>
                  <a:cubicBezTo>
                    <a:pt x="8799" y="1"/>
                    <a:pt x="8795" y="1"/>
                    <a:pt x="8791" y="1"/>
                  </a:cubicBezTo>
                  <a:lnTo>
                    <a:pt x="277" y="389"/>
                  </a:lnTo>
                  <a:cubicBezTo>
                    <a:pt x="121" y="396"/>
                    <a:pt x="0" y="525"/>
                    <a:pt x="4" y="680"/>
                  </a:cubicBezTo>
                  <a:cubicBezTo>
                    <a:pt x="8" y="835"/>
                    <a:pt x="135" y="958"/>
                    <a:pt x="289" y="958"/>
                  </a:cubicBezTo>
                  <a:lnTo>
                    <a:pt x="302" y="958"/>
                  </a:lnTo>
                  <a:lnTo>
                    <a:pt x="8817" y="570"/>
                  </a:lnTo>
                  <a:cubicBezTo>
                    <a:pt x="8974" y="563"/>
                    <a:pt x="9096" y="430"/>
                    <a:pt x="9089" y="272"/>
                  </a:cubicBezTo>
                  <a:cubicBezTo>
                    <a:pt x="9083" y="119"/>
                    <a:pt x="8974" y="1"/>
                    <a:pt x="8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4"/>
            <p:cNvSpPr/>
            <p:nvPr/>
          </p:nvSpPr>
          <p:spPr>
            <a:xfrm>
              <a:off x="5619975" y="2838700"/>
              <a:ext cx="31525" cy="3425"/>
            </a:xfrm>
            <a:custGeom>
              <a:rect b="b" l="l" r="r" t="t"/>
              <a:pathLst>
                <a:path extrusionOk="0" h="137" w="1261">
                  <a:moveTo>
                    <a:pt x="1260" y="1"/>
                  </a:moveTo>
                  <a:lnTo>
                    <a:pt x="1" y="136"/>
                  </a:lnTo>
                  <a:cubicBezTo>
                    <a:pt x="424" y="101"/>
                    <a:pt x="844" y="56"/>
                    <a:pt x="1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4"/>
            <p:cNvSpPr/>
            <p:nvPr/>
          </p:nvSpPr>
          <p:spPr>
            <a:xfrm>
              <a:off x="5612725" y="2831625"/>
              <a:ext cx="46100" cy="17600"/>
            </a:xfrm>
            <a:custGeom>
              <a:rect b="b" l="l" r="r" t="t"/>
              <a:pathLst>
                <a:path extrusionOk="0" h="704" w="1844">
                  <a:moveTo>
                    <a:pt x="1542" y="0"/>
                  </a:moveTo>
                  <a:cubicBezTo>
                    <a:pt x="1532" y="0"/>
                    <a:pt x="1523" y="1"/>
                    <a:pt x="1513" y="2"/>
                  </a:cubicBezTo>
                  <a:cubicBezTo>
                    <a:pt x="1101" y="57"/>
                    <a:pt x="687" y="101"/>
                    <a:pt x="268" y="135"/>
                  </a:cubicBezTo>
                  <a:cubicBezTo>
                    <a:pt x="116" y="147"/>
                    <a:pt x="0" y="278"/>
                    <a:pt x="6" y="431"/>
                  </a:cubicBezTo>
                  <a:cubicBezTo>
                    <a:pt x="13" y="583"/>
                    <a:pt x="138" y="704"/>
                    <a:pt x="291" y="704"/>
                  </a:cubicBezTo>
                  <a:cubicBezTo>
                    <a:pt x="298" y="704"/>
                    <a:pt x="306" y="704"/>
                    <a:pt x="314" y="703"/>
                  </a:cubicBezTo>
                  <a:cubicBezTo>
                    <a:pt x="742" y="668"/>
                    <a:pt x="1167" y="622"/>
                    <a:pt x="1588" y="566"/>
                  </a:cubicBezTo>
                  <a:cubicBezTo>
                    <a:pt x="1740" y="541"/>
                    <a:pt x="1844" y="400"/>
                    <a:pt x="1823" y="248"/>
                  </a:cubicBezTo>
                  <a:cubicBezTo>
                    <a:pt x="1804" y="105"/>
                    <a:pt x="1682" y="0"/>
                    <a:pt x="15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4"/>
            <p:cNvSpPr/>
            <p:nvPr/>
          </p:nvSpPr>
          <p:spPr>
            <a:xfrm>
              <a:off x="5220025" y="2789050"/>
              <a:ext cx="378350" cy="62575"/>
            </a:xfrm>
            <a:custGeom>
              <a:rect b="b" l="l" r="r" t="t"/>
              <a:pathLst>
                <a:path extrusionOk="0" h="2503" w="15134">
                  <a:moveTo>
                    <a:pt x="320" y="1"/>
                  </a:moveTo>
                  <a:cubicBezTo>
                    <a:pt x="197" y="1"/>
                    <a:pt x="83" y="81"/>
                    <a:pt x="46" y="205"/>
                  </a:cubicBezTo>
                  <a:cubicBezTo>
                    <a:pt x="0" y="358"/>
                    <a:pt x="90" y="519"/>
                    <a:pt x="244" y="560"/>
                  </a:cubicBezTo>
                  <a:cubicBezTo>
                    <a:pt x="315" y="582"/>
                    <a:pt x="6916" y="2503"/>
                    <a:pt x="13549" y="2503"/>
                  </a:cubicBezTo>
                  <a:cubicBezTo>
                    <a:pt x="13985" y="2503"/>
                    <a:pt x="14421" y="2495"/>
                    <a:pt x="14855" y="2477"/>
                  </a:cubicBezTo>
                  <a:cubicBezTo>
                    <a:pt x="15012" y="2470"/>
                    <a:pt x="15134" y="2338"/>
                    <a:pt x="15128" y="2180"/>
                  </a:cubicBezTo>
                  <a:cubicBezTo>
                    <a:pt x="15122" y="2026"/>
                    <a:pt x="15000" y="1908"/>
                    <a:pt x="14840" y="1908"/>
                  </a:cubicBezTo>
                  <a:cubicBezTo>
                    <a:pt x="14837" y="1908"/>
                    <a:pt x="14835" y="1908"/>
                    <a:pt x="14832" y="1908"/>
                  </a:cubicBezTo>
                  <a:cubicBezTo>
                    <a:pt x="14400" y="1926"/>
                    <a:pt x="13967" y="1934"/>
                    <a:pt x="13534" y="1934"/>
                  </a:cubicBezTo>
                  <a:cubicBezTo>
                    <a:pt x="6993" y="1934"/>
                    <a:pt x="474" y="35"/>
                    <a:pt x="405" y="14"/>
                  </a:cubicBezTo>
                  <a:cubicBezTo>
                    <a:pt x="377" y="5"/>
                    <a:pt x="348" y="1"/>
                    <a:pt x="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4"/>
            <p:cNvSpPr/>
            <p:nvPr/>
          </p:nvSpPr>
          <p:spPr>
            <a:xfrm>
              <a:off x="4762000" y="2230000"/>
              <a:ext cx="311075" cy="401800"/>
            </a:xfrm>
            <a:custGeom>
              <a:rect b="b" l="l" r="r" t="t"/>
              <a:pathLst>
                <a:path extrusionOk="0" h="16072" w="12443">
                  <a:moveTo>
                    <a:pt x="6923" y="1"/>
                  </a:moveTo>
                  <a:cubicBezTo>
                    <a:pt x="6389" y="1"/>
                    <a:pt x="5815" y="197"/>
                    <a:pt x="5326" y="608"/>
                  </a:cubicBezTo>
                  <a:cubicBezTo>
                    <a:pt x="4047" y="1684"/>
                    <a:pt x="0" y="6234"/>
                    <a:pt x="0" y="6234"/>
                  </a:cubicBezTo>
                  <a:cubicBezTo>
                    <a:pt x="0" y="6234"/>
                    <a:pt x="1374" y="10707"/>
                    <a:pt x="1628" y="12612"/>
                  </a:cubicBezTo>
                  <a:cubicBezTo>
                    <a:pt x="1865" y="14385"/>
                    <a:pt x="1082" y="16071"/>
                    <a:pt x="1879" y="16071"/>
                  </a:cubicBezTo>
                  <a:cubicBezTo>
                    <a:pt x="1939" y="16071"/>
                    <a:pt x="2007" y="16062"/>
                    <a:pt x="2086" y="16042"/>
                  </a:cubicBezTo>
                  <a:cubicBezTo>
                    <a:pt x="3213" y="15762"/>
                    <a:pt x="3169" y="12536"/>
                    <a:pt x="3169" y="12535"/>
                  </a:cubicBezTo>
                  <a:lnTo>
                    <a:pt x="3169" y="12535"/>
                  </a:lnTo>
                  <a:lnTo>
                    <a:pt x="7294" y="13407"/>
                  </a:lnTo>
                  <a:lnTo>
                    <a:pt x="9123" y="9671"/>
                  </a:lnTo>
                  <a:cubicBezTo>
                    <a:pt x="9123" y="9671"/>
                    <a:pt x="11274" y="11605"/>
                    <a:pt x="12106" y="11605"/>
                  </a:cubicBezTo>
                  <a:cubicBezTo>
                    <a:pt x="12317" y="11605"/>
                    <a:pt x="12443" y="11481"/>
                    <a:pt x="12427" y="11169"/>
                  </a:cubicBezTo>
                  <a:cubicBezTo>
                    <a:pt x="12351" y="9627"/>
                    <a:pt x="8876" y="2979"/>
                    <a:pt x="8671" y="1455"/>
                  </a:cubicBezTo>
                  <a:cubicBezTo>
                    <a:pt x="8546" y="513"/>
                    <a:pt x="7787" y="1"/>
                    <a:pt x="6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4"/>
            <p:cNvSpPr/>
            <p:nvPr/>
          </p:nvSpPr>
          <p:spPr>
            <a:xfrm>
              <a:off x="4754000" y="2222925"/>
              <a:ext cx="326350" cy="415975"/>
            </a:xfrm>
            <a:custGeom>
              <a:rect b="b" l="l" r="r" t="t"/>
              <a:pathLst>
                <a:path extrusionOk="0" h="16639" w="13054">
                  <a:moveTo>
                    <a:pt x="7245" y="569"/>
                  </a:moveTo>
                  <a:cubicBezTo>
                    <a:pt x="7458" y="569"/>
                    <a:pt x="7667" y="605"/>
                    <a:pt x="7859" y="680"/>
                  </a:cubicBezTo>
                  <a:cubicBezTo>
                    <a:pt x="8338" y="865"/>
                    <a:pt x="8639" y="1253"/>
                    <a:pt x="8710" y="1776"/>
                  </a:cubicBezTo>
                  <a:cubicBezTo>
                    <a:pt x="8811" y="2530"/>
                    <a:pt x="9625" y="4371"/>
                    <a:pt x="10487" y="6320"/>
                  </a:cubicBezTo>
                  <a:cubicBezTo>
                    <a:pt x="11395" y="8373"/>
                    <a:pt x="12425" y="10700"/>
                    <a:pt x="12463" y="11466"/>
                  </a:cubicBezTo>
                  <a:cubicBezTo>
                    <a:pt x="12468" y="11558"/>
                    <a:pt x="12454" y="11597"/>
                    <a:pt x="12457" y="11601"/>
                  </a:cubicBezTo>
                  <a:cubicBezTo>
                    <a:pt x="12442" y="11606"/>
                    <a:pt x="12423" y="11609"/>
                    <a:pt x="12402" y="11609"/>
                  </a:cubicBezTo>
                  <a:cubicBezTo>
                    <a:pt x="12025" y="11609"/>
                    <a:pt x="10788" y="10778"/>
                    <a:pt x="9634" y="9742"/>
                  </a:cubicBezTo>
                  <a:lnTo>
                    <a:pt x="9354" y="9490"/>
                  </a:lnTo>
                  <a:lnTo>
                    <a:pt x="7456" y="13365"/>
                  </a:lnTo>
                  <a:lnTo>
                    <a:pt x="3200" y="12466"/>
                  </a:lnTo>
                  <a:lnTo>
                    <a:pt x="3205" y="12823"/>
                  </a:lnTo>
                  <a:cubicBezTo>
                    <a:pt x="3221" y="14069"/>
                    <a:pt x="2962" y="15894"/>
                    <a:pt x="2338" y="16049"/>
                  </a:cubicBezTo>
                  <a:cubicBezTo>
                    <a:pt x="2269" y="16066"/>
                    <a:pt x="2223" y="16070"/>
                    <a:pt x="2196" y="16070"/>
                  </a:cubicBezTo>
                  <a:cubicBezTo>
                    <a:pt x="2172" y="16070"/>
                    <a:pt x="2162" y="16067"/>
                    <a:pt x="2161" y="16067"/>
                  </a:cubicBezTo>
                  <a:cubicBezTo>
                    <a:pt x="2072" y="15972"/>
                    <a:pt x="2137" y="15400"/>
                    <a:pt x="2180" y="15022"/>
                  </a:cubicBezTo>
                  <a:cubicBezTo>
                    <a:pt x="2249" y="14410"/>
                    <a:pt x="2336" y="13648"/>
                    <a:pt x="2230" y="12858"/>
                  </a:cubicBezTo>
                  <a:cubicBezTo>
                    <a:pt x="1999" y="11128"/>
                    <a:pt x="886" y="7403"/>
                    <a:pt x="639" y="6587"/>
                  </a:cubicBezTo>
                  <a:cubicBezTo>
                    <a:pt x="1286" y="5864"/>
                    <a:pt x="4696" y="2064"/>
                    <a:pt x="5830" y="1110"/>
                  </a:cubicBezTo>
                  <a:cubicBezTo>
                    <a:pt x="6247" y="758"/>
                    <a:pt x="6759" y="569"/>
                    <a:pt x="7245" y="569"/>
                  </a:cubicBezTo>
                  <a:close/>
                  <a:moveTo>
                    <a:pt x="7251" y="0"/>
                  </a:moveTo>
                  <a:cubicBezTo>
                    <a:pt x="6631" y="0"/>
                    <a:pt x="5985" y="235"/>
                    <a:pt x="5463" y="673"/>
                  </a:cubicBezTo>
                  <a:cubicBezTo>
                    <a:pt x="4183" y="1751"/>
                    <a:pt x="274" y="6141"/>
                    <a:pt x="107" y="6328"/>
                  </a:cubicBezTo>
                  <a:lnTo>
                    <a:pt x="1" y="6448"/>
                  </a:lnTo>
                  <a:lnTo>
                    <a:pt x="48" y="6601"/>
                  </a:lnTo>
                  <a:cubicBezTo>
                    <a:pt x="62" y="6646"/>
                    <a:pt x="1417" y="11071"/>
                    <a:pt x="1667" y="12934"/>
                  </a:cubicBezTo>
                  <a:cubicBezTo>
                    <a:pt x="1762" y="13654"/>
                    <a:pt x="1680" y="14376"/>
                    <a:pt x="1615" y="14957"/>
                  </a:cubicBezTo>
                  <a:cubicBezTo>
                    <a:pt x="1531" y="15691"/>
                    <a:pt x="1470" y="16219"/>
                    <a:pt x="1784" y="16494"/>
                  </a:cubicBezTo>
                  <a:cubicBezTo>
                    <a:pt x="1893" y="16590"/>
                    <a:pt x="2033" y="16639"/>
                    <a:pt x="2202" y="16639"/>
                  </a:cubicBezTo>
                  <a:cubicBezTo>
                    <a:pt x="2293" y="16638"/>
                    <a:pt x="2385" y="16625"/>
                    <a:pt x="2475" y="16603"/>
                  </a:cubicBezTo>
                  <a:cubicBezTo>
                    <a:pt x="3580" y="16329"/>
                    <a:pt x="3751" y="14136"/>
                    <a:pt x="3773" y="13171"/>
                  </a:cubicBezTo>
                  <a:lnTo>
                    <a:pt x="7774" y="14015"/>
                  </a:lnTo>
                  <a:lnTo>
                    <a:pt x="9535" y="10415"/>
                  </a:lnTo>
                  <a:cubicBezTo>
                    <a:pt x="10328" y="11101"/>
                    <a:pt x="11679" y="12166"/>
                    <a:pt x="12449" y="12166"/>
                  </a:cubicBezTo>
                  <a:cubicBezTo>
                    <a:pt x="12544" y="12166"/>
                    <a:pt x="12630" y="12150"/>
                    <a:pt x="12706" y="12114"/>
                  </a:cubicBezTo>
                  <a:cubicBezTo>
                    <a:pt x="12866" y="12039"/>
                    <a:pt x="13053" y="11859"/>
                    <a:pt x="13032" y="11438"/>
                  </a:cubicBezTo>
                  <a:cubicBezTo>
                    <a:pt x="12989" y="10567"/>
                    <a:pt x="12026" y="8392"/>
                    <a:pt x="11008" y="6090"/>
                  </a:cubicBezTo>
                  <a:cubicBezTo>
                    <a:pt x="10200" y="4262"/>
                    <a:pt x="9365" y="2374"/>
                    <a:pt x="9275" y="1700"/>
                  </a:cubicBezTo>
                  <a:cubicBezTo>
                    <a:pt x="9178" y="973"/>
                    <a:pt x="8737" y="408"/>
                    <a:pt x="8066" y="148"/>
                  </a:cubicBezTo>
                  <a:cubicBezTo>
                    <a:pt x="7809" y="49"/>
                    <a:pt x="7532" y="0"/>
                    <a:pt x="7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4"/>
            <p:cNvSpPr/>
            <p:nvPr/>
          </p:nvSpPr>
          <p:spPr>
            <a:xfrm>
              <a:off x="4630450" y="2120100"/>
              <a:ext cx="314550" cy="451975"/>
            </a:xfrm>
            <a:custGeom>
              <a:rect b="b" l="l" r="r" t="t"/>
              <a:pathLst>
                <a:path extrusionOk="0" h="18079" w="12582">
                  <a:moveTo>
                    <a:pt x="7581" y="1"/>
                  </a:moveTo>
                  <a:cubicBezTo>
                    <a:pt x="6218" y="1"/>
                    <a:pt x="5279" y="1082"/>
                    <a:pt x="5360" y="1694"/>
                  </a:cubicBezTo>
                  <a:cubicBezTo>
                    <a:pt x="5462" y="2456"/>
                    <a:pt x="5683" y="4108"/>
                    <a:pt x="5191" y="4303"/>
                  </a:cubicBezTo>
                  <a:cubicBezTo>
                    <a:pt x="4699" y="4497"/>
                    <a:pt x="0" y="9006"/>
                    <a:pt x="0" y="9006"/>
                  </a:cubicBezTo>
                  <a:cubicBezTo>
                    <a:pt x="0" y="9006"/>
                    <a:pt x="2491" y="10225"/>
                    <a:pt x="3974" y="10673"/>
                  </a:cubicBezTo>
                  <a:cubicBezTo>
                    <a:pt x="5309" y="11077"/>
                    <a:pt x="11404" y="18078"/>
                    <a:pt x="12419" y="18078"/>
                  </a:cubicBezTo>
                  <a:cubicBezTo>
                    <a:pt x="12532" y="18078"/>
                    <a:pt x="12582" y="17993"/>
                    <a:pt x="12556" y="17803"/>
                  </a:cubicBezTo>
                  <a:cubicBezTo>
                    <a:pt x="12302" y="15897"/>
                    <a:pt x="11825" y="8460"/>
                    <a:pt x="11334" y="6715"/>
                  </a:cubicBezTo>
                  <a:cubicBezTo>
                    <a:pt x="10842" y="4970"/>
                    <a:pt x="9384" y="1803"/>
                    <a:pt x="9384" y="1803"/>
                  </a:cubicBezTo>
                  <a:cubicBezTo>
                    <a:pt x="9384" y="1803"/>
                    <a:pt x="10569" y="997"/>
                    <a:pt x="8655" y="220"/>
                  </a:cubicBezTo>
                  <a:cubicBezTo>
                    <a:pt x="8277" y="66"/>
                    <a:pt x="7916" y="1"/>
                    <a:pt x="75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4"/>
            <p:cNvSpPr/>
            <p:nvPr/>
          </p:nvSpPr>
          <p:spPr>
            <a:xfrm>
              <a:off x="4618175" y="2112900"/>
              <a:ext cx="334475" cy="466275"/>
            </a:xfrm>
            <a:custGeom>
              <a:rect b="b" l="l" r="r" t="t"/>
              <a:pathLst>
                <a:path extrusionOk="0" h="18651" w="13379">
                  <a:moveTo>
                    <a:pt x="8074" y="573"/>
                  </a:moveTo>
                  <a:cubicBezTo>
                    <a:pt x="8362" y="573"/>
                    <a:pt x="8685" y="627"/>
                    <a:pt x="9039" y="771"/>
                  </a:cubicBezTo>
                  <a:cubicBezTo>
                    <a:pt x="9829" y="1092"/>
                    <a:pt x="9940" y="1366"/>
                    <a:pt x="9952" y="1467"/>
                  </a:cubicBezTo>
                  <a:cubicBezTo>
                    <a:pt x="9971" y="1636"/>
                    <a:pt x="9781" y="1809"/>
                    <a:pt x="9715" y="1855"/>
                  </a:cubicBezTo>
                  <a:lnTo>
                    <a:pt x="9516" y="1991"/>
                  </a:lnTo>
                  <a:lnTo>
                    <a:pt x="9616" y="2210"/>
                  </a:lnTo>
                  <a:cubicBezTo>
                    <a:pt x="9631" y="2241"/>
                    <a:pt x="11071" y="5378"/>
                    <a:pt x="11551" y="7081"/>
                  </a:cubicBezTo>
                  <a:cubicBezTo>
                    <a:pt x="11869" y="8211"/>
                    <a:pt x="12184" y="11822"/>
                    <a:pt x="12438" y="14724"/>
                  </a:cubicBezTo>
                  <a:cubicBezTo>
                    <a:pt x="12561" y="16125"/>
                    <a:pt x="12667" y="17344"/>
                    <a:pt x="12752" y="18021"/>
                  </a:cubicBezTo>
                  <a:cubicBezTo>
                    <a:pt x="12090" y="17668"/>
                    <a:pt x="10256" y="15849"/>
                    <a:pt x="8883" y="14489"/>
                  </a:cubicBezTo>
                  <a:cubicBezTo>
                    <a:pt x="6633" y="12260"/>
                    <a:pt x="5218" y="10891"/>
                    <a:pt x="4548" y="10688"/>
                  </a:cubicBezTo>
                  <a:cubicBezTo>
                    <a:pt x="3439" y="10354"/>
                    <a:pt x="1732" y="9567"/>
                    <a:pt x="987" y="9215"/>
                  </a:cubicBezTo>
                  <a:cubicBezTo>
                    <a:pt x="3134" y="7162"/>
                    <a:pt x="5471" y="5008"/>
                    <a:pt x="5788" y="4856"/>
                  </a:cubicBezTo>
                  <a:cubicBezTo>
                    <a:pt x="6369" y="4625"/>
                    <a:pt x="6351" y="3572"/>
                    <a:pt x="6133" y="1945"/>
                  </a:cubicBezTo>
                  <a:cubicBezTo>
                    <a:pt x="6106" y="1741"/>
                    <a:pt x="6298" y="1354"/>
                    <a:pt x="6708" y="1037"/>
                  </a:cubicBezTo>
                  <a:cubicBezTo>
                    <a:pt x="6924" y="870"/>
                    <a:pt x="7403" y="573"/>
                    <a:pt x="8074" y="573"/>
                  </a:cubicBezTo>
                  <a:close/>
                  <a:moveTo>
                    <a:pt x="8069" y="1"/>
                  </a:moveTo>
                  <a:cubicBezTo>
                    <a:pt x="7232" y="1"/>
                    <a:pt x="6630" y="376"/>
                    <a:pt x="6359" y="587"/>
                  </a:cubicBezTo>
                  <a:cubicBezTo>
                    <a:pt x="5819" y="1006"/>
                    <a:pt x="5508" y="1568"/>
                    <a:pt x="5569" y="2021"/>
                  </a:cubicBezTo>
                  <a:cubicBezTo>
                    <a:pt x="5823" y="3925"/>
                    <a:pt x="5657" y="4268"/>
                    <a:pt x="5577" y="4326"/>
                  </a:cubicBezTo>
                  <a:cubicBezTo>
                    <a:pt x="5073" y="4527"/>
                    <a:pt x="1406" y="8021"/>
                    <a:pt x="295" y="9088"/>
                  </a:cubicBezTo>
                  <a:lnTo>
                    <a:pt x="0" y="9370"/>
                  </a:lnTo>
                  <a:lnTo>
                    <a:pt x="367" y="9549"/>
                  </a:lnTo>
                  <a:cubicBezTo>
                    <a:pt x="469" y="9600"/>
                    <a:pt x="2895" y="10784"/>
                    <a:pt x="4383" y="11233"/>
                  </a:cubicBezTo>
                  <a:cubicBezTo>
                    <a:pt x="4966" y="11410"/>
                    <a:pt x="6834" y="13261"/>
                    <a:pt x="8482" y="14895"/>
                  </a:cubicBezTo>
                  <a:cubicBezTo>
                    <a:pt x="11308" y="17694"/>
                    <a:pt x="12359" y="18651"/>
                    <a:pt x="12918" y="18651"/>
                  </a:cubicBezTo>
                  <a:cubicBezTo>
                    <a:pt x="12982" y="18651"/>
                    <a:pt x="13046" y="18636"/>
                    <a:pt x="13105" y="18608"/>
                  </a:cubicBezTo>
                  <a:cubicBezTo>
                    <a:pt x="13210" y="18556"/>
                    <a:pt x="13378" y="18415"/>
                    <a:pt x="13330" y="18052"/>
                  </a:cubicBezTo>
                  <a:cubicBezTo>
                    <a:pt x="13245" y="17416"/>
                    <a:pt x="13133" y="16145"/>
                    <a:pt x="13005" y="14674"/>
                  </a:cubicBezTo>
                  <a:cubicBezTo>
                    <a:pt x="12749" y="11749"/>
                    <a:pt x="12431" y="8107"/>
                    <a:pt x="12098" y="6926"/>
                  </a:cubicBezTo>
                  <a:cubicBezTo>
                    <a:pt x="11672" y="5409"/>
                    <a:pt x="10549" y="2887"/>
                    <a:pt x="10222" y="2166"/>
                  </a:cubicBezTo>
                  <a:cubicBezTo>
                    <a:pt x="10391" y="1990"/>
                    <a:pt x="10552" y="1722"/>
                    <a:pt x="10518" y="1410"/>
                  </a:cubicBezTo>
                  <a:cubicBezTo>
                    <a:pt x="10470" y="951"/>
                    <a:pt x="10057" y="570"/>
                    <a:pt x="9253" y="244"/>
                  </a:cubicBezTo>
                  <a:cubicBezTo>
                    <a:pt x="8821" y="68"/>
                    <a:pt x="8424" y="1"/>
                    <a:pt x="8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4"/>
            <p:cNvSpPr/>
            <p:nvPr/>
          </p:nvSpPr>
          <p:spPr>
            <a:xfrm>
              <a:off x="4381700" y="1743400"/>
              <a:ext cx="574125" cy="421775"/>
            </a:xfrm>
            <a:custGeom>
              <a:rect b="b" l="l" r="r" t="t"/>
              <a:pathLst>
                <a:path extrusionOk="0" h="16871" w="22965">
                  <a:moveTo>
                    <a:pt x="8204" y="0"/>
                  </a:moveTo>
                  <a:cubicBezTo>
                    <a:pt x="8188" y="0"/>
                    <a:pt x="8172" y="0"/>
                    <a:pt x="8156" y="0"/>
                  </a:cubicBezTo>
                  <a:cubicBezTo>
                    <a:pt x="5963" y="35"/>
                    <a:pt x="3955" y="1468"/>
                    <a:pt x="2278" y="2468"/>
                  </a:cubicBezTo>
                  <a:cubicBezTo>
                    <a:pt x="602" y="3468"/>
                    <a:pt x="0" y="5746"/>
                    <a:pt x="1568" y="6830"/>
                  </a:cubicBezTo>
                  <a:cubicBezTo>
                    <a:pt x="3136" y="7913"/>
                    <a:pt x="5651" y="8353"/>
                    <a:pt x="5651" y="8353"/>
                  </a:cubicBezTo>
                  <a:lnTo>
                    <a:pt x="9023" y="8420"/>
                  </a:lnTo>
                  <a:cubicBezTo>
                    <a:pt x="9023" y="8420"/>
                    <a:pt x="8956" y="9851"/>
                    <a:pt x="8769" y="10394"/>
                  </a:cubicBezTo>
                  <a:cubicBezTo>
                    <a:pt x="8583" y="10936"/>
                    <a:pt x="9693" y="12468"/>
                    <a:pt x="10304" y="13163"/>
                  </a:cubicBezTo>
                  <a:cubicBezTo>
                    <a:pt x="10913" y="13858"/>
                    <a:pt x="11159" y="14730"/>
                    <a:pt x="12167" y="15500"/>
                  </a:cubicBezTo>
                  <a:cubicBezTo>
                    <a:pt x="12655" y="15873"/>
                    <a:pt x="13171" y="16000"/>
                    <a:pt x="13701" y="16000"/>
                  </a:cubicBezTo>
                  <a:cubicBezTo>
                    <a:pt x="14266" y="16000"/>
                    <a:pt x="14847" y="15856"/>
                    <a:pt x="15429" y="15711"/>
                  </a:cubicBezTo>
                  <a:cubicBezTo>
                    <a:pt x="15632" y="15661"/>
                    <a:pt x="15775" y="15639"/>
                    <a:pt x="15881" y="15639"/>
                  </a:cubicBezTo>
                  <a:cubicBezTo>
                    <a:pt x="16362" y="15639"/>
                    <a:pt x="16053" y="16086"/>
                    <a:pt x="16929" y="16287"/>
                  </a:cubicBezTo>
                  <a:cubicBezTo>
                    <a:pt x="17995" y="16532"/>
                    <a:pt x="19334" y="16870"/>
                    <a:pt x="19334" y="16870"/>
                  </a:cubicBezTo>
                  <a:cubicBezTo>
                    <a:pt x="19334" y="16870"/>
                    <a:pt x="20993" y="13803"/>
                    <a:pt x="21839" y="12397"/>
                  </a:cubicBezTo>
                  <a:cubicBezTo>
                    <a:pt x="22687" y="10991"/>
                    <a:pt x="22965" y="4358"/>
                    <a:pt x="20643" y="2470"/>
                  </a:cubicBezTo>
                  <a:cubicBezTo>
                    <a:pt x="19854" y="1828"/>
                    <a:pt x="18854" y="1618"/>
                    <a:pt x="17817" y="1618"/>
                  </a:cubicBezTo>
                  <a:cubicBezTo>
                    <a:pt x="15841" y="1618"/>
                    <a:pt x="13729" y="2381"/>
                    <a:pt x="12677" y="2381"/>
                  </a:cubicBezTo>
                  <a:cubicBezTo>
                    <a:pt x="12655" y="2381"/>
                    <a:pt x="12634" y="2380"/>
                    <a:pt x="12613" y="2380"/>
                  </a:cubicBezTo>
                  <a:cubicBezTo>
                    <a:pt x="11066" y="2329"/>
                    <a:pt x="10360" y="0"/>
                    <a:pt x="8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4"/>
            <p:cNvSpPr/>
            <p:nvPr/>
          </p:nvSpPr>
          <p:spPr>
            <a:xfrm>
              <a:off x="4390400" y="1736300"/>
              <a:ext cx="572000" cy="437150"/>
            </a:xfrm>
            <a:custGeom>
              <a:rect b="b" l="l" r="r" t="t"/>
              <a:pathLst>
                <a:path extrusionOk="0" h="17486" w="22880">
                  <a:moveTo>
                    <a:pt x="7855" y="570"/>
                  </a:moveTo>
                  <a:cubicBezTo>
                    <a:pt x="8921" y="570"/>
                    <a:pt x="9606" y="1208"/>
                    <a:pt x="10268" y="1826"/>
                  </a:cubicBezTo>
                  <a:cubicBezTo>
                    <a:pt x="10847" y="2365"/>
                    <a:pt x="11445" y="2922"/>
                    <a:pt x="12256" y="2949"/>
                  </a:cubicBezTo>
                  <a:cubicBezTo>
                    <a:pt x="12279" y="2950"/>
                    <a:pt x="12302" y="2950"/>
                    <a:pt x="12326" y="2950"/>
                  </a:cubicBezTo>
                  <a:cubicBezTo>
                    <a:pt x="12810" y="2950"/>
                    <a:pt x="13452" y="2811"/>
                    <a:pt x="14198" y="2651"/>
                  </a:cubicBezTo>
                  <a:cubicBezTo>
                    <a:pt x="15178" y="2441"/>
                    <a:pt x="16351" y="2190"/>
                    <a:pt x="17467" y="2190"/>
                  </a:cubicBezTo>
                  <a:cubicBezTo>
                    <a:pt x="18450" y="2190"/>
                    <a:pt x="19389" y="2385"/>
                    <a:pt x="20116" y="2975"/>
                  </a:cubicBezTo>
                  <a:cubicBezTo>
                    <a:pt x="22227" y="4693"/>
                    <a:pt x="22076" y="11161"/>
                    <a:pt x="21249" y="12535"/>
                  </a:cubicBezTo>
                  <a:cubicBezTo>
                    <a:pt x="20532" y="13725"/>
                    <a:pt x="19222" y="16126"/>
                    <a:pt x="18843" y="16825"/>
                  </a:cubicBezTo>
                  <a:cubicBezTo>
                    <a:pt x="18420" y="16720"/>
                    <a:pt x="17454" y="16479"/>
                    <a:pt x="16645" y="16293"/>
                  </a:cubicBezTo>
                  <a:cubicBezTo>
                    <a:pt x="16271" y="16208"/>
                    <a:pt x="16198" y="16094"/>
                    <a:pt x="16120" y="15974"/>
                  </a:cubicBezTo>
                  <a:cubicBezTo>
                    <a:pt x="15970" y="15743"/>
                    <a:pt x="15808" y="15638"/>
                    <a:pt x="15534" y="15638"/>
                  </a:cubicBezTo>
                  <a:cubicBezTo>
                    <a:pt x="15393" y="15638"/>
                    <a:pt x="15223" y="15667"/>
                    <a:pt x="15012" y="15720"/>
                  </a:cubicBezTo>
                  <a:cubicBezTo>
                    <a:pt x="14441" y="15862"/>
                    <a:pt x="13887" y="16000"/>
                    <a:pt x="13359" y="16000"/>
                  </a:cubicBezTo>
                  <a:cubicBezTo>
                    <a:pt x="12879" y="16000"/>
                    <a:pt x="12421" y="15886"/>
                    <a:pt x="11993" y="15558"/>
                  </a:cubicBezTo>
                  <a:cubicBezTo>
                    <a:pt x="11395" y="15101"/>
                    <a:pt x="11080" y="14600"/>
                    <a:pt x="10776" y="14116"/>
                  </a:cubicBezTo>
                  <a:cubicBezTo>
                    <a:pt x="10594" y="13828"/>
                    <a:pt x="10408" y="13531"/>
                    <a:pt x="10170" y="13259"/>
                  </a:cubicBezTo>
                  <a:cubicBezTo>
                    <a:pt x="9324" y="12297"/>
                    <a:pt x="8591" y="11063"/>
                    <a:pt x="8692" y="10771"/>
                  </a:cubicBezTo>
                  <a:cubicBezTo>
                    <a:pt x="8889" y="10197"/>
                    <a:pt x="8957" y="8779"/>
                    <a:pt x="8959" y="8718"/>
                  </a:cubicBezTo>
                  <a:lnTo>
                    <a:pt x="8974" y="8425"/>
                  </a:lnTo>
                  <a:lnTo>
                    <a:pt x="5333" y="8354"/>
                  </a:lnTo>
                  <a:cubicBezTo>
                    <a:pt x="5091" y="8309"/>
                    <a:pt x="2806" y="7864"/>
                    <a:pt x="1383" y="6880"/>
                  </a:cubicBezTo>
                  <a:cubicBezTo>
                    <a:pt x="705" y="6412"/>
                    <a:pt x="581" y="5772"/>
                    <a:pt x="597" y="5318"/>
                  </a:cubicBezTo>
                  <a:cubicBezTo>
                    <a:pt x="626" y="4427"/>
                    <a:pt x="1208" y="3515"/>
                    <a:pt x="2077" y="2997"/>
                  </a:cubicBezTo>
                  <a:cubicBezTo>
                    <a:pt x="2298" y="2865"/>
                    <a:pt x="2525" y="2726"/>
                    <a:pt x="2757" y="2582"/>
                  </a:cubicBezTo>
                  <a:cubicBezTo>
                    <a:pt x="4271" y="1652"/>
                    <a:pt x="5985" y="598"/>
                    <a:pt x="7814" y="570"/>
                  </a:cubicBezTo>
                  <a:close/>
                  <a:moveTo>
                    <a:pt x="7879" y="0"/>
                  </a:moveTo>
                  <a:cubicBezTo>
                    <a:pt x="7854" y="0"/>
                    <a:pt x="7829" y="1"/>
                    <a:pt x="7805" y="1"/>
                  </a:cubicBezTo>
                  <a:cubicBezTo>
                    <a:pt x="5821" y="32"/>
                    <a:pt x="4036" y="1129"/>
                    <a:pt x="2460" y="2097"/>
                  </a:cubicBezTo>
                  <a:cubicBezTo>
                    <a:pt x="2230" y="2239"/>
                    <a:pt x="2006" y="2377"/>
                    <a:pt x="1786" y="2508"/>
                  </a:cubicBezTo>
                  <a:cubicBezTo>
                    <a:pt x="754" y="3123"/>
                    <a:pt x="64" y="4219"/>
                    <a:pt x="28" y="5299"/>
                  </a:cubicBezTo>
                  <a:cubicBezTo>
                    <a:pt x="0" y="6142"/>
                    <a:pt x="366" y="6869"/>
                    <a:pt x="1060" y="7349"/>
                  </a:cubicBezTo>
                  <a:cubicBezTo>
                    <a:pt x="2660" y="8456"/>
                    <a:pt x="5151" y="8900"/>
                    <a:pt x="5256" y="8920"/>
                  </a:cubicBezTo>
                  <a:lnTo>
                    <a:pt x="8373" y="8984"/>
                  </a:lnTo>
                  <a:cubicBezTo>
                    <a:pt x="8339" y="9475"/>
                    <a:pt x="8267" y="10253"/>
                    <a:pt x="8152" y="10587"/>
                  </a:cubicBezTo>
                  <a:cubicBezTo>
                    <a:pt x="7850" y="11468"/>
                    <a:pt x="9723" y="13615"/>
                    <a:pt x="9741" y="13636"/>
                  </a:cubicBezTo>
                  <a:cubicBezTo>
                    <a:pt x="9950" y="13873"/>
                    <a:pt x="10116" y="14138"/>
                    <a:pt x="10293" y="14418"/>
                  </a:cubicBezTo>
                  <a:cubicBezTo>
                    <a:pt x="10609" y="14922"/>
                    <a:pt x="10967" y="15492"/>
                    <a:pt x="11647" y="16012"/>
                  </a:cubicBezTo>
                  <a:cubicBezTo>
                    <a:pt x="12197" y="16431"/>
                    <a:pt x="12768" y="16572"/>
                    <a:pt x="13346" y="16572"/>
                  </a:cubicBezTo>
                  <a:cubicBezTo>
                    <a:pt x="13946" y="16572"/>
                    <a:pt x="14553" y="16421"/>
                    <a:pt x="15150" y="16273"/>
                  </a:cubicBezTo>
                  <a:cubicBezTo>
                    <a:pt x="15366" y="16219"/>
                    <a:pt x="15481" y="16208"/>
                    <a:pt x="15539" y="16208"/>
                  </a:cubicBezTo>
                  <a:cubicBezTo>
                    <a:pt x="15577" y="16208"/>
                    <a:pt x="15590" y="16212"/>
                    <a:pt x="15592" y="16213"/>
                  </a:cubicBezTo>
                  <a:cubicBezTo>
                    <a:pt x="15610" y="16235"/>
                    <a:pt x="15627" y="16259"/>
                    <a:pt x="15643" y="16284"/>
                  </a:cubicBezTo>
                  <a:cubicBezTo>
                    <a:pt x="15783" y="16500"/>
                    <a:pt x="15966" y="16722"/>
                    <a:pt x="16518" y="16848"/>
                  </a:cubicBezTo>
                  <a:cubicBezTo>
                    <a:pt x="17582" y="17093"/>
                    <a:pt x="18917" y="17431"/>
                    <a:pt x="18917" y="17431"/>
                  </a:cubicBezTo>
                  <a:lnTo>
                    <a:pt x="19133" y="17486"/>
                  </a:lnTo>
                  <a:lnTo>
                    <a:pt x="19238" y="17291"/>
                  </a:lnTo>
                  <a:cubicBezTo>
                    <a:pt x="19254" y="17260"/>
                    <a:pt x="20903" y="14214"/>
                    <a:pt x="21737" y="12829"/>
                  </a:cubicBezTo>
                  <a:cubicBezTo>
                    <a:pt x="22674" y="11272"/>
                    <a:pt x="22880" y="4490"/>
                    <a:pt x="20476" y="2534"/>
                  </a:cubicBezTo>
                  <a:cubicBezTo>
                    <a:pt x="19626" y="1843"/>
                    <a:pt x="18564" y="1619"/>
                    <a:pt x="17472" y="1619"/>
                  </a:cubicBezTo>
                  <a:cubicBezTo>
                    <a:pt x="16299" y="1619"/>
                    <a:pt x="15092" y="1878"/>
                    <a:pt x="14080" y="2095"/>
                  </a:cubicBezTo>
                  <a:cubicBezTo>
                    <a:pt x="13359" y="2248"/>
                    <a:pt x="12737" y="2381"/>
                    <a:pt x="12320" y="2381"/>
                  </a:cubicBezTo>
                  <a:cubicBezTo>
                    <a:pt x="12305" y="2381"/>
                    <a:pt x="12290" y="2381"/>
                    <a:pt x="12275" y="2380"/>
                  </a:cubicBezTo>
                  <a:cubicBezTo>
                    <a:pt x="11679" y="2360"/>
                    <a:pt x="11205" y="1920"/>
                    <a:pt x="10658" y="1410"/>
                  </a:cubicBezTo>
                  <a:cubicBezTo>
                    <a:pt x="9953" y="752"/>
                    <a:pt x="9130" y="0"/>
                    <a:pt x="78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4"/>
            <p:cNvSpPr/>
            <p:nvPr/>
          </p:nvSpPr>
          <p:spPr>
            <a:xfrm>
              <a:off x="4680525" y="1916950"/>
              <a:ext cx="222250" cy="84725"/>
            </a:xfrm>
            <a:custGeom>
              <a:rect b="b" l="l" r="r" t="t"/>
              <a:pathLst>
                <a:path extrusionOk="0" h="3389" w="8890">
                  <a:moveTo>
                    <a:pt x="299" y="0"/>
                  </a:moveTo>
                  <a:cubicBezTo>
                    <a:pt x="163" y="0"/>
                    <a:pt x="28" y="113"/>
                    <a:pt x="15" y="259"/>
                  </a:cubicBezTo>
                  <a:cubicBezTo>
                    <a:pt x="1" y="416"/>
                    <a:pt x="116" y="555"/>
                    <a:pt x="273" y="570"/>
                  </a:cubicBezTo>
                  <a:cubicBezTo>
                    <a:pt x="330" y="574"/>
                    <a:pt x="6014" y="1114"/>
                    <a:pt x="8310" y="3310"/>
                  </a:cubicBezTo>
                  <a:cubicBezTo>
                    <a:pt x="8362" y="3360"/>
                    <a:pt x="8431" y="3389"/>
                    <a:pt x="8503" y="3389"/>
                  </a:cubicBezTo>
                  <a:cubicBezTo>
                    <a:pt x="8505" y="3389"/>
                    <a:pt x="8506" y="3389"/>
                    <a:pt x="8507" y="3389"/>
                  </a:cubicBezTo>
                  <a:cubicBezTo>
                    <a:pt x="8508" y="3389"/>
                    <a:pt x="8508" y="3389"/>
                    <a:pt x="8509" y="3389"/>
                  </a:cubicBezTo>
                  <a:cubicBezTo>
                    <a:pt x="8764" y="3389"/>
                    <a:pt x="8890" y="3076"/>
                    <a:pt x="8705" y="2899"/>
                  </a:cubicBezTo>
                  <a:cubicBezTo>
                    <a:pt x="6265" y="566"/>
                    <a:pt x="566" y="24"/>
                    <a:pt x="325" y="2"/>
                  </a:cubicBez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4"/>
            <p:cNvSpPr/>
            <p:nvPr/>
          </p:nvSpPr>
          <p:spPr>
            <a:xfrm>
              <a:off x="4852375" y="2018125"/>
              <a:ext cx="47700" cy="36150"/>
            </a:xfrm>
            <a:custGeom>
              <a:rect b="b" l="l" r="r" t="t"/>
              <a:pathLst>
                <a:path extrusionOk="0" h="1446" w="1908">
                  <a:moveTo>
                    <a:pt x="326" y="0"/>
                  </a:moveTo>
                  <a:cubicBezTo>
                    <a:pt x="230" y="0"/>
                    <a:pt x="136" y="48"/>
                    <a:pt x="82" y="136"/>
                  </a:cubicBezTo>
                  <a:cubicBezTo>
                    <a:pt x="0" y="271"/>
                    <a:pt x="43" y="446"/>
                    <a:pt x="177" y="528"/>
                  </a:cubicBezTo>
                  <a:cubicBezTo>
                    <a:pt x="586" y="776"/>
                    <a:pt x="974" y="1060"/>
                    <a:pt x="1335" y="1375"/>
                  </a:cubicBezTo>
                  <a:cubicBezTo>
                    <a:pt x="1387" y="1421"/>
                    <a:pt x="1454" y="1446"/>
                    <a:pt x="1523" y="1446"/>
                  </a:cubicBezTo>
                  <a:cubicBezTo>
                    <a:pt x="1786" y="1446"/>
                    <a:pt x="1907" y="1121"/>
                    <a:pt x="1711" y="947"/>
                  </a:cubicBezTo>
                  <a:cubicBezTo>
                    <a:pt x="1325" y="610"/>
                    <a:pt x="911" y="308"/>
                    <a:pt x="474" y="42"/>
                  </a:cubicBezTo>
                  <a:cubicBezTo>
                    <a:pt x="428" y="14"/>
                    <a:pt x="376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4"/>
            <p:cNvSpPr/>
            <p:nvPr/>
          </p:nvSpPr>
          <p:spPr>
            <a:xfrm>
              <a:off x="4680650" y="1965900"/>
              <a:ext cx="142675" cy="44250"/>
            </a:xfrm>
            <a:custGeom>
              <a:rect b="b" l="l" r="r" t="t"/>
              <a:pathLst>
                <a:path extrusionOk="0" h="1770" w="5707">
                  <a:moveTo>
                    <a:pt x="301" y="1"/>
                  </a:moveTo>
                  <a:cubicBezTo>
                    <a:pt x="137" y="1"/>
                    <a:pt x="21" y="114"/>
                    <a:pt x="10" y="266"/>
                  </a:cubicBezTo>
                  <a:cubicBezTo>
                    <a:pt x="0" y="422"/>
                    <a:pt x="118" y="558"/>
                    <a:pt x="275" y="570"/>
                  </a:cubicBezTo>
                  <a:cubicBezTo>
                    <a:pt x="302" y="571"/>
                    <a:pt x="2823" y="757"/>
                    <a:pt x="5296" y="1749"/>
                  </a:cubicBezTo>
                  <a:cubicBezTo>
                    <a:pt x="5329" y="1763"/>
                    <a:pt x="5365" y="1769"/>
                    <a:pt x="5402" y="1769"/>
                  </a:cubicBezTo>
                  <a:cubicBezTo>
                    <a:pt x="5537" y="1769"/>
                    <a:pt x="5655" y="1672"/>
                    <a:pt x="5681" y="1539"/>
                  </a:cubicBezTo>
                  <a:cubicBezTo>
                    <a:pt x="5707" y="1405"/>
                    <a:pt x="5634" y="1272"/>
                    <a:pt x="5508" y="1221"/>
                  </a:cubicBezTo>
                  <a:cubicBezTo>
                    <a:pt x="2949" y="194"/>
                    <a:pt x="421" y="9"/>
                    <a:pt x="315" y="1"/>
                  </a:cubicBezTo>
                  <a:cubicBezTo>
                    <a:pt x="310" y="1"/>
                    <a:pt x="306" y="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4"/>
            <p:cNvSpPr/>
            <p:nvPr/>
          </p:nvSpPr>
          <p:spPr>
            <a:xfrm>
              <a:off x="4828150" y="1903275"/>
              <a:ext cx="57725" cy="48375"/>
            </a:xfrm>
            <a:custGeom>
              <a:rect b="b" l="l" r="r" t="t"/>
              <a:pathLst>
                <a:path extrusionOk="0" h="1935" w="2309">
                  <a:moveTo>
                    <a:pt x="325" y="0"/>
                  </a:moveTo>
                  <a:cubicBezTo>
                    <a:pt x="229" y="0"/>
                    <a:pt x="134" y="49"/>
                    <a:pt x="81" y="138"/>
                  </a:cubicBezTo>
                  <a:cubicBezTo>
                    <a:pt x="1" y="273"/>
                    <a:pt x="44" y="448"/>
                    <a:pt x="179" y="529"/>
                  </a:cubicBezTo>
                  <a:cubicBezTo>
                    <a:pt x="1240" y="1165"/>
                    <a:pt x="1706" y="1810"/>
                    <a:pt x="1711" y="1816"/>
                  </a:cubicBezTo>
                  <a:cubicBezTo>
                    <a:pt x="1764" y="1890"/>
                    <a:pt x="1848" y="1935"/>
                    <a:pt x="1940" y="1935"/>
                  </a:cubicBezTo>
                  <a:cubicBezTo>
                    <a:pt x="1941" y="1935"/>
                    <a:pt x="1942" y="1935"/>
                    <a:pt x="1943" y="1935"/>
                  </a:cubicBezTo>
                  <a:cubicBezTo>
                    <a:pt x="1944" y="1935"/>
                    <a:pt x="1944" y="1935"/>
                    <a:pt x="1945" y="1935"/>
                  </a:cubicBezTo>
                  <a:cubicBezTo>
                    <a:pt x="2175" y="1935"/>
                    <a:pt x="2308" y="1675"/>
                    <a:pt x="2177" y="1487"/>
                  </a:cubicBezTo>
                  <a:cubicBezTo>
                    <a:pt x="2155" y="1457"/>
                    <a:pt x="1645" y="744"/>
                    <a:pt x="471" y="41"/>
                  </a:cubicBezTo>
                  <a:cubicBezTo>
                    <a:pt x="426" y="13"/>
                    <a:pt x="375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4"/>
            <p:cNvSpPr/>
            <p:nvPr/>
          </p:nvSpPr>
          <p:spPr>
            <a:xfrm>
              <a:off x="4463300" y="1820250"/>
              <a:ext cx="356425" cy="99725"/>
            </a:xfrm>
            <a:custGeom>
              <a:rect b="b" l="l" r="r" t="t"/>
              <a:pathLst>
                <a:path extrusionOk="0" h="3989" w="14257">
                  <a:moveTo>
                    <a:pt x="1812" y="1"/>
                  </a:moveTo>
                  <a:cubicBezTo>
                    <a:pt x="1751" y="1"/>
                    <a:pt x="1691" y="20"/>
                    <a:pt x="1639" y="60"/>
                  </a:cubicBezTo>
                  <a:cubicBezTo>
                    <a:pt x="1471" y="192"/>
                    <a:pt x="0" y="1382"/>
                    <a:pt x="61" y="2543"/>
                  </a:cubicBezTo>
                  <a:cubicBezTo>
                    <a:pt x="85" y="2991"/>
                    <a:pt x="325" y="3361"/>
                    <a:pt x="776" y="3645"/>
                  </a:cubicBezTo>
                  <a:cubicBezTo>
                    <a:pt x="1167" y="3891"/>
                    <a:pt x="1551" y="3988"/>
                    <a:pt x="1953" y="3988"/>
                  </a:cubicBezTo>
                  <a:cubicBezTo>
                    <a:pt x="2539" y="3988"/>
                    <a:pt x="3164" y="3782"/>
                    <a:pt x="3914" y="3536"/>
                  </a:cubicBezTo>
                  <a:cubicBezTo>
                    <a:pt x="5139" y="3132"/>
                    <a:pt x="6816" y="2580"/>
                    <a:pt x="9393" y="2557"/>
                  </a:cubicBezTo>
                  <a:cubicBezTo>
                    <a:pt x="9414" y="2557"/>
                    <a:pt x="9435" y="2557"/>
                    <a:pt x="9455" y="2557"/>
                  </a:cubicBezTo>
                  <a:cubicBezTo>
                    <a:pt x="11108" y="2557"/>
                    <a:pt x="12561" y="2823"/>
                    <a:pt x="13825" y="3366"/>
                  </a:cubicBezTo>
                  <a:cubicBezTo>
                    <a:pt x="13860" y="3381"/>
                    <a:pt x="13897" y="3388"/>
                    <a:pt x="13933" y="3388"/>
                  </a:cubicBezTo>
                  <a:cubicBezTo>
                    <a:pt x="14043" y="3388"/>
                    <a:pt x="14148" y="3323"/>
                    <a:pt x="14195" y="3215"/>
                  </a:cubicBezTo>
                  <a:cubicBezTo>
                    <a:pt x="14256" y="3072"/>
                    <a:pt x="14192" y="2906"/>
                    <a:pt x="14050" y="2843"/>
                  </a:cubicBezTo>
                  <a:cubicBezTo>
                    <a:pt x="12713" y="2267"/>
                    <a:pt x="11167" y="1987"/>
                    <a:pt x="9450" y="1987"/>
                  </a:cubicBezTo>
                  <a:cubicBezTo>
                    <a:pt x="9429" y="1987"/>
                    <a:pt x="9409" y="1987"/>
                    <a:pt x="9388" y="1987"/>
                  </a:cubicBezTo>
                  <a:cubicBezTo>
                    <a:pt x="6723" y="2011"/>
                    <a:pt x="4997" y="2579"/>
                    <a:pt x="3736" y="2994"/>
                  </a:cubicBezTo>
                  <a:cubicBezTo>
                    <a:pt x="3006" y="3235"/>
                    <a:pt x="2451" y="3417"/>
                    <a:pt x="1963" y="3417"/>
                  </a:cubicBezTo>
                  <a:cubicBezTo>
                    <a:pt x="1651" y="3417"/>
                    <a:pt x="1366" y="3343"/>
                    <a:pt x="1079" y="3162"/>
                  </a:cubicBezTo>
                  <a:cubicBezTo>
                    <a:pt x="790" y="2982"/>
                    <a:pt x="644" y="2768"/>
                    <a:pt x="630" y="2512"/>
                  </a:cubicBezTo>
                  <a:cubicBezTo>
                    <a:pt x="592" y="1778"/>
                    <a:pt x="1600" y="816"/>
                    <a:pt x="1991" y="506"/>
                  </a:cubicBezTo>
                  <a:cubicBezTo>
                    <a:pt x="2112" y="408"/>
                    <a:pt x="2132" y="231"/>
                    <a:pt x="2035" y="109"/>
                  </a:cubicBezTo>
                  <a:cubicBezTo>
                    <a:pt x="1979" y="38"/>
                    <a:pt x="1896" y="1"/>
                    <a:pt x="18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4"/>
            <p:cNvSpPr/>
            <p:nvPr/>
          </p:nvSpPr>
          <p:spPr>
            <a:xfrm>
              <a:off x="4448100" y="1917275"/>
              <a:ext cx="401275" cy="454200"/>
            </a:xfrm>
            <a:custGeom>
              <a:rect b="b" l="l" r="r" t="t"/>
              <a:pathLst>
                <a:path extrusionOk="0" h="18168" w="16051">
                  <a:moveTo>
                    <a:pt x="8628" y="0"/>
                  </a:moveTo>
                  <a:lnTo>
                    <a:pt x="1988" y="629"/>
                  </a:lnTo>
                  <a:cubicBezTo>
                    <a:pt x="1988" y="629"/>
                    <a:pt x="825" y="4682"/>
                    <a:pt x="1058" y="5279"/>
                  </a:cubicBezTo>
                  <a:cubicBezTo>
                    <a:pt x="1366" y="6071"/>
                    <a:pt x="1582" y="7278"/>
                    <a:pt x="1582" y="7278"/>
                  </a:cubicBezTo>
                  <a:lnTo>
                    <a:pt x="0" y="9947"/>
                  </a:lnTo>
                  <a:cubicBezTo>
                    <a:pt x="0" y="9947"/>
                    <a:pt x="263" y="10946"/>
                    <a:pt x="788" y="11004"/>
                  </a:cubicBezTo>
                  <a:cubicBezTo>
                    <a:pt x="1313" y="11063"/>
                    <a:pt x="2576" y="11800"/>
                    <a:pt x="2576" y="11800"/>
                  </a:cubicBezTo>
                  <a:cubicBezTo>
                    <a:pt x="2576" y="11800"/>
                    <a:pt x="4102" y="17415"/>
                    <a:pt x="4644" y="17602"/>
                  </a:cubicBezTo>
                  <a:cubicBezTo>
                    <a:pt x="5076" y="17751"/>
                    <a:pt x="5954" y="18168"/>
                    <a:pt x="6534" y="18168"/>
                  </a:cubicBezTo>
                  <a:cubicBezTo>
                    <a:pt x="6681" y="18168"/>
                    <a:pt x="6810" y="18141"/>
                    <a:pt x="6906" y="18075"/>
                  </a:cubicBezTo>
                  <a:cubicBezTo>
                    <a:pt x="7380" y="17754"/>
                    <a:pt x="13164" y="13617"/>
                    <a:pt x="13859" y="13008"/>
                  </a:cubicBezTo>
                  <a:cubicBezTo>
                    <a:pt x="14553" y="12399"/>
                    <a:pt x="14273" y="9332"/>
                    <a:pt x="14273" y="9332"/>
                  </a:cubicBezTo>
                  <a:cubicBezTo>
                    <a:pt x="14273" y="9332"/>
                    <a:pt x="16050" y="7155"/>
                    <a:pt x="15338" y="5697"/>
                  </a:cubicBezTo>
                  <a:cubicBezTo>
                    <a:pt x="15023" y="5052"/>
                    <a:pt x="14529" y="4786"/>
                    <a:pt x="14033" y="4786"/>
                  </a:cubicBezTo>
                  <a:cubicBezTo>
                    <a:pt x="13412" y="4786"/>
                    <a:pt x="12787" y="5204"/>
                    <a:pt x="12510" y="5817"/>
                  </a:cubicBezTo>
                  <a:cubicBezTo>
                    <a:pt x="12010" y="6919"/>
                    <a:pt x="11824" y="7460"/>
                    <a:pt x="11824" y="7460"/>
                  </a:cubicBezTo>
                  <a:cubicBezTo>
                    <a:pt x="11824" y="7460"/>
                    <a:pt x="11474" y="7580"/>
                    <a:pt x="11112" y="7580"/>
                  </a:cubicBezTo>
                  <a:cubicBezTo>
                    <a:pt x="10793" y="7580"/>
                    <a:pt x="10465" y="7487"/>
                    <a:pt x="10359" y="7139"/>
                  </a:cubicBezTo>
                  <a:lnTo>
                    <a:pt x="10130" y="6394"/>
                  </a:lnTo>
                  <a:cubicBezTo>
                    <a:pt x="10130" y="6394"/>
                    <a:pt x="7969" y="4743"/>
                    <a:pt x="7917" y="4362"/>
                  </a:cubicBezTo>
                  <a:cubicBezTo>
                    <a:pt x="7867" y="3981"/>
                    <a:pt x="8628" y="0"/>
                    <a:pt x="86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4"/>
            <p:cNvSpPr/>
            <p:nvPr/>
          </p:nvSpPr>
          <p:spPr>
            <a:xfrm>
              <a:off x="4440450" y="1909250"/>
              <a:ext cx="415100" cy="469425"/>
            </a:xfrm>
            <a:custGeom>
              <a:rect b="b" l="l" r="r" t="t"/>
              <a:pathLst>
                <a:path extrusionOk="0" h="18777" w="16604">
                  <a:moveTo>
                    <a:pt x="8583" y="639"/>
                  </a:moveTo>
                  <a:lnTo>
                    <a:pt x="8583" y="639"/>
                  </a:lnTo>
                  <a:cubicBezTo>
                    <a:pt x="8355" y="1848"/>
                    <a:pt x="7894" y="4367"/>
                    <a:pt x="7941" y="4721"/>
                  </a:cubicBezTo>
                  <a:cubicBezTo>
                    <a:pt x="7985" y="5046"/>
                    <a:pt x="8741" y="5775"/>
                    <a:pt x="10189" y="6885"/>
                  </a:cubicBezTo>
                  <a:lnTo>
                    <a:pt x="10392" y="7544"/>
                  </a:lnTo>
                  <a:cubicBezTo>
                    <a:pt x="10458" y="7769"/>
                    <a:pt x="10615" y="7957"/>
                    <a:pt x="10825" y="8062"/>
                  </a:cubicBezTo>
                  <a:cubicBezTo>
                    <a:pt x="11007" y="8155"/>
                    <a:pt x="11218" y="8187"/>
                    <a:pt x="11420" y="8187"/>
                  </a:cubicBezTo>
                  <a:cubicBezTo>
                    <a:pt x="11808" y="8187"/>
                    <a:pt x="12164" y="8070"/>
                    <a:pt x="12222" y="8051"/>
                  </a:cubicBezTo>
                  <a:lnTo>
                    <a:pt x="12354" y="8006"/>
                  </a:lnTo>
                  <a:lnTo>
                    <a:pt x="12399" y="7875"/>
                  </a:lnTo>
                  <a:cubicBezTo>
                    <a:pt x="12400" y="7869"/>
                    <a:pt x="12589" y="7328"/>
                    <a:pt x="13074" y="6255"/>
                  </a:cubicBezTo>
                  <a:cubicBezTo>
                    <a:pt x="13301" y="5754"/>
                    <a:pt x="13815" y="5399"/>
                    <a:pt x="14323" y="5392"/>
                  </a:cubicBezTo>
                  <a:cubicBezTo>
                    <a:pt x="14334" y="5392"/>
                    <a:pt x="14347" y="5391"/>
                    <a:pt x="14359" y="5391"/>
                  </a:cubicBezTo>
                  <a:cubicBezTo>
                    <a:pt x="14654" y="5391"/>
                    <a:pt x="15093" y="5539"/>
                    <a:pt x="15388" y="6144"/>
                  </a:cubicBezTo>
                  <a:cubicBezTo>
                    <a:pt x="16011" y="7419"/>
                    <a:pt x="14374" y="9453"/>
                    <a:pt x="14358" y="9473"/>
                  </a:cubicBezTo>
                  <a:lnTo>
                    <a:pt x="14284" y="9563"/>
                  </a:lnTo>
                  <a:lnTo>
                    <a:pt x="14294" y="9680"/>
                  </a:lnTo>
                  <a:cubicBezTo>
                    <a:pt x="14406" y="10893"/>
                    <a:pt x="14380" y="12761"/>
                    <a:pt x="13976" y="13116"/>
                  </a:cubicBezTo>
                  <a:cubicBezTo>
                    <a:pt x="13306" y="13706"/>
                    <a:pt x="7525" y="17840"/>
                    <a:pt x="7052" y="18161"/>
                  </a:cubicBezTo>
                  <a:cubicBezTo>
                    <a:pt x="7003" y="18195"/>
                    <a:pt x="6930" y="18209"/>
                    <a:pt x="6842" y="18209"/>
                  </a:cubicBezTo>
                  <a:cubicBezTo>
                    <a:pt x="6461" y="18209"/>
                    <a:pt x="5786" y="17942"/>
                    <a:pt x="5427" y="17800"/>
                  </a:cubicBezTo>
                  <a:cubicBezTo>
                    <a:pt x="5280" y="17743"/>
                    <a:pt x="5148" y="17691"/>
                    <a:pt x="5081" y="17674"/>
                  </a:cubicBezTo>
                  <a:cubicBezTo>
                    <a:pt x="4760" y="17400"/>
                    <a:pt x="3849" y="14597"/>
                    <a:pt x="3156" y="12048"/>
                  </a:cubicBezTo>
                  <a:lnTo>
                    <a:pt x="3125" y="11935"/>
                  </a:lnTo>
                  <a:lnTo>
                    <a:pt x="3025" y="11876"/>
                  </a:lnTo>
                  <a:cubicBezTo>
                    <a:pt x="2890" y="11798"/>
                    <a:pt x="1694" y="11107"/>
                    <a:pt x="1125" y="11043"/>
                  </a:cubicBezTo>
                  <a:cubicBezTo>
                    <a:pt x="934" y="11022"/>
                    <a:pt x="721" y="10632"/>
                    <a:pt x="614" y="10306"/>
                  </a:cubicBezTo>
                  <a:lnTo>
                    <a:pt x="2189" y="7653"/>
                  </a:lnTo>
                  <a:lnTo>
                    <a:pt x="2169" y="7549"/>
                  </a:lnTo>
                  <a:cubicBezTo>
                    <a:pt x="2160" y="7498"/>
                    <a:pt x="1944" y="6305"/>
                    <a:pt x="1629" y="5498"/>
                  </a:cubicBezTo>
                  <a:cubicBezTo>
                    <a:pt x="1518" y="5169"/>
                    <a:pt x="1993" y="3058"/>
                    <a:pt x="2515" y="1215"/>
                  </a:cubicBezTo>
                  <a:lnTo>
                    <a:pt x="8583" y="639"/>
                  </a:lnTo>
                  <a:close/>
                  <a:moveTo>
                    <a:pt x="9285" y="1"/>
                  </a:moveTo>
                  <a:lnTo>
                    <a:pt x="2074" y="683"/>
                  </a:lnTo>
                  <a:lnTo>
                    <a:pt x="2019" y="871"/>
                  </a:lnTo>
                  <a:cubicBezTo>
                    <a:pt x="1741" y="1843"/>
                    <a:pt x="850" y="5066"/>
                    <a:pt x="1098" y="5702"/>
                  </a:cubicBezTo>
                  <a:cubicBezTo>
                    <a:pt x="1341" y="6329"/>
                    <a:pt x="1530" y="7241"/>
                    <a:pt x="1589" y="7547"/>
                  </a:cubicBezTo>
                  <a:lnTo>
                    <a:pt x="0" y="10225"/>
                  </a:lnTo>
                  <a:lnTo>
                    <a:pt x="31" y="10340"/>
                  </a:lnTo>
                  <a:cubicBezTo>
                    <a:pt x="62" y="10462"/>
                    <a:pt x="363" y="11531"/>
                    <a:pt x="1062" y="11610"/>
                  </a:cubicBezTo>
                  <a:cubicBezTo>
                    <a:pt x="1377" y="11645"/>
                    <a:pt x="2154" y="12036"/>
                    <a:pt x="2638" y="12311"/>
                  </a:cubicBezTo>
                  <a:cubicBezTo>
                    <a:pt x="3660" y="16060"/>
                    <a:pt x="4408" y="18038"/>
                    <a:pt x="4858" y="18193"/>
                  </a:cubicBezTo>
                  <a:cubicBezTo>
                    <a:pt x="4956" y="18227"/>
                    <a:pt x="5079" y="18277"/>
                    <a:pt x="5218" y="18331"/>
                  </a:cubicBezTo>
                  <a:cubicBezTo>
                    <a:pt x="5835" y="18573"/>
                    <a:pt x="6397" y="18777"/>
                    <a:pt x="6841" y="18777"/>
                  </a:cubicBezTo>
                  <a:cubicBezTo>
                    <a:pt x="7045" y="18777"/>
                    <a:pt x="7225" y="18734"/>
                    <a:pt x="7372" y="18632"/>
                  </a:cubicBezTo>
                  <a:cubicBezTo>
                    <a:pt x="7853" y="18306"/>
                    <a:pt x="13645" y="14165"/>
                    <a:pt x="14353" y="13543"/>
                  </a:cubicBezTo>
                  <a:cubicBezTo>
                    <a:pt x="15073" y="12911"/>
                    <a:pt x="14932" y="10469"/>
                    <a:pt x="14873" y="9741"/>
                  </a:cubicBezTo>
                  <a:cubicBezTo>
                    <a:pt x="15219" y="9289"/>
                    <a:pt x="16604" y="7333"/>
                    <a:pt x="15900" y="5894"/>
                  </a:cubicBezTo>
                  <a:cubicBezTo>
                    <a:pt x="15563" y="5202"/>
                    <a:pt x="14974" y="4823"/>
                    <a:pt x="14316" y="4822"/>
                  </a:cubicBezTo>
                  <a:cubicBezTo>
                    <a:pt x="13584" y="4832"/>
                    <a:pt x="12877" y="5314"/>
                    <a:pt x="12556" y="6020"/>
                  </a:cubicBezTo>
                  <a:cubicBezTo>
                    <a:pt x="12196" y="6815"/>
                    <a:pt x="11998" y="7321"/>
                    <a:pt x="11913" y="7549"/>
                  </a:cubicBezTo>
                  <a:cubicBezTo>
                    <a:pt x="11780" y="7582"/>
                    <a:pt x="11592" y="7617"/>
                    <a:pt x="11415" y="7617"/>
                  </a:cubicBezTo>
                  <a:cubicBezTo>
                    <a:pt x="11291" y="7617"/>
                    <a:pt x="11174" y="7600"/>
                    <a:pt x="11083" y="7553"/>
                  </a:cubicBezTo>
                  <a:cubicBezTo>
                    <a:pt x="11011" y="7518"/>
                    <a:pt x="10957" y="7454"/>
                    <a:pt x="10937" y="7376"/>
                  </a:cubicBezTo>
                  <a:lnTo>
                    <a:pt x="10682" y="6544"/>
                  </a:lnTo>
                  <a:lnTo>
                    <a:pt x="10609" y="6488"/>
                  </a:lnTo>
                  <a:cubicBezTo>
                    <a:pt x="9671" y="5772"/>
                    <a:pt x="8599" y="4854"/>
                    <a:pt x="8507" y="4648"/>
                  </a:cubicBezTo>
                  <a:cubicBezTo>
                    <a:pt x="8485" y="4368"/>
                    <a:pt x="8907" y="1980"/>
                    <a:pt x="9214" y="374"/>
                  </a:cubicBezTo>
                  <a:lnTo>
                    <a:pt x="92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4"/>
            <p:cNvSpPr/>
            <p:nvPr/>
          </p:nvSpPr>
          <p:spPr>
            <a:xfrm>
              <a:off x="3300175" y="2296875"/>
              <a:ext cx="228725" cy="80525"/>
            </a:xfrm>
            <a:custGeom>
              <a:rect b="b" l="l" r="r" t="t"/>
              <a:pathLst>
                <a:path extrusionOk="0" h="3221" w="9149">
                  <a:moveTo>
                    <a:pt x="5751" y="1"/>
                  </a:moveTo>
                  <a:cubicBezTo>
                    <a:pt x="5751" y="1"/>
                    <a:pt x="3347" y="1357"/>
                    <a:pt x="2381" y="1874"/>
                  </a:cubicBezTo>
                  <a:cubicBezTo>
                    <a:pt x="1415" y="2391"/>
                    <a:pt x="1" y="2451"/>
                    <a:pt x="467" y="3036"/>
                  </a:cubicBezTo>
                  <a:cubicBezTo>
                    <a:pt x="573" y="3169"/>
                    <a:pt x="789" y="3220"/>
                    <a:pt x="1059" y="3220"/>
                  </a:cubicBezTo>
                  <a:cubicBezTo>
                    <a:pt x="1975" y="3220"/>
                    <a:pt x="3517" y="2628"/>
                    <a:pt x="3517" y="2628"/>
                  </a:cubicBezTo>
                  <a:cubicBezTo>
                    <a:pt x="3517" y="2628"/>
                    <a:pt x="6489" y="2618"/>
                    <a:pt x="7633" y="2466"/>
                  </a:cubicBezTo>
                  <a:cubicBezTo>
                    <a:pt x="8776" y="2312"/>
                    <a:pt x="9149" y="1229"/>
                    <a:pt x="9149" y="1229"/>
                  </a:cubicBezTo>
                  <a:lnTo>
                    <a:pt x="5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4"/>
            <p:cNvSpPr/>
            <p:nvPr/>
          </p:nvSpPr>
          <p:spPr>
            <a:xfrm>
              <a:off x="3301875" y="2289825"/>
              <a:ext cx="235050" cy="94600"/>
            </a:xfrm>
            <a:custGeom>
              <a:rect b="b" l="l" r="r" t="t"/>
              <a:pathLst>
                <a:path extrusionOk="0" h="3784" w="9402">
                  <a:moveTo>
                    <a:pt x="5680" y="1"/>
                  </a:moveTo>
                  <a:cubicBezTo>
                    <a:pt x="5634" y="1"/>
                    <a:pt x="5587" y="12"/>
                    <a:pt x="5543" y="36"/>
                  </a:cubicBezTo>
                  <a:cubicBezTo>
                    <a:pt x="5520" y="49"/>
                    <a:pt x="3129" y="1396"/>
                    <a:pt x="2178" y="1905"/>
                  </a:cubicBezTo>
                  <a:cubicBezTo>
                    <a:pt x="1865" y="2073"/>
                    <a:pt x="1487" y="2194"/>
                    <a:pt x="1153" y="2300"/>
                  </a:cubicBezTo>
                  <a:cubicBezTo>
                    <a:pt x="591" y="2479"/>
                    <a:pt x="149" y="2620"/>
                    <a:pt x="44" y="2967"/>
                  </a:cubicBezTo>
                  <a:cubicBezTo>
                    <a:pt x="6" y="3086"/>
                    <a:pt x="1" y="3275"/>
                    <a:pt x="176" y="3495"/>
                  </a:cubicBezTo>
                  <a:cubicBezTo>
                    <a:pt x="344" y="3705"/>
                    <a:pt x="653" y="3784"/>
                    <a:pt x="1025" y="3784"/>
                  </a:cubicBezTo>
                  <a:cubicBezTo>
                    <a:pt x="1825" y="3784"/>
                    <a:pt x="2913" y="3417"/>
                    <a:pt x="3501" y="3195"/>
                  </a:cubicBezTo>
                  <a:cubicBezTo>
                    <a:pt x="3916" y="3192"/>
                    <a:pt x="6523" y="3174"/>
                    <a:pt x="7602" y="3030"/>
                  </a:cubicBezTo>
                  <a:cubicBezTo>
                    <a:pt x="8906" y="2856"/>
                    <a:pt x="9332" y="1654"/>
                    <a:pt x="9350" y="1603"/>
                  </a:cubicBezTo>
                  <a:cubicBezTo>
                    <a:pt x="9401" y="1455"/>
                    <a:pt x="9322" y="1293"/>
                    <a:pt x="9174" y="1242"/>
                  </a:cubicBezTo>
                  <a:cubicBezTo>
                    <a:pt x="9144" y="1232"/>
                    <a:pt x="9112" y="1227"/>
                    <a:pt x="9082" y="1227"/>
                  </a:cubicBezTo>
                  <a:cubicBezTo>
                    <a:pt x="8964" y="1227"/>
                    <a:pt x="8854" y="1300"/>
                    <a:pt x="8812" y="1417"/>
                  </a:cubicBezTo>
                  <a:cubicBezTo>
                    <a:pt x="8798" y="1454"/>
                    <a:pt x="8476" y="2338"/>
                    <a:pt x="7526" y="2466"/>
                  </a:cubicBezTo>
                  <a:cubicBezTo>
                    <a:pt x="6415" y="2615"/>
                    <a:pt x="3477" y="2625"/>
                    <a:pt x="3448" y="2625"/>
                  </a:cubicBezTo>
                  <a:cubicBezTo>
                    <a:pt x="3413" y="2625"/>
                    <a:pt x="3379" y="2631"/>
                    <a:pt x="3346" y="2644"/>
                  </a:cubicBezTo>
                  <a:cubicBezTo>
                    <a:pt x="2415" y="3001"/>
                    <a:pt x="1458" y="3223"/>
                    <a:pt x="957" y="3223"/>
                  </a:cubicBezTo>
                  <a:cubicBezTo>
                    <a:pt x="785" y="3223"/>
                    <a:pt x="666" y="3196"/>
                    <a:pt x="621" y="3140"/>
                  </a:cubicBezTo>
                  <a:cubicBezTo>
                    <a:pt x="616" y="3134"/>
                    <a:pt x="611" y="3128"/>
                    <a:pt x="608" y="3122"/>
                  </a:cubicBezTo>
                  <a:cubicBezTo>
                    <a:pt x="723" y="3035"/>
                    <a:pt x="1081" y="2921"/>
                    <a:pt x="1326" y="2842"/>
                  </a:cubicBezTo>
                  <a:cubicBezTo>
                    <a:pt x="1683" y="2730"/>
                    <a:pt x="2088" y="2600"/>
                    <a:pt x="2446" y="2408"/>
                  </a:cubicBezTo>
                  <a:cubicBezTo>
                    <a:pt x="3404" y="1894"/>
                    <a:pt x="5800" y="546"/>
                    <a:pt x="5823" y="531"/>
                  </a:cubicBezTo>
                  <a:cubicBezTo>
                    <a:pt x="5958" y="453"/>
                    <a:pt x="6004" y="280"/>
                    <a:pt x="5927" y="145"/>
                  </a:cubicBezTo>
                  <a:cubicBezTo>
                    <a:pt x="5876" y="53"/>
                    <a:pt x="5779" y="1"/>
                    <a:pt x="5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4"/>
            <p:cNvSpPr/>
            <p:nvPr/>
          </p:nvSpPr>
          <p:spPr>
            <a:xfrm>
              <a:off x="5773650" y="4668100"/>
              <a:ext cx="327150" cy="426050"/>
            </a:xfrm>
            <a:custGeom>
              <a:rect b="b" l="l" r="r" t="t"/>
              <a:pathLst>
                <a:path extrusionOk="0" h="17042" w="13086">
                  <a:moveTo>
                    <a:pt x="6675" y="1"/>
                  </a:moveTo>
                  <a:lnTo>
                    <a:pt x="3947" y="3239"/>
                  </a:lnTo>
                  <a:lnTo>
                    <a:pt x="3676" y="8734"/>
                  </a:lnTo>
                  <a:cubicBezTo>
                    <a:pt x="3676" y="8734"/>
                    <a:pt x="412" y="15493"/>
                    <a:pt x="186" y="15953"/>
                  </a:cubicBezTo>
                  <a:cubicBezTo>
                    <a:pt x="1" y="16333"/>
                    <a:pt x="248" y="17042"/>
                    <a:pt x="949" y="17042"/>
                  </a:cubicBezTo>
                  <a:cubicBezTo>
                    <a:pt x="1100" y="17042"/>
                    <a:pt x="1273" y="17008"/>
                    <a:pt x="1467" y="16932"/>
                  </a:cubicBezTo>
                  <a:cubicBezTo>
                    <a:pt x="2559" y="16499"/>
                    <a:pt x="4853" y="14323"/>
                    <a:pt x="6152" y="13288"/>
                  </a:cubicBezTo>
                  <a:cubicBezTo>
                    <a:pt x="7450" y="12252"/>
                    <a:pt x="9407" y="9693"/>
                    <a:pt x="10583" y="8817"/>
                  </a:cubicBezTo>
                  <a:cubicBezTo>
                    <a:pt x="11759" y="7942"/>
                    <a:pt x="13085" y="6040"/>
                    <a:pt x="13029" y="5617"/>
                  </a:cubicBezTo>
                  <a:cubicBezTo>
                    <a:pt x="12971" y="5194"/>
                    <a:pt x="6675" y="1"/>
                    <a:pt x="6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4"/>
            <p:cNvSpPr/>
            <p:nvPr/>
          </p:nvSpPr>
          <p:spPr>
            <a:xfrm>
              <a:off x="5767575" y="4661000"/>
              <a:ext cx="340850" cy="440275"/>
            </a:xfrm>
            <a:custGeom>
              <a:rect b="b" l="l" r="r" t="t"/>
              <a:pathLst>
                <a:path extrusionOk="0" h="17611" w="13634">
                  <a:moveTo>
                    <a:pt x="6953" y="685"/>
                  </a:moveTo>
                  <a:cubicBezTo>
                    <a:pt x="9206" y="2547"/>
                    <a:pt x="12607" y="5437"/>
                    <a:pt x="12983" y="5964"/>
                  </a:cubicBezTo>
                  <a:cubicBezTo>
                    <a:pt x="12906" y="6365"/>
                    <a:pt x="11775" y="8040"/>
                    <a:pt x="10656" y="8873"/>
                  </a:cubicBezTo>
                  <a:cubicBezTo>
                    <a:pt x="10036" y="9334"/>
                    <a:pt x="9245" y="10205"/>
                    <a:pt x="8408" y="11127"/>
                  </a:cubicBezTo>
                  <a:cubicBezTo>
                    <a:pt x="7636" y="11976"/>
                    <a:pt x="6838" y="12855"/>
                    <a:pt x="6217" y="13350"/>
                  </a:cubicBezTo>
                  <a:cubicBezTo>
                    <a:pt x="5844" y="13647"/>
                    <a:pt x="5391" y="14037"/>
                    <a:pt x="4907" y="14453"/>
                  </a:cubicBezTo>
                  <a:cubicBezTo>
                    <a:pt x="3763" y="15436"/>
                    <a:pt x="2340" y="16658"/>
                    <a:pt x="1604" y="16950"/>
                  </a:cubicBezTo>
                  <a:cubicBezTo>
                    <a:pt x="1452" y="17011"/>
                    <a:pt x="1313" y="17042"/>
                    <a:pt x="1191" y="17042"/>
                  </a:cubicBezTo>
                  <a:cubicBezTo>
                    <a:pt x="1028" y="17042"/>
                    <a:pt x="896" y="16988"/>
                    <a:pt x="798" y="16883"/>
                  </a:cubicBezTo>
                  <a:cubicBezTo>
                    <a:pt x="655" y="16728"/>
                    <a:pt x="623" y="16488"/>
                    <a:pt x="685" y="16362"/>
                  </a:cubicBezTo>
                  <a:cubicBezTo>
                    <a:pt x="911" y="15901"/>
                    <a:pt x="4175" y="9143"/>
                    <a:pt x="4175" y="9143"/>
                  </a:cubicBezTo>
                  <a:cubicBezTo>
                    <a:pt x="4192" y="9109"/>
                    <a:pt x="4201" y="9070"/>
                    <a:pt x="4203" y="9033"/>
                  </a:cubicBezTo>
                  <a:lnTo>
                    <a:pt x="4470" y="3633"/>
                  </a:lnTo>
                  <a:lnTo>
                    <a:pt x="6953" y="685"/>
                  </a:lnTo>
                  <a:close/>
                  <a:moveTo>
                    <a:pt x="6918" y="1"/>
                  </a:moveTo>
                  <a:cubicBezTo>
                    <a:pt x="6837" y="1"/>
                    <a:pt x="6756" y="35"/>
                    <a:pt x="6700" y="102"/>
                  </a:cubicBezTo>
                  <a:lnTo>
                    <a:pt x="3972" y="3340"/>
                  </a:lnTo>
                  <a:cubicBezTo>
                    <a:pt x="3931" y="3388"/>
                    <a:pt x="3909" y="3446"/>
                    <a:pt x="3905" y="3509"/>
                  </a:cubicBezTo>
                  <a:lnTo>
                    <a:pt x="3638" y="8947"/>
                  </a:lnTo>
                  <a:cubicBezTo>
                    <a:pt x="3333" y="9575"/>
                    <a:pt x="388" y="15675"/>
                    <a:pt x="173" y="16112"/>
                  </a:cubicBezTo>
                  <a:cubicBezTo>
                    <a:pt x="0" y="16467"/>
                    <a:pt x="87" y="16954"/>
                    <a:pt x="381" y="17270"/>
                  </a:cubicBezTo>
                  <a:cubicBezTo>
                    <a:pt x="494" y="17392"/>
                    <a:pt x="757" y="17611"/>
                    <a:pt x="1193" y="17611"/>
                  </a:cubicBezTo>
                  <a:cubicBezTo>
                    <a:pt x="1372" y="17611"/>
                    <a:pt x="1578" y="17575"/>
                    <a:pt x="1815" y="17481"/>
                  </a:cubicBezTo>
                  <a:cubicBezTo>
                    <a:pt x="2640" y="17154"/>
                    <a:pt x="4042" y="15948"/>
                    <a:pt x="5279" y="14885"/>
                  </a:cubicBezTo>
                  <a:cubicBezTo>
                    <a:pt x="5756" y="14474"/>
                    <a:pt x="6204" y="14089"/>
                    <a:pt x="6572" y="13796"/>
                  </a:cubicBezTo>
                  <a:cubicBezTo>
                    <a:pt x="7229" y="13271"/>
                    <a:pt x="8043" y="12376"/>
                    <a:pt x="8830" y="11510"/>
                  </a:cubicBezTo>
                  <a:cubicBezTo>
                    <a:pt x="9612" y="10648"/>
                    <a:pt x="10421" y="9758"/>
                    <a:pt x="10997" y="9330"/>
                  </a:cubicBezTo>
                  <a:cubicBezTo>
                    <a:pt x="12151" y="8470"/>
                    <a:pt x="13633" y="6461"/>
                    <a:pt x="13554" y="5864"/>
                  </a:cubicBezTo>
                  <a:cubicBezTo>
                    <a:pt x="13536" y="5732"/>
                    <a:pt x="13483" y="5330"/>
                    <a:pt x="7099" y="66"/>
                  </a:cubicBezTo>
                  <a:cubicBezTo>
                    <a:pt x="7046" y="22"/>
                    <a:pt x="6982" y="1"/>
                    <a:pt x="6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4"/>
            <p:cNvSpPr/>
            <p:nvPr/>
          </p:nvSpPr>
          <p:spPr>
            <a:xfrm>
              <a:off x="5784400" y="4788475"/>
              <a:ext cx="316400" cy="305625"/>
            </a:xfrm>
            <a:custGeom>
              <a:rect b="b" l="l" r="r" t="t"/>
              <a:pathLst>
                <a:path extrusionOk="0" h="12225" w="12656">
                  <a:moveTo>
                    <a:pt x="11857" y="1"/>
                  </a:moveTo>
                  <a:cubicBezTo>
                    <a:pt x="11003" y="945"/>
                    <a:pt x="9297" y="2825"/>
                    <a:pt x="7772" y="4463"/>
                  </a:cubicBezTo>
                  <a:cubicBezTo>
                    <a:pt x="6046" y="6320"/>
                    <a:pt x="1631" y="10505"/>
                    <a:pt x="0" y="12042"/>
                  </a:cubicBezTo>
                  <a:cubicBezTo>
                    <a:pt x="133" y="12152"/>
                    <a:pt x="308" y="12224"/>
                    <a:pt x="530" y="12224"/>
                  </a:cubicBezTo>
                  <a:cubicBezTo>
                    <a:pt x="678" y="12224"/>
                    <a:pt x="847" y="12192"/>
                    <a:pt x="1037" y="12117"/>
                  </a:cubicBezTo>
                  <a:cubicBezTo>
                    <a:pt x="2129" y="11683"/>
                    <a:pt x="4423" y="9508"/>
                    <a:pt x="5722" y="8473"/>
                  </a:cubicBezTo>
                  <a:cubicBezTo>
                    <a:pt x="7020" y="7437"/>
                    <a:pt x="8977" y="4878"/>
                    <a:pt x="10153" y="4002"/>
                  </a:cubicBezTo>
                  <a:cubicBezTo>
                    <a:pt x="11329" y="3127"/>
                    <a:pt x="12655" y="1225"/>
                    <a:pt x="12599" y="802"/>
                  </a:cubicBezTo>
                  <a:cubicBezTo>
                    <a:pt x="12587" y="713"/>
                    <a:pt x="12300" y="415"/>
                    <a:pt x="118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4"/>
            <p:cNvSpPr/>
            <p:nvPr/>
          </p:nvSpPr>
          <p:spPr>
            <a:xfrm>
              <a:off x="5777225" y="4781350"/>
              <a:ext cx="331225" cy="319850"/>
            </a:xfrm>
            <a:custGeom>
              <a:rect b="b" l="l" r="r" t="t"/>
              <a:pathLst>
                <a:path extrusionOk="0" h="12794" w="13249">
                  <a:moveTo>
                    <a:pt x="12160" y="693"/>
                  </a:moveTo>
                  <a:cubicBezTo>
                    <a:pt x="12447" y="971"/>
                    <a:pt x="12556" y="1098"/>
                    <a:pt x="12598" y="1151"/>
                  </a:cubicBezTo>
                  <a:cubicBezTo>
                    <a:pt x="12518" y="1555"/>
                    <a:pt x="11388" y="3227"/>
                    <a:pt x="10270" y="4059"/>
                  </a:cubicBezTo>
                  <a:cubicBezTo>
                    <a:pt x="9651" y="4520"/>
                    <a:pt x="8860" y="5392"/>
                    <a:pt x="8023" y="6313"/>
                  </a:cubicBezTo>
                  <a:cubicBezTo>
                    <a:pt x="7251" y="7162"/>
                    <a:pt x="6453" y="8041"/>
                    <a:pt x="5832" y="8536"/>
                  </a:cubicBezTo>
                  <a:cubicBezTo>
                    <a:pt x="5460" y="8833"/>
                    <a:pt x="5006" y="9223"/>
                    <a:pt x="4522" y="9640"/>
                  </a:cubicBezTo>
                  <a:cubicBezTo>
                    <a:pt x="3377" y="10622"/>
                    <a:pt x="1955" y="11844"/>
                    <a:pt x="1219" y="12136"/>
                  </a:cubicBezTo>
                  <a:cubicBezTo>
                    <a:pt x="1087" y="12190"/>
                    <a:pt x="985" y="12228"/>
                    <a:pt x="865" y="12228"/>
                  </a:cubicBezTo>
                  <a:cubicBezTo>
                    <a:pt x="847" y="12228"/>
                    <a:pt x="829" y="12227"/>
                    <a:pt x="811" y="12226"/>
                  </a:cubicBezTo>
                  <a:cubicBezTo>
                    <a:pt x="2741" y="10403"/>
                    <a:pt x="6662" y="6670"/>
                    <a:pt x="8268" y="4944"/>
                  </a:cubicBezTo>
                  <a:cubicBezTo>
                    <a:pt x="9681" y="3424"/>
                    <a:pt x="11245" y="1704"/>
                    <a:pt x="12160" y="693"/>
                  </a:cubicBezTo>
                  <a:close/>
                  <a:moveTo>
                    <a:pt x="12134" y="0"/>
                  </a:moveTo>
                  <a:cubicBezTo>
                    <a:pt x="12058" y="4"/>
                    <a:pt x="11986" y="37"/>
                    <a:pt x="11935" y="94"/>
                  </a:cubicBezTo>
                  <a:cubicBezTo>
                    <a:pt x="11061" y="1060"/>
                    <a:pt x="9368" y="2923"/>
                    <a:pt x="7851" y="4554"/>
                  </a:cubicBezTo>
                  <a:cubicBezTo>
                    <a:pt x="6158" y="6375"/>
                    <a:pt x="1861" y="10451"/>
                    <a:pt x="92" y="12121"/>
                  </a:cubicBezTo>
                  <a:cubicBezTo>
                    <a:pt x="32" y="12176"/>
                    <a:pt x="0" y="12255"/>
                    <a:pt x="3" y="12336"/>
                  </a:cubicBezTo>
                  <a:cubicBezTo>
                    <a:pt x="5" y="12419"/>
                    <a:pt x="43" y="12495"/>
                    <a:pt x="106" y="12548"/>
                  </a:cubicBezTo>
                  <a:cubicBezTo>
                    <a:pt x="237" y="12656"/>
                    <a:pt x="473" y="12793"/>
                    <a:pt x="820" y="12793"/>
                  </a:cubicBezTo>
                  <a:cubicBezTo>
                    <a:pt x="994" y="12793"/>
                    <a:pt x="1197" y="12758"/>
                    <a:pt x="1430" y="12666"/>
                  </a:cubicBezTo>
                  <a:cubicBezTo>
                    <a:pt x="2255" y="12338"/>
                    <a:pt x="3657" y="11134"/>
                    <a:pt x="4893" y="10070"/>
                  </a:cubicBezTo>
                  <a:cubicBezTo>
                    <a:pt x="5372" y="9659"/>
                    <a:pt x="5820" y="9274"/>
                    <a:pt x="6188" y="8981"/>
                  </a:cubicBezTo>
                  <a:cubicBezTo>
                    <a:pt x="6844" y="8456"/>
                    <a:pt x="7658" y="7561"/>
                    <a:pt x="8445" y="6695"/>
                  </a:cubicBezTo>
                  <a:cubicBezTo>
                    <a:pt x="9227" y="5833"/>
                    <a:pt x="10036" y="4942"/>
                    <a:pt x="10611" y="4515"/>
                  </a:cubicBezTo>
                  <a:cubicBezTo>
                    <a:pt x="11766" y="3655"/>
                    <a:pt x="13248" y="1646"/>
                    <a:pt x="13169" y="1049"/>
                  </a:cubicBezTo>
                  <a:cubicBezTo>
                    <a:pt x="13151" y="914"/>
                    <a:pt x="13083" y="773"/>
                    <a:pt x="12341" y="77"/>
                  </a:cubicBezTo>
                  <a:cubicBezTo>
                    <a:pt x="12286" y="25"/>
                    <a:pt x="12211" y="2"/>
                    <a:pt x="12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4"/>
            <p:cNvSpPr/>
            <p:nvPr/>
          </p:nvSpPr>
          <p:spPr>
            <a:xfrm>
              <a:off x="6051875" y="4049550"/>
              <a:ext cx="250450" cy="436525"/>
            </a:xfrm>
            <a:custGeom>
              <a:rect b="b" l="l" r="r" t="t"/>
              <a:pathLst>
                <a:path extrusionOk="0" h="17461" w="10018">
                  <a:moveTo>
                    <a:pt x="7577" y="0"/>
                  </a:moveTo>
                  <a:cubicBezTo>
                    <a:pt x="5731" y="0"/>
                    <a:pt x="818" y="764"/>
                    <a:pt x="818" y="764"/>
                  </a:cubicBezTo>
                  <a:lnTo>
                    <a:pt x="0" y="4321"/>
                  </a:lnTo>
                  <a:lnTo>
                    <a:pt x="3031" y="7651"/>
                  </a:lnTo>
                  <a:lnTo>
                    <a:pt x="7777" y="17362"/>
                  </a:lnTo>
                  <a:cubicBezTo>
                    <a:pt x="7777" y="17362"/>
                    <a:pt x="8208" y="17461"/>
                    <a:pt x="8667" y="17461"/>
                  </a:cubicBezTo>
                  <a:cubicBezTo>
                    <a:pt x="8968" y="17461"/>
                    <a:pt x="9281" y="17418"/>
                    <a:pt x="9490" y="17276"/>
                  </a:cubicBezTo>
                  <a:cubicBezTo>
                    <a:pt x="10017" y="16918"/>
                    <a:pt x="9119" y="4826"/>
                    <a:pt x="8874" y="2992"/>
                  </a:cubicBezTo>
                  <a:cubicBezTo>
                    <a:pt x="8629" y="1157"/>
                    <a:pt x="8957" y="394"/>
                    <a:pt x="8195" y="65"/>
                  </a:cubicBezTo>
                  <a:cubicBezTo>
                    <a:pt x="8090" y="20"/>
                    <a:pt x="7873" y="0"/>
                    <a:pt x="7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4"/>
            <p:cNvSpPr/>
            <p:nvPr/>
          </p:nvSpPr>
          <p:spPr>
            <a:xfrm>
              <a:off x="6044400" y="4042575"/>
              <a:ext cx="260700" cy="450650"/>
            </a:xfrm>
            <a:custGeom>
              <a:rect b="b" l="l" r="r" t="t"/>
              <a:pathLst>
                <a:path extrusionOk="0" h="18026" w="10428">
                  <a:moveTo>
                    <a:pt x="7915" y="561"/>
                  </a:moveTo>
                  <a:cubicBezTo>
                    <a:pt x="8148" y="561"/>
                    <a:pt x="8309" y="576"/>
                    <a:pt x="8380" y="606"/>
                  </a:cubicBezTo>
                  <a:cubicBezTo>
                    <a:pt x="8701" y="745"/>
                    <a:pt x="8738" y="945"/>
                    <a:pt x="8773" y="1815"/>
                  </a:cubicBezTo>
                  <a:cubicBezTo>
                    <a:pt x="8789" y="2210"/>
                    <a:pt x="8808" y="2702"/>
                    <a:pt x="8889" y="3309"/>
                  </a:cubicBezTo>
                  <a:cubicBezTo>
                    <a:pt x="9181" y="5482"/>
                    <a:pt x="9922" y="16312"/>
                    <a:pt x="9582" y="17347"/>
                  </a:cubicBezTo>
                  <a:cubicBezTo>
                    <a:pt x="9432" y="17425"/>
                    <a:pt x="9204" y="17454"/>
                    <a:pt x="8961" y="17454"/>
                  </a:cubicBezTo>
                  <a:cubicBezTo>
                    <a:pt x="8723" y="17454"/>
                    <a:pt x="8472" y="17426"/>
                    <a:pt x="8270" y="17389"/>
                  </a:cubicBezTo>
                  <a:lnTo>
                    <a:pt x="3586" y="7805"/>
                  </a:lnTo>
                  <a:cubicBezTo>
                    <a:pt x="3574" y="7781"/>
                    <a:pt x="3559" y="7758"/>
                    <a:pt x="3541" y="7738"/>
                  </a:cubicBezTo>
                  <a:lnTo>
                    <a:pt x="610" y="4519"/>
                  </a:lnTo>
                  <a:lnTo>
                    <a:pt x="1350" y="1296"/>
                  </a:lnTo>
                  <a:cubicBezTo>
                    <a:pt x="3969" y="894"/>
                    <a:pt x="6788" y="561"/>
                    <a:pt x="7915" y="561"/>
                  </a:cubicBezTo>
                  <a:close/>
                  <a:moveTo>
                    <a:pt x="7854" y="1"/>
                  </a:moveTo>
                  <a:cubicBezTo>
                    <a:pt x="6068" y="1"/>
                    <a:pt x="2006" y="616"/>
                    <a:pt x="1074" y="762"/>
                  </a:cubicBezTo>
                  <a:cubicBezTo>
                    <a:pt x="959" y="779"/>
                    <a:pt x="866" y="866"/>
                    <a:pt x="840" y="979"/>
                  </a:cubicBezTo>
                  <a:lnTo>
                    <a:pt x="22" y="4536"/>
                  </a:lnTo>
                  <a:cubicBezTo>
                    <a:pt x="0" y="4628"/>
                    <a:pt x="25" y="4724"/>
                    <a:pt x="88" y="4792"/>
                  </a:cubicBezTo>
                  <a:lnTo>
                    <a:pt x="3092" y="8092"/>
                  </a:lnTo>
                  <a:lnTo>
                    <a:pt x="7820" y="17765"/>
                  </a:lnTo>
                  <a:cubicBezTo>
                    <a:pt x="7858" y="17843"/>
                    <a:pt x="7928" y="17898"/>
                    <a:pt x="8011" y="17918"/>
                  </a:cubicBezTo>
                  <a:cubicBezTo>
                    <a:pt x="8087" y="17935"/>
                    <a:pt x="8500" y="18026"/>
                    <a:pt x="8955" y="18026"/>
                  </a:cubicBezTo>
                  <a:cubicBezTo>
                    <a:pt x="9306" y="18024"/>
                    <a:pt x="9682" y="17971"/>
                    <a:pt x="9948" y="17791"/>
                  </a:cubicBezTo>
                  <a:cubicBezTo>
                    <a:pt x="10139" y="17660"/>
                    <a:pt x="10428" y="17465"/>
                    <a:pt x="10054" y="10950"/>
                  </a:cubicBezTo>
                  <a:cubicBezTo>
                    <a:pt x="9869" y="7709"/>
                    <a:pt x="9585" y="4202"/>
                    <a:pt x="9455" y="3233"/>
                  </a:cubicBezTo>
                  <a:cubicBezTo>
                    <a:pt x="9377" y="2651"/>
                    <a:pt x="9359" y="2174"/>
                    <a:pt x="9343" y="1791"/>
                  </a:cubicBezTo>
                  <a:cubicBezTo>
                    <a:pt x="9309" y="939"/>
                    <a:pt x="9287" y="376"/>
                    <a:pt x="8607" y="83"/>
                  </a:cubicBezTo>
                  <a:cubicBezTo>
                    <a:pt x="8475" y="25"/>
                    <a:pt x="8209" y="1"/>
                    <a:pt x="78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4"/>
            <p:cNvSpPr/>
            <p:nvPr/>
          </p:nvSpPr>
          <p:spPr>
            <a:xfrm>
              <a:off x="6234225" y="4049550"/>
              <a:ext cx="68050" cy="436150"/>
            </a:xfrm>
            <a:custGeom>
              <a:rect b="b" l="l" r="r" t="t"/>
              <a:pathLst>
                <a:path extrusionOk="0" h="17446" w="2722">
                  <a:moveTo>
                    <a:pt x="285" y="0"/>
                  </a:moveTo>
                  <a:cubicBezTo>
                    <a:pt x="197" y="0"/>
                    <a:pt x="102" y="2"/>
                    <a:pt x="1" y="6"/>
                  </a:cubicBezTo>
                  <a:cubicBezTo>
                    <a:pt x="374" y="3361"/>
                    <a:pt x="1324" y="11824"/>
                    <a:pt x="1564" y="13625"/>
                  </a:cubicBezTo>
                  <a:cubicBezTo>
                    <a:pt x="1734" y="14904"/>
                    <a:pt x="1704" y="16392"/>
                    <a:pt x="1644" y="17445"/>
                  </a:cubicBezTo>
                  <a:cubicBezTo>
                    <a:pt x="1852" y="17423"/>
                    <a:pt x="2049" y="17375"/>
                    <a:pt x="2196" y="17276"/>
                  </a:cubicBezTo>
                  <a:cubicBezTo>
                    <a:pt x="2722" y="16918"/>
                    <a:pt x="1825" y="4826"/>
                    <a:pt x="1580" y="2991"/>
                  </a:cubicBezTo>
                  <a:cubicBezTo>
                    <a:pt x="1335" y="1156"/>
                    <a:pt x="1663" y="394"/>
                    <a:pt x="901" y="65"/>
                  </a:cubicBezTo>
                  <a:cubicBezTo>
                    <a:pt x="796" y="20"/>
                    <a:pt x="579" y="0"/>
                    <a:pt x="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4"/>
            <p:cNvSpPr/>
            <p:nvPr/>
          </p:nvSpPr>
          <p:spPr>
            <a:xfrm>
              <a:off x="6226700" y="4042450"/>
              <a:ext cx="78400" cy="450350"/>
            </a:xfrm>
            <a:custGeom>
              <a:rect b="b" l="l" r="r" t="t"/>
              <a:pathLst>
                <a:path extrusionOk="0" h="18014" w="3136">
                  <a:moveTo>
                    <a:pt x="619" y="569"/>
                  </a:moveTo>
                  <a:cubicBezTo>
                    <a:pt x="986" y="572"/>
                    <a:pt x="1078" y="606"/>
                    <a:pt x="1088" y="610"/>
                  </a:cubicBezTo>
                  <a:cubicBezTo>
                    <a:pt x="1409" y="749"/>
                    <a:pt x="1446" y="949"/>
                    <a:pt x="1481" y="1819"/>
                  </a:cubicBezTo>
                  <a:cubicBezTo>
                    <a:pt x="1497" y="2214"/>
                    <a:pt x="1516" y="2705"/>
                    <a:pt x="1597" y="3313"/>
                  </a:cubicBezTo>
                  <a:cubicBezTo>
                    <a:pt x="1889" y="5486"/>
                    <a:pt x="2630" y="16314"/>
                    <a:pt x="2290" y="17351"/>
                  </a:cubicBezTo>
                  <a:cubicBezTo>
                    <a:pt x="2278" y="17358"/>
                    <a:pt x="2263" y="17365"/>
                    <a:pt x="2249" y="17370"/>
                  </a:cubicBezTo>
                  <a:cubicBezTo>
                    <a:pt x="2294" y="16358"/>
                    <a:pt x="2302" y="15032"/>
                    <a:pt x="2147" y="13872"/>
                  </a:cubicBezTo>
                  <a:cubicBezTo>
                    <a:pt x="1915" y="12129"/>
                    <a:pt x="1028" y="4224"/>
                    <a:pt x="619" y="569"/>
                  </a:cubicBezTo>
                  <a:close/>
                  <a:moveTo>
                    <a:pt x="581" y="0"/>
                  </a:moveTo>
                  <a:cubicBezTo>
                    <a:pt x="495" y="0"/>
                    <a:pt x="399" y="2"/>
                    <a:pt x="292" y="5"/>
                  </a:cubicBezTo>
                  <a:cubicBezTo>
                    <a:pt x="126" y="11"/>
                    <a:pt x="0" y="156"/>
                    <a:pt x="19" y="321"/>
                  </a:cubicBezTo>
                  <a:cubicBezTo>
                    <a:pt x="409" y="3819"/>
                    <a:pt x="1342" y="12148"/>
                    <a:pt x="1583" y="13947"/>
                  </a:cubicBezTo>
                  <a:cubicBezTo>
                    <a:pt x="1752" y="15212"/>
                    <a:pt x="1719" y="16693"/>
                    <a:pt x="1661" y="17712"/>
                  </a:cubicBezTo>
                  <a:cubicBezTo>
                    <a:pt x="1652" y="17876"/>
                    <a:pt x="1781" y="18014"/>
                    <a:pt x="1945" y="18014"/>
                  </a:cubicBezTo>
                  <a:cubicBezTo>
                    <a:pt x="1955" y="18014"/>
                    <a:pt x="1964" y="18013"/>
                    <a:pt x="1974" y="18011"/>
                  </a:cubicBezTo>
                  <a:cubicBezTo>
                    <a:pt x="2265" y="17981"/>
                    <a:pt x="2487" y="17911"/>
                    <a:pt x="2656" y="17796"/>
                  </a:cubicBezTo>
                  <a:cubicBezTo>
                    <a:pt x="2847" y="17665"/>
                    <a:pt x="3136" y="17470"/>
                    <a:pt x="2762" y="10955"/>
                  </a:cubicBezTo>
                  <a:cubicBezTo>
                    <a:pt x="2577" y="7714"/>
                    <a:pt x="2293" y="4207"/>
                    <a:pt x="2163" y="3238"/>
                  </a:cubicBezTo>
                  <a:cubicBezTo>
                    <a:pt x="2085" y="2656"/>
                    <a:pt x="2067" y="2179"/>
                    <a:pt x="2051" y="1796"/>
                  </a:cubicBezTo>
                  <a:cubicBezTo>
                    <a:pt x="2017" y="944"/>
                    <a:pt x="1995" y="381"/>
                    <a:pt x="1315" y="88"/>
                  </a:cubicBezTo>
                  <a:cubicBezTo>
                    <a:pt x="1216" y="45"/>
                    <a:pt x="1045" y="0"/>
                    <a:pt x="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5" name="Google Shape;142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45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</a:t>
            </a:r>
            <a:endParaRPr/>
          </a:p>
        </p:txBody>
      </p:sp>
      <p:grpSp>
        <p:nvGrpSpPr>
          <p:cNvPr id="1431" name="Google Shape;1431;p45"/>
          <p:cNvGrpSpPr/>
          <p:nvPr/>
        </p:nvGrpSpPr>
        <p:grpSpPr>
          <a:xfrm>
            <a:off x="2813982" y="1592318"/>
            <a:ext cx="3516204" cy="3357560"/>
            <a:chOff x="1259200" y="508350"/>
            <a:chExt cx="5203025" cy="4968275"/>
          </a:xfrm>
        </p:grpSpPr>
        <p:sp>
          <p:nvSpPr>
            <p:cNvPr id="1432" name="Google Shape;1432;p45"/>
            <p:cNvSpPr/>
            <p:nvPr/>
          </p:nvSpPr>
          <p:spPr>
            <a:xfrm>
              <a:off x="3031800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3031800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3031800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3031800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3031800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44281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5"/>
            <p:cNvSpPr/>
            <p:nvPr/>
          </p:nvSpPr>
          <p:spPr>
            <a:xfrm>
              <a:off x="53186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44281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53186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53186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44281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44281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53186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44281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53186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3031800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3031800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3031800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3031800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3031800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44281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53186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44281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53186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53186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44281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44281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53186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44281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53186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2526325" y="5162250"/>
              <a:ext cx="1511925" cy="314375"/>
            </a:xfrm>
            <a:custGeom>
              <a:rect b="b" l="l" r="r" t="t"/>
              <a:pathLst>
                <a:path extrusionOk="0" h="12575" w="60477">
                  <a:moveTo>
                    <a:pt x="30239" y="0"/>
                  </a:moveTo>
                  <a:cubicBezTo>
                    <a:pt x="22219" y="0"/>
                    <a:pt x="14527" y="663"/>
                    <a:pt x="8857" y="1842"/>
                  </a:cubicBezTo>
                  <a:cubicBezTo>
                    <a:pt x="3186" y="3021"/>
                    <a:pt x="0" y="4620"/>
                    <a:pt x="0" y="6287"/>
                  </a:cubicBezTo>
                  <a:cubicBezTo>
                    <a:pt x="0" y="7955"/>
                    <a:pt x="3186" y="9554"/>
                    <a:pt x="8857" y="10733"/>
                  </a:cubicBezTo>
                  <a:cubicBezTo>
                    <a:pt x="14527" y="11912"/>
                    <a:pt x="22219" y="12575"/>
                    <a:pt x="30239" y="12575"/>
                  </a:cubicBezTo>
                  <a:cubicBezTo>
                    <a:pt x="38258" y="12575"/>
                    <a:pt x="45949" y="11912"/>
                    <a:pt x="51620" y="10733"/>
                  </a:cubicBezTo>
                  <a:cubicBezTo>
                    <a:pt x="57291" y="9554"/>
                    <a:pt x="60477" y="7955"/>
                    <a:pt x="60477" y="6287"/>
                  </a:cubicBezTo>
                  <a:cubicBezTo>
                    <a:pt x="60477" y="4620"/>
                    <a:pt x="57291" y="3021"/>
                    <a:pt x="51620" y="1842"/>
                  </a:cubicBezTo>
                  <a:cubicBezTo>
                    <a:pt x="45949" y="663"/>
                    <a:pt x="38258" y="0"/>
                    <a:pt x="302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3839425" y="1508400"/>
              <a:ext cx="622550" cy="510700"/>
            </a:xfrm>
            <a:custGeom>
              <a:rect b="b" l="l" r="r" t="t"/>
              <a:pathLst>
                <a:path extrusionOk="0" h="20428" w="24902">
                  <a:moveTo>
                    <a:pt x="19094" y="1"/>
                  </a:moveTo>
                  <a:cubicBezTo>
                    <a:pt x="17868" y="1"/>
                    <a:pt x="16718" y="381"/>
                    <a:pt x="16025" y="944"/>
                  </a:cubicBezTo>
                  <a:cubicBezTo>
                    <a:pt x="14053" y="2547"/>
                    <a:pt x="18614" y="2423"/>
                    <a:pt x="17258" y="3533"/>
                  </a:cubicBezTo>
                  <a:cubicBezTo>
                    <a:pt x="17054" y="3700"/>
                    <a:pt x="16813" y="3769"/>
                    <a:pt x="16538" y="3769"/>
                  </a:cubicBezTo>
                  <a:cubicBezTo>
                    <a:pt x="15210" y="3769"/>
                    <a:pt x="13081" y="2150"/>
                    <a:pt x="10389" y="2150"/>
                  </a:cubicBezTo>
                  <a:cubicBezTo>
                    <a:pt x="9941" y="2150"/>
                    <a:pt x="9477" y="2195"/>
                    <a:pt x="8999" y="2300"/>
                  </a:cubicBezTo>
                  <a:cubicBezTo>
                    <a:pt x="5054" y="3163"/>
                    <a:pt x="4438" y="8464"/>
                    <a:pt x="4438" y="8464"/>
                  </a:cubicBezTo>
                  <a:cubicBezTo>
                    <a:pt x="4438" y="8464"/>
                    <a:pt x="3945" y="8341"/>
                    <a:pt x="2835" y="8341"/>
                  </a:cubicBezTo>
                  <a:cubicBezTo>
                    <a:pt x="1726" y="8341"/>
                    <a:pt x="0" y="9080"/>
                    <a:pt x="0" y="12409"/>
                  </a:cubicBezTo>
                  <a:cubicBezTo>
                    <a:pt x="0" y="15737"/>
                    <a:pt x="123" y="18942"/>
                    <a:pt x="123" y="18942"/>
                  </a:cubicBezTo>
                  <a:cubicBezTo>
                    <a:pt x="123" y="18942"/>
                    <a:pt x="238" y="20428"/>
                    <a:pt x="2008" y="20428"/>
                  </a:cubicBezTo>
                  <a:cubicBezTo>
                    <a:pt x="2076" y="20428"/>
                    <a:pt x="2146" y="20426"/>
                    <a:pt x="2220" y="20421"/>
                  </a:cubicBezTo>
                  <a:cubicBezTo>
                    <a:pt x="4191" y="20298"/>
                    <a:pt x="4931" y="19435"/>
                    <a:pt x="4931" y="17833"/>
                  </a:cubicBezTo>
                  <a:cubicBezTo>
                    <a:pt x="4931" y="16230"/>
                    <a:pt x="6164" y="16846"/>
                    <a:pt x="7766" y="15613"/>
                  </a:cubicBezTo>
                  <a:cubicBezTo>
                    <a:pt x="9369" y="14380"/>
                    <a:pt x="8999" y="11422"/>
                    <a:pt x="11587" y="11299"/>
                  </a:cubicBezTo>
                  <a:cubicBezTo>
                    <a:pt x="11631" y="11297"/>
                    <a:pt x="11675" y="11296"/>
                    <a:pt x="11719" y="11296"/>
                  </a:cubicBezTo>
                  <a:cubicBezTo>
                    <a:pt x="14101" y="11296"/>
                    <a:pt x="16573" y="14304"/>
                    <a:pt x="18470" y="14304"/>
                  </a:cubicBezTo>
                  <a:cubicBezTo>
                    <a:pt x="18603" y="14304"/>
                    <a:pt x="18733" y="14289"/>
                    <a:pt x="18861" y="14257"/>
                  </a:cubicBezTo>
                  <a:cubicBezTo>
                    <a:pt x="20833" y="13765"/>
                    <a:pt x="24902" y="11052"/>
                    <a:pt x="24285" y="5135"/>
                  </a:cubicBezTo>
                  <a:cubicBezTo>
                    <a:pt x="23885" y="1297"/>
                    <a:pt x="21358" y="1"/>
                    <a:pt x="19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3831925" y="1500825"/>
              <a:ext cx="636925" cy="525775"/>
            </a:xfrm>
            <a:custGeom>
              <a:rect b="b" l="l" r="r" t="t"/>
              <a:pathLst>
                <a:path extrusionOk="0" h="21031" w="25477">
                  <a:moveTo>
                    <a:pt x="19394" y="603"/>
                  </a:moveTo>
                  <a:cubicBezTo>
                    <a:pt x="20049" y="603"/>
                    <a:pt x="20729" y="717"/>
                    <a:pt x="21365" y="981"/>
                  </a:cubicBezTo>
                  <a:cubicBezTo>
                    <a:pt x="22534" y="1465"/>
                    <a:pt x="23992" y="2637"/>
                    <a:pt x="24288" y="5469"/>
                  </a:cubicBezTo>
                  <a:cubicBezTo>
                    <a:pt x="24909" y="11437"/>
                    <a:pt x="20634" y="13883"/>
                    <a:pt x="19089" y="14270"/>
                  </a:cubicBezTo>
                  <a:cubicBezTo>
                    <a:pt x="18986" y="14296"/>
                    <a:pt x="18881" y="14307"/>
                    <a:pt x="18771" y="14307"/>
                  </a:cubicBezTo>
                  <a:cubicBezTo>
                    <a:pt x="17965" y="14307"/>
                    <a:pt x="16977" y="13661"/>
                    <a:pt x="15937" y="12981"/>
                  </a:cubicBezTo>
                  <a:cubicBezTo>
                    <a:pt x="14669" y="12152"/>
                    <a:pt x="13374" y="11300"/>
                    <a:pt x="12009" y="11300"/>
                  </a:cubicBezTo>
                  <a:cubicBezTo>
                    <a:pt x="11964" y="11300"/>
                    <a:pt x="11919" y="11301"/>
                    <a:pt x="11874" y="11303"/>
                  </a:cubicBezTo>
                  <a:cubicBezTo>
                    <a:pt x="10118" y="11387"/>
                    <a:pt x="9560" y="12678"/>
                    <a:pt x="9068" y="13818"/>
                  </a:cubicBezTo>
                  <a:cubicBezTo>
                    <a:pt x="8751" y="14550"/>
                    <a:pt x="8454" y="15241"/>
                    <a:pt x="7884" y="15679"/>
                  </a:cubicBezTo>
                  <a:cubicBezTo>
                    <a:pt x="7291" y="16136"/>
                    <a:pt x="6764" y="16318"/>
                    <a:pt x="6299" y="16479"/>
                  </a:cubicBezTo>
                  <a:cubicBezTo>
                    <a:pt x="5565" y="16732"/>
                    <a:pt x="4931" y="16951"/>
                    <a:pt x="4931" y="18136"/>
                  </a:cubicBezTo>
                  <a:cubicBezTo>
                    <a:pt x="4931" y="19654"/>
                    <a:pt x="4228" y="20318"/>
                    <a:pt x="2500" y="20425"/>
                  </a:cubicBezTo>
                  <a:cubicBezTo>
                    <a:pt x="2436" y="20429"/>
                    <a:pt x="2374" y="20431"/>
                    <a:pt x="2314" y="20431"/>
                  </a:cubicBezTo>
                  <a:cubicBezTo>
                    <a:pt x="893" y="20431"/>
                    <a:pt x="737" y="19376"/>
                    <a:pt x="722" y="19225"/>
                  </a:cubicBezTo>
                  <a:cubicBezTo>
                    <a:pt x="716" y="19046"/>
                    <a:pt x="600" y="15917"/>
                    <a:pt x="600" y="12712"/>
                  </a:cubicBezTo>
                  <a:cubicBezTo>
                    <a:pt x="600" y="9215"/>
                    <a:pt x="2542" y="8943"/>
                    <a:pt x="3136" y="8943"/>
                  </a:cubicBezTo>
                  <a:cubicBezTo>
                    <a:pt x="4182" y="8943"/>
                    <a:pt x="4662" y="9057"/>
                    <a:pt x="4667" y="9058"/>
                  </a:cubicBezTo>
                  <a:cubicBezTo>
                    <a:pt x="4690" y="9064"/>
                    <a:pt x="4715" y="9067"/>
                    <a:pt x="4739" y="9067"/>
                  </a:cubicBezTo>
                  <a:cubicBezTo>
                    <a:pt x="4799" y="9067"/>
                    <a:pt x="4859" y="9048"/>
                    <a:pt x="4909" y="9012"/>
                  </a:cubicBezTo>
                  <a:cubicBezTo>
                    <a:pt x="4980" y="8964"/>
                    <a:pt x="5026" y="8887"/>
                    <a:pt x="5036" y="8801"/>
                  </a:cubicBezTo>
                  <a:cubicBezTo>
                    <a:pt x="5042" y="8750"/>
                    <a:pt x="5670" y="3704"/>
                    <a:pt x="9363" y="2896"/>
                  </a:cubicBezTo>
                  <a:cubicBezTo>
                    <a:pt x="9819" y="2796"/>
                    <a:pt x="10262" y="2754"/>
                    <a:pt x="10690" y="2754"/>
                  </a:cubicBezTo>
                  <a:cubicBezTo>
                    <a:pt x="12214" y="2754"/>
                    <a:pt x="13559" y="3295"/>
                    <a:pt x="14689" y="3751"/>
                  </a:cubicBezTo>
                  <a:cubicBezTo>
                    <a:pt x="15520" y="4085"/>
                    <a:pt x="16239" y="4374"/>
                    <a:pt x="16845" y="4374"/>
                  </a:cubicBezTo>
                  <a:cubicBezTo>
                    <a:pt x="17180" y="4374"/>
                    <a:pt x="17481" y="4285"/>
                    <a:pt x="17748" y="4068"/>
                  </a:cubicBezTo>
                  <a:cubicBezTo>
                    <a:pt x="17850" y="3984"/>
                    <a:pt x="18161" y="3730"/>
                    <a:pt x="18108" y="3372"/>
                  </a:cubicBezTo>
                  <a:cubicBezTo>
                    <a:pt x="18047" y="2956"/>
                    <a:pt x="17551" y="2751"/>
                    <a:pt x="17026" y="2534"/>
                  </a:cubicBezTo>
                  <a:cubicBezTo>
                    <a:pt x="16698" y="2398"/>
                    <a:pt x="16152" y="2172"/>
                    <a:pt x="16124" y="1985"/>
                  </a:cubicBezTo>
                  <a:cubicBezTo>
                    <a:pt x="16111" y="1904"/>
                    <a:pt x="16208" y="1728"/>
                    <a:pt x="16515" y="1480"/>
                  </a:cubicBezTo>
                  <a:cubicBezTo>
                    <a:pt x="17155" y="958"/>
                    <a:pt x="18238" y="603"/>
                    <a:pt x="19394" y="603"/>
                  </a:cubicBezTo>
                  <a:close/>
                  <a:moveTo>
                    <a:pt x="19393" y="1"/>
                  </a:moveTo>
                  <a:cubicBezTo>
                    <a:pt x="18076" y="1"/>
                    <a:pt x="16863" y="425"/>
                    <a:pt x="16136" y="1015"/>
                  </a:cubicBezTo>
                  <a:cubicBezTo>
                    <a:pt x="15679" y="1387"/>
                    <a:pt x="15481" y="1732"/>
                    <a:pt x="15531" y="2071"/>
                  </a:cubicBezTo>
                  <a:cubicBezTo>
                    <a:pt x="15607" y="2595"/>
                    <a:pt x="16212" y="2845"/>
                    <a:pt x="16797" y="3087"/>
                  </a:cubicBezTo>
                  <a:cubicBezTo>
                    <a:pt x="17048" y="3191"/>
                    <a:pt x="17466" y="3364"/>
                    <a:pt x="17516" y="3442"/>
                  </a:cubicBezTo>
                  <a:cubicBezTo>
                    <a:pt x="17516" y="3442"/>
                    <a:pt x="17499" y="3497"/>
                    <a:pt x="17368" y="3604"/>
                  </a:cubicBezTo>
                  <a:cubicBezTo>
                    <a:pt x="17224" y="3722"/>
                    <a:pt x="17044" y="3771"/>
                    <a:pt x="16832" y="3771"/>
                  </a:cubicBezTo>
                  <a:cubicBezTo>
                    <a:pt x="16343" y="3771"/>
                    <a:pt x="15684" y="3506"/>
                    <a:pt x="14913" y="3196"/>
                  </a:cubicBezTo>
                  <a:cubicBezTo>
                    <a:pt x="13731" y="2719"/>
                    <a:pt x="12325" y="2153"/>
                    <a:pt x="10701" y="2153"/>
                  </a:cubicBezTo>
                  <a:cubicBezTo>
                    <a:pt x="10231" y="2153"/>
                    <a:pt x="9742" y="2200"/>
                    <a:pt x="9236" y="2311"/>
                  </a:cubicBezTo>
                  <a:cubicBezTo>
                    <a:pt x="5651" y="3095"/>
                    <a:pt x="4690" y="7233"/>
                    <a:pt x="4487" y="8421"/>
                  </a:cubicBezTo>
                  <a:cubicBezTo>
                    <a:pt x="4217" y="8385"/>
                    <a:pt x="3773" y="8344"/>
                    <a:pt x="3135" y="8344"/>
                  </a:cubicBezTo>
                  <a:cubicBezTo>
                    <a:pt x="1620" y="8344"/>
                    <a:pt x="0" y="9492"/>
                    <a:pt x="0" y="12712"/>
                  </a:cubicBezTo>
                  <a:cubicBezTo>
                    <a:pt x="0" y="16008"/>
                    <a:pt x="122" y="19224"/>
                    <a:pt x="124" y="19257"/>
                  </a:cubicBezTo>
                  <a:cubicBezTo>
                    <a:pt x="125" y="19260"/>
                    <a:pt x="125" y="19265"/>
                    <a:pt x="125" y="19268"/>
                  </a:cubicBezTo>
                  <a:cubicBezTo>
                    <a:pt x="126" y="19286"/>
                    <a:pt x="285" y="21031"/>
                    <a:pt x="2303" y="21031"/>
                  </a:cubicBezTo>
                  <a:cubicBezTo>
                    <a:pt x="2379" y="21031"/>
                    <a:pt x="2457" y="21028"/>
                    <a:pt x="2538" y="21024"/>
                  </a:cubicBezTo>
                  <a:cubicBezTo>
                    <a:pt x="4579" y="20896"/>
                    <a:pt x="5531" y="19979"/>
                    <a:pt x="5531" y="18136"/>
                  </a:cubicBezTo>
                  <a:cubicBezTo>
                    <a:pt x="5531" y="17378"/>
                    <a:pt x="5793" y="17287"/>
                    <a:pt x="6495" y="17045"/>
                  </a:cubicBezTo>
                  <a:cubicBezTo>
                    <a:pt x="6978" y="16878"/>
                    <a:pt x="7578" y="16670"/>
                    <a:pt x="8249" y="16154"/>
                  </a:cubicBezTo>
                  <a:cubicBezTo>
                    <a:pt x="8941" y="15621"/>
                    <a:pt x="9285" y="14825"/>
                    <a:pt x="9618" y="14055"/>
                  </a:cubicBezTo>
                  <a:cubicBezTo>
                    <a:pt x="10101" y="12934"/>
                    <a:pt x="10520" y="11967"/>
                    <a:pt x="11902" y="11902"/>
                  </a:cubicBezTo>
                  <a:cubicBezTo>
                    <a:pt x="11944" y="11899"/>
                    <a:pt x="11987" y="11898"/>
                    <a:pt x="12030" y="11898"/>
                  </a:cubicBezTo>
                  <a:cubicBezTo>
                    <a:pt x="13199" y="11898"/>
                    <a:pt x="14423" y="12705"/>
                    <a:pt x="15609" y="13482"/>
                  </a:cubicBezTo>
                  <a:cubicBezTo>
                    <a:pt x="16724" y="14212"/>
                    <a:pt x="17785" y="14907"/>
                    <a:pt x="18767" y="14907"/>
                  </a:cubicBezTo>
                  <a:cubicBezTo>
                    <a:pt x="18924" y="14907"/>
                    <a:pt x="19080" y="14889"/>
                    <a:pt x="19233" y="14851"/>
                  </a:cubicBezTo>
                  <a:cubicBezTo>
                    <a:pt x="21732" y="14226"/>
                    <a:pt x="25477" y="11110"/>
                    <a:pt x="24883" y="5407"/>
                  </a:cubicBezTo>
                  <a:cubicBezTo>
                    <a:pt x="24557" y="2282"/>
                    <a:pt x="22914" y="974"/>
                    <a:pt x="21594" y="428"/>
                  </a:cubicBezTo>
                  <a:cubicBezTo>
                    <a:pt x="20871" y="129"/>
                    <a:pt x="20117" y="1"/>
                    <a:pt x="19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5"/>
            <p:cNvSpPr/>
            <p:nvPr/>
          </p:nvSpPr>
          <p:spPr>
            <a:xfrm>
              <a:off x="4290750" y="1581100"/>
              <a:ext cx="164725" cy="176100"/>
            </a:xfrm>
            <a:custGeom>
              <a:rect b="b" l="l" r="r" t="t"/>
              <a:pathLst>
                <a:path extrusionOk="0" h="7044" w="6589">
                  <a:moveTo>
                    <a:pt x="5198" y="1"/>
                  </a:moveTo>
                  <a:cubicBezTo>
                    <a:pt x="5070" y="1"/>
                    <a:pt x="4947" y="75"/>
                    <a:pt x="4906" y="198"/>
                  </a:cubicBezTo>
                  <a:cubicBezTo>
                    <a:pt x="4854" y="355"/>
                    <a:pt x="4921" y="516"/>
                    <a:pt x="5078" y="568"/>
                  </a:cubicBezTo>
                  <a:cubicBezTo>
                    <a:pt x="5276" y="717"/>
                    <a:pt x="5874" y="1924"/>
                    <a:pt x="5832" y="3215"/>
                  </a:cubicBezTo>
                  <a:cubicBezTo>
                    <a:pt x="5798" y="4232"/>
                    <a:pt x="5384" y="5004"/>
                    <a:pt x="4602" y="5511"/>
                  </a:cubicBezTo>
                  <a:cubicBezTo>
                    <a:pt x="3453" y="6254"/>
                    <a:pt x="2448" y="6446"/>
                    <a:pt x="1715" y="6446"/>
                  </a:cubicBezTo>
                  <a:cubicBezTo>
                    <a:pt x="963" y="6446"/>
                    <a:pt x="498" y="6243"/>
                    <a:pt x="462" y="6227"/>
                  </a:cubicBezTo>
                  <a:cubicBezTo>
                    <a:pt x="422" y="6210"/>
                    <a:pt x="382" y="6202"/>
                    <a:pt x="341" y="6202"/>
                  </a:cubicBezTo>
                  <a:cubicBezTo>
                    <a:pt x="228" y="6202"/>
                    <a:pt x="119" y="6267"/>
                    <a:pt x="69" y="6376"/>
                  </a:cubicBezTo>
                  <a:cubicBezTo>
                    <a:pt x="0" y="6525"/>
                    <a:pt x="64" y="6701"/>
                    <a:pt x="212" y="6772"/>
                  </a:cubicBezTo>
                  <a:cubicBezTo>
                    <a:pt x="255" y="6792"/>
                    <a:pt x="819" y="7044"/>
                    <a:pt x="1717" y="7044"/>
                  </a:cubicBezTo>
                  <a:cubicBezTo>
                    <a:pt x="2550" y="7044"/>
                    <a:pt x="3669" y="6827"/>
                    <a:pt x="4927" y="6013"/>
                  </a:cubicBezTo>
                  <a:cubicBezTo>
                    <a:pt x="6069" y="5274"/>
                    <a:pt x="6588" y="4010"/>
                    <a:pt x="6390" y="2451"/>
                  </a:cubicBezTo>
                  <a:cubicBezTo>
                    <a:pt x="6249" y="1340"/>
                    <a:pt x="5721" y="157"/>
                    <a:pt x="5302" y="17"/>
                  </a:cubicBezTo>
                  <a:cubicBezTo>
                    <a:pt x="5268" y="6"/>
                    <a:pt x="5233" y="1"/>
                    <a:pt x="51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5"/>
            <p:cNvSpPr/>
            <p:nvPr/>
          </p:nvSpPr>
          <p:spPr>
            <a:xfrm>
              <a:off x="4010625" y="1621625"/>
              <a:ext cx="248550" cy="111025"/>
            </a:xfrm>
            <a:custGeom>
              <a:rect b="b" l="l" r="r" t="t"/>
              <a:pathLst>
                <a:path extrusionOk="0" h="4441" w="9942">
                  <a:moveTo>
                    <a:pt x="4170" y="0"/>
                  </a:moveTo>
                  <a:cubicBezTo>
                    <a:pt x="4159" y="0"/>
                    <a:pt x="4148" y="0"/>
                    <a:pt x="4136" y="1"/>
                  </a:cubicBezTo>
                  <a:cubicBezTo>
                    <a:pt x="977" y="1"/>
                    <a:pt x="42" y="3886"/>
                    <a:pt x="33" y="3926"/>
                  </a:cubicBezTo>
                  <a:cubicBezTo>
                    <a:pt x="0" y="4085"/>
                    <a:pt x="100" y="4243"/>
                    <a:pt x="260" y="4279"/>
                  </a:cubicBezTo>
                  <a:cubicBezTo>
                    <a:pt x="282" y="4284"/>
                    <a:pt x="305" y="4287"/>
                    <a:pt x="328" y="4287"/>
                  </a:cubicBezTo>
                  <a:cubicBezTo>
                    <a:pt x="461" y="4287"/>
                    <a:pt x="583" y="4196"/>
                    <a:pt x="617" y="4061"/>
                  </a:cubicBezTo>
                  <a:cubicBezTo>
                    <a:pt x="625" y="4025"/>
                    <a:pt x="1455" y="598"/>
                    <a:pt x="4134" y="598"/>
                  </a:cubicBezTo>
                  <a:cubicBezTo>
                    <a:pt x="4187" y="598"/>
                    <a:pt x="4241" y="600"/>
                    <a:pt x="4296" y="602"/>
                  </a:cubicBezTo>
                  <a:cubicBezTo>
                    <a:pt x="5852" y="677"/>
                    <a:pt x="6416" y="1460"/>
                    <a:pt x="7067" y="2366"/>
                  </a:cubicBezTo>
                  <a:cubicBezTo>
                    <a:pt x="7616" y="3130"/>
                    <a:pt x="8238" y="3995"/>
                    <a:pt x="9528" y="4425"/>
                  </a:cubicBezTo>
                  <a:cubicBezTo>
                    <a:pt x="9558" y="4435"/>
                    <a:pt x="9591" y="4441"/>
                    <a:pt x="9623" y="4441"/>
                  </a:cubicBezTo>
                  <a:cubicBezTo>
                    <a:pt x="9770" y="4441"/>
                    <a:pt x="9894" y="4333"/>
                    <a:pt x="9918" y="4188"/>
                  </a:cubicBezTo>
                  <a:cubicBezTo>
                    <a:pt x="9942" y="4044"/>
                    <a:pt x="9857" y="3903"/>
                    <a:pt x="9718" y="3857"/>
                  </a:cubicBezTo>
                  <a:cubicBezTo>
                    <a:pt x="8611" y="3487"/>
                    <a:pt x="8098" y="2773"/>
                    <a:pt x="7554" y="2016"/>
                  </a:cubicBezTo>
                  <a:cubicBezTo>
                    <a:pt x="6874" y="1071"/>
                    <a:pt x="6170" y="92"/>
                    <a:pt x="4324" y="4"/>
                  </a:cubicBezTo>
                  <a:cubicBezTo>
                    <a:pt x="4272" y="2"/>
                    <a:pt x="4221" y="0"/>
                    <a:pt x="4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3839900" y="1738050"/>
              <a:ext cx="146450" cy="204900"/>
            </a:xfrm>
            <a:custGeom>
              <a:rect b="b" l="l" r="r" t="t"/>
              <a:pathLst>
                <a:path extrusionOk="0" h="8196" w="5858">
                  <a:moveTo>
                    <a:pt x="2670" y="0"/>
                  </a:moveTo>
                  <a:cubicBezTo>
                    <a:pt x="2467" y="0"/>
                    <a:pt x="2262" y="25"/>
                    <a:pt x="2057" y="81"/>
                  </a:cubicBezTo>
                  <a:cubicBezTo>
                    <a:pt x="334" y="549"/>
                    <a:pt x="812" y="3034"/>
                    <a:pt x="1043" y="4226"/>
                  </a:cubicBezTo>
                  <a:cubicBezTo>
                    <a:pt x="1067" y="4351"/>
                    <a:pt x="1087" y="4461"/>
                    <a:pt x="1103" y="4551"/>
                  </a:cubicBezTo>
                  <a:cubicBezTo>
                    <a:pt x="1199" y="5129"/>
                    <a:pt x="535" y="6831"/>
                    <a:pt x="94" y="7769"/>
                  </a:cubicBezTo>
                  <a:cubicBezTo>
                    <a:pt x="0" y="7967"/>
                    <a:pt x="145" y="8195"/>
                    <a:pt x="366" y="8195"/>
                  </a:cubicBezTo>
                  <a:cubicBezTo>
                    <a:pt x="481" y="8195"/>
                    <a:pt x="586" y="8129"/>
                    <a:pt x="636" y="8023"/>
                  </a:cubicBezTo>
                  <a:cubicBezTo>
                    <a:pt x="760" y="7759"/>
                    <a:pt x="1851" y="5404"/>
                    <a:pt x="1694" y="4452"/>
                  </a:cubicBezTo>
                  <a:cubicBezTo>
                    <a:pt x="1678" y="4359"/>
                    <a:pt x="1655" y="4244"/>
                    <a:pt x="1630" y="4113"/>
                  </a:cubicBezTo>
                  <a:cubicBezTo>
                    <a:pt x="1435" y="3097"/>
                    <a:pt x="1027" y="983"/>
                    <a:pt x="2215" y="658"/>
                  </a:cubicBezTo>
                  <a:cubicBezTo>
                    <a:pt x="2366" y="617"/>
                    <a:pt x="2518" y="599"/>
                    <a:pt x="2671" y="599"/>
                  </a:cubicBezTo>
                  <a:cubicBezTo>
                    <a:pt x="3979" y="599"/>
                    <a:pt x="5299" y="1937"/>
                    <a:pt x="5314" y="1952"/>
                  </a:cubicBezTo>
                  <a:cubicBezTo>
                    <a:pt x="5372" y="2012"/>
                    <a:pt x="5450" y="2042"/>
                    <a:pt x="5527" y="2042"/>
                  </a:cubicBezTo>
                  <a:cubicBezTo>
                    <a:pt x="5603" y="2042"/>
                    <a:pt x="5678" y="2014"/>
                    <a:pt x="5737" y="1957"/>
                  </a:cubicBezTo>
                  <a:cubicBezTo>
                    <a:pt x="5854" y="1842"/>
                    <a:pt x="5858" y="1654"/>
                    <a:pt x="5743" y="1535"/>
                  </a:cubicBezTo>
                  <a:cubicBezTo>
                    <a:pt x="5674" y="1464"/>
                    <a:pt x="4233" y="0"/>
                    <a:pt x="2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2937450" y="2023325"/>
              <a:ext cx="289800" cy="408650"/>
            </a:xfrm>
            <a:custGeom>
              <a:rect b="b" l="l" r="r" t="t"/>
              <a:pathLst>
                <a:path extrusionOk="0" h="16346" w="11592">
                  <a:moveTo>
                    <a:pt x="7431" y="0"/>
                  </a:moveTo>
                  <a:lnTo>
                    <a:pt x="1" y="446"/>
                  </a:lnTo>
                  <a:lnTo>
                    <a:pt x="4459" y="16345"/>
                  </a:lnTo>
                  <a:lnTo>
                    <a:pt x="11591" y="16048"/>
                  </a:lnTo>
                  <a:lnTo>
                    <a:pt x="74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2928975" y="2015850"/>
              <a:ext cx="306700" cy="423625"/>
            </a:xfrm>
            <a:custGeom>
              <a:rect b="b" l="l" r="r" t="t"/>
              <a:pathLst>
                <a:path extrusionOk="0" h="16945" w="12268">
                  <a:moveTo>
                    <a:pt x="7541" y="613"/>
                  </a:moveTo>
                  <a:lnTo>
                    <a:pt x="11547" y="16064"/>
                  </a:lnTo>
                  <a:lnTo>
                    <a:pt x="5022" y="16336"/>
                  </a:lnTo>
                  <a:lnTo>
                    <a:pt x="728" y="1022"/>
                  </a:lnTo>
                  <a:lnTo>
                    <a:pt x="7541" y="613"/>
                  </a:lnTo>
                  <a:close/>
                  <a:moveTo>
                    <a:pt x="7767" y="0"/>
                  </a:moveTo>
                  <a:cubicBezTo>
                    <a:pt x="7762" y="0"/>
                    <a:pt x="7757" y="0"/>
                    <a:pt x="7752" y="1"/>
                  </a:cubicBezTo>
                  <a:lnTo>
                    <a:pt x="322" y="447"/>
                  </a:lnTo>
                  <a:cubicBezTo>
                    <a:pt x="132" y="458"/>
                    <a:pt x="1" y="642"/>
                    <a:pt x="52" y="825"/>
                  </a:cubicBezTo>
                  <a:lnTo>
                    <a:pt x="4510" y="16725"/>
                  </a:lnTo>
                  <a:cubicBezTo>
                    <a:pt x="4546" y="16855"/>
                    <a:pt x="4663" y="16944"/>
                    <a:pt x="4798" y="16944"/>
                  </a:cubicBezTo>
                  <a:cubicBezTo>
                    <a:pt x="4802" y="16944"/>
                    <a:pt x="4806" y="16944"/>
                    <a:pt x="4811" y="16943"/>
                  </a:cubicBezTo>
                  <a:lnTo>
                    <a:pt x="11943" y="16647"/>
                  </a:lnTo>
                  <a:cubicBezTo>
                    <a:pt x="12133" y="16639"/>
                    <a:pt x="12268" y="16457"/>
                    <a:pt x="12220" y="16272"/>
                  </a:cubicBezTo>
                  <a:lnTo>
                    <a:pt x="8059" y="224"/>
                  </a:lnTo>
                  <a:cubicBezTo>
                    <a:pt x="8025" y="91"/>
                    <a:pt x="7894" y="0"/>
                    <a:pt x="77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2915175" y="2155225"/>
              <a:ext cx="375225" cy="883250"/>
            </a:xfrm>
            <a:custGeom>
              <a:rect b="b" l="l" r="r" t="t"/>
              <a:pathLst>
                <a:path extrusionOk="0" h="35330" w="15009">
                  <a:moveTo>
                    <a:pt x="5638" y="1"/>
                  </a:moveTo>
                  <a:cubicBezTo>
                    <a:pt x="4093" y="1"/>
                    <a:pt x="1780" y="184"/>
                    <a:pt x="1041" y="817"/>
                  </a:cubicBezTo>
                  <a:cubicBezTo>
                    <a:pt x="1" y="1709"/>
                    <a:pt x="1785" y="5275"/>
                    <a:pt x="2081" y="6017"/>
                  </a:cubicBezTo>
                  <a:cubicBezTo>
                    <a:pt x="2378" y="6761"/>
                    <a:pt x="3865" y="14339"/>
                    <a:pt x="4459" y="16419"/>
                  </a:cubicBezTo>
                  <a:cubicBezTo>
                    <a:pt x="5053" y="18499"/>
                    <a:pt x="6539" y="33805"/>
                    <a:pt x="7430" y="35142"/>
                  </a:cubicBezTo>
                  <a:cubicBezTo>
                    <a:pt x="7517" y="35271"/>
                    <a:pt x="7657" y="35330"/>
                    <a:pt x="7841" y="35330"/>
                  </a:cubicBezTo>
                  <a:cubicBezTo>
                    <a:pt x="9553" y="35330"/>
                    <a:pt x="15008" y="30238"/>
                    <a:pt x="15008" y="30238"/>
                  </a:cubicBezTo>
                  <a:lnTo>
                    <a:pt x="12631" y="24889"/>
                  </a:lnTo>
                  <a:lnTo>
                    <a:pt x="10699" y="25929"/>
                  </a:lnTo>
                  <a:cubicBezTo>
                    <a:pt x="10699" y="25929"/>
                    <a:pt x="8322" y="18499"/>
                    <a:pt x="7281" y="15676"/>
                  </a:cubicBezTo>
                  <a:cubicBezTo>
                    <a:pt x="6242" y="12852"/>
                    <a:pt x="5944" y="11665"/>
                    <a:pt x="5944" y="11665"/>
                  </a:cubicBezTo>
                  <a:lnTo>
                    <a:pt x="5993" y="11636"/>
                  </a:lnTo>
                  <a:cubicBezTo>
                    <a:pt x="7025" y="11033"/>
                    <a:pt x="7548" y="9832"/>
                    <a:pt x="7287" y="8666"/>
                  </a:cubicBezTo>
                  <a:lnTo>
                    <a:pt x="6947" y="7153"/>
                  </a:lnTo>
                  <a:lnTo>
                    <a:pt x="6947" y="7153"/>
                  </a:lnTo>
                  <a:cubicBezTo>
                    <a:pt x="6947" y="7153"/>
                    <a:pt x="7227" y="7780"/>
                    <a:pt x="7802" y="7780"/>
                  </a:cubicBezTo>
                  <a:cubicBezTo>
                    <a:pt x="7977" y="7780"/>
                    <a:pt x="8179" y="7722"/>
                    <a:pt x="8409" y="7571"/>
                  </a:cubicBezTo>
                  <a:cubicBezTo>
                    <a:pt x="8906" y="7244"/>
                    <a:pt x="8377" y="3956"/>
                    <a:pt x="7782" y="2767"/>
                  </a:cubicBezTo>
                  <a:cubicBezTo>
                    <a:pt x="7556" y="2314"/>
                    <a:pt x="7127" y="2161"/>
                    <a:pt x="6650" y="2161"/>
                  </a:cubicBezTo>
                  <a:cubicBezTo>
                    <a:pt x="5876" y="2161"/>
                    <a:pt x="4975" y="2565"/>
                    <a:pt x="4607" y="2749"/>
                  </a:cubicBezTo>
                  <a:cubicBezTo>
                    <a:pt x="4013" y="3046"/>
                    <a:pt x="3418" y="3641"/>
                    <a:pt x="3418" y="3641"/>
                  </a:cubicBezTo>
                  <a:lnTo>
                    <a:pt x="2972" y="1857"/>
                  </a:lnTo>
                  <a:cubicBezTo>
                    <a:pt x="2972" y="1857"/>
                    <a:pt x="5202" y="1709"/>
                    <a:pt x="5648" y="1709"/>
                  </a:cubicBezTo>
                  <a:cubicBezTo>
                    <a:pt x="6093" y="1709"/>
                    <a:pt x="7728" y="222"/>
                    <a:pt x="6985" y="74"/>
                  </a:cubicBezTo>
                  <a:cubicBezTo>
                    <a:pt x="6769" y="31"/>
                    <a:pt x="6268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2912575" y="2147775"/>
              <a:ext cx="385950" cy="898175"/>
            </a:xfrm>
            <a:custGeom>
              <a:rect b="b" l="l" r="r" t="t"/>
              <a:pathLst>
                <a:path extrusionOk="0" h="35927" w="15438">
                  <a:moveTo>
                    <a:pt x="5815" y="2301"/>
                  </a:moveTo>
                  <a:lnTo>
                    <a:pt x="5815" y="2301"/>
                  </a:lnTo>
                  <a:cubicBezTo>
                    <a:pt x="5291" y="2441"/>
                    <a:pt x="4825" y="2655"/>
                    <a:pt x="4577" y="2778"/>
                  </a:cubicBezTo>
                  <a:cubicBezTo>
                    <a:pt x="4250" y="2942"/>
                    <a:pt x="3929" y="3184"/>
                    <a:pt x="3692" y="3382"/>
                  </a:cubicBezTo>
                  <a:lnTo>
                    <a:pt x="3454" y="2430"/>
                  </a:lnTo>
                  <a:cubicBezTo>
                    <a:pt x="4100" y="2388"/>
                    <a:pt x="5427" y="2305"/>
                    <a:pt x="5752" y="2305"/>
                  </a:cubicBezTo>
                  <a:cubicBezTo>
                    <a:pt x="5773" y="2305"/>
                    <a:pt x="5793" y="2304"/>
                    <a:pt x="5815" y="2301"/>
                  </a:cubicBezTo>
                  <a:close/>
                  <a:moveTo>
                    <a:pt x="5740" y="596"/>
                  </a:moveTo>
                  <a:cubicBezTo>
                    <a:pt x="6267" y="596"/>
                    <a:pt x="6704" y="617"/>
                    <a:pt x="6953" y="653"/>
                  </a:cubicBezTo>
                  <a:cubicBezTo>
                    <a:pt x="6792" y="990"/>
                    <a:pt x="5993" y="1674"/>
                    <a:pt x="5752" y="1706"/>
                  </a:cubicBezTo>
                  <a:cubicBezTo>
                    <a:pt x="5301" y="1706"/>
                    <a:pt x="3149" y="1849"/>
                    <a:pt x="3058" y="1855"/>
                  </a:cubicBezTo>
                  <a:cubicBezTo>
                    <a:pt x="2872" y="1867"/>
                    <a:pt x="2741" y="2045"/>
                    <a:pt x="2788" y="2227"/>
                  </a:cubicBezTo>
                  <a:lnTo>
                    <a:pt x="3234" y="4010"/>
                  </a:lnTo>
                  <a:cubicBezTo>
                    <a:pt x="3269" y="4153"/>
                    <a:pt x="3395" y="4237"/>
                    <a:pt x="3524" y="4237"/>
                  </a:cubicBezTo>
                  <a:cubicBezTo>
                    <a:pt x="3599" y="4237"/>
                    <a:pt x="3675" y="4209"/>
                    <a:pt x="3735" y="4149"/>
                  </a:cubicBezTo>
                  <a:cubicBezTo>
                    <a:pt x="3740" y="4144"/>
                    <a:pt x="4301" y="3586"/>
                    <a:pt x="4847" y="3313"/>
                  </a:cubicBezTo>
                  <a:cubicBezTo>
                    <a:pt x="5096" y="3188"/>
                    <a:pt x="6015" y="2757"/>
                    <a:pt x="6749" y="2757"/>
                  </a:cubicBezTo>
                  <a:cubicBezTo>
                    <a:pt x="7126" y="2757"/>
                    <a:pt x="7455" y="2871"/>
                    <a:pt x="7619" y="3199"/>
                  </a:cubicBezTo>
                  <a:cubicBezTo>
                    <a:pt x="8202" y="4364"/>
                    <a:pt x="8608" y="7259"/>
                    <a:pt x="8349" y="7617"/>
                  </a:cubicBezTo>
                  <a:cubicBezTo>
                    <a:pt x="8188" y="7724"/>
                    <a:pt x="8040" y="7778"/>
                    <a:pt x="7906" y="7778"/>
                  </a:cubicBezTo>
                  <a:cubicBezTo>
                    <a:pt x="7862" y="7778"/>
                    <a:pt x="7820" y="7772"/>
                    <a:pt x="7779" y="7760"/>
                  </a:cubicBezTo>
                  <a:cubicBezTo>
                    <a:pt x="7489" y="7677"/>
                    <a:pt x="7326" y="7330"/>
                    <a:pt x="7325" y="7328"/>
                  </a:cubicBezTo>
                  <a:cubicBezTo>
                    <a:pt x="7276" y="7217"/>
                    <a:pt x="7167" y="7150"/>
                    <a:pt x="7052" y="7150"/>
                  </a:cubicBezTo>
                  <a:cubicBezTo>
                    <a:pt x="7021" y="7150"/>
                    <a:pt x="6989" y="7155"/>
                    <a:pt x="6958" y="7165"/>
                  </a:cubicBezTo>
                  <a:cubicBezTo>
                    <a:pt x="6810" y="7214"/>
                    <a:pt x="6726" y="7365"/>
                    <a:pt x="6760" y="7516"/>
                  </a:cubicBezTo>
                  <a:lnTo>
                    <a:pt x="7099" y="9029"/>
                  </a:lnTo>
                  <a:cubicBezTo>
                    <a:pt x="7333" y="10072"/>
                    <a:pt x="6870" y="11136"/>
                    <a:pt x="5898" y="11703"/>
                  </a:cubicBezTo>
                  <a:cubicBezTo>
                    <a:pt x="5782" y="11770"/>
                    <a:pt x="5726" y="11905"/>
                    <a:pt x="5757" y="12035"/>
                  </a:cubicBezTo>
                  <a:cubicBezTo>
                    <a:pt x="5770" y="12084"/>
                    <a:pt x="6071" y="13271"/>
                    <a:pt x="7105" y="16078"/>
                  </a:cubicBezTo>
                  <a:cubicBezTo>
                    <a:pt x="8131" y="18863"/>
                    <a:pt x="10494" y="26244"/>
                    <a:pt x="10517" y="26318"/>
                  </a:cubicBezTo>
                  <a:cubicBezTo>
                    <a:pt x="10545" y="26403"/>
                    <a:pt x="10608" y="26472"/>
                    <a:pt x="10691" y="26504"/>
                  </a:cubicBezTo>
                  <a:cubicBezTo>
                    <a:pt x="10727" y="26519"/>
                    <a:pt x="10765" y="26526"/>
                    <a:pt x="10803" y="26526"/>
                  </a:cubicBezTo>
                  <a:cubicBezTo>
                    <a:pt x="10852" y="26526"/>
                    <a:pt x="10900" y="26514"/>
                    <a:pt x="10945" y="26491"/>
                  </a:cubicBezTo>
                  <a:lnTo>
                    <a:pt x="12592" y="25604"/>
                  </a:lnTo>
                  <a:lnTo>
                    <a:pt x="14752" y="30463"/>
                  </a:lnTo>
                  <a:cubicBezTo>
                    <a:pt x="12633" y="32420"/>
                    <a:pt x="9111" y="35330"/>
                    <a:pt x="7970" y="35330"/>
                  </a:cubicBezTo>
                  <a:cubicBezTo>
                    <a:pt x="7943" y="35330"/>
                    <a:pt x="7917" y="35328"/>
                    <a:pt x="7892" y="35325"/>
                  </a:cubicBezTo>
                  <a:cubicBezTo>
                    <a:pt x="7812" y="35315"/>
                    <a:pt x="7792" y="35287"/>
                    <a:pt x="7783" y="35274"/>
                  </a:cubicBezTo>
                  <a:cubicBezTo>
                    <a:pt x="7289" y="34533"/>
                    <a:pt x="6494" y="28356"/>
                    <a:pt x="5913" y="23846"/>
                  </a:cubicBezTo>
                  <a:cubicBezTo>
                    <a:pt x="5474" y="20438"/>
                    <a:pt x="5096" y="17493"/>
                    <a:pt x="4850" y="16634"/>
                  </a:cubicBezTo>
                  <a:cubicBezTo>
                    <a:pt x="4550" y="15586"/>
                    <a:pt x="4007" y="13061"/>
                    <a:pt x="3529" y="10834"/>
                  </a:cubicBezTo>
                  <a:cubicBezTo>
                    <a:pt x="2962" y="8194"/>
                    <a:pt x="2607" y="6567"/>
                    <a:pt x="2463" y="6205"/>
                  </a:cubicBezTo>
                  <a:cubicBezTo>
                    <a:pt x="2424" y="6107"/>
                    <a:pt x="2360" y="5964"/>
                    <a:pt x="2282" y="5785"/>
                  </a:cubicBezTo>
                  <a:cubicBezTo>
                    <a:pt x="1866" y="4843"/>
                    <a:pt x="600" y="1975"/>
                    <a:pt x="1339" y="1341"/>
                  </a:cubicBezTo>
                  <a:cubicBezTo>
                    <a:pt x="2000" y="776"/>
                    <a:pt x="4236" y="596"/>
                    <a:pt x="5740" y="596"/>
                  </a:cubicBezTo>
                  <a:close/>
                  <a:moveTo>
                    <a:pt x="5719" y="1"/>
                  </a:moveTo>
                  <a:cubicBezTo>
                    <a:pt x="4129" y="1"/>
                    <a:pt x="1764" y="189"/>
                    <a:pt x="950" y="887"/>
                  </a:cubicBezTo>
                  <a:cubicBezTo>
                    <a:pt x="0" y="1700"/>
                    <a:pt x="814" y="3941"/>
                    <a:pt x="1734" y="6026"/>
                  </a:cubicBezTo>
                  <a:cubicBezTo>
                    <a:pt x="1809" y="6197"/>
                    <a:pt x="1869" y="6334"/>
                    <a:pt x="1907" y="6426"/>
                  </a:cubicBezTo>
                  <a:cubicBezTo>
                    <a:pt x="2043" y="6768"/>
                    <a:pt x="2500" y="8898"/>
                    <a:pt x="2944" y="10959"/>
                  </a:cubicBezTo>
                  <a:cubicBezTo>
                    <a:pt x="3447" y="13305"/>
                    <a:pt x="3969" y="15731"/>
                    <a:pt x="4274" y="16798"/>
                  </a:cubicBezTo>
                  <a:cubicBezTo>
                    <a:pt x="4507" y="17615"/>
                    <a:pt x="4902" y="20679"/>
                    <a:pt x="5319" y="23922"/>
                  </a:cubicBezTo>
                  <a:cubicBezTo>
                    <a:pt x="6135" y="30260"/>
                    <a:pt x="6755" y="34810"/>
                    <a:pt x="7284" y="35605"/>
                  </a:cubicBezTo>
                  <a:cubicBezTo>
                    <a:pt x="7368" y="35731"/>
                    <a:pt x="7529" y="35886"/>
                    <a:pt x="7822" y="35921"/>
                  </a:cubicBezTo>
                  <a:cubicBezTo>
                    <a:pt x="7858" y="35924"/>
                    <a:pt x="7893" y="35925"/>
                    <a:pt x="7928" y="35926"/>
                  </a:cubicBezTo>
                  <a:cubicBezTo>
                    <a:pt x="9723" y="35926"/>
                    <a:pt x="14739" y="31293"/>
                    <a:pt x="15316" y="30754"/>
                  </a:cubicBezTo>
                  <a:cubicBezTo>
                    <a:pt x="15410" y="30667"/>
                    <a:pt x="15437" y="30530"/>
                    <a:pt x="15386" y="30414"/>
                  </a:cubicBezTo>
                  <a:lnTo>
                    <a:pt x="13007" y="25063"/>
                  </a:lnTo>
                  <a:cubicBezTo>
                    <a:pt x="12957" y="24952"/>
                    <a:pt x="12847" y="24886"/>
                    <a:pt x="12733" y="24886"/>
                  </a:cubicBezTo>
                  <a:cubicBezTo>
                    <a:pt x="12686" y="24886"/>
                    <a:pt x="12637" y="24897"/>
                    <a:pt x="12592" y="24922"/>
                  </a:cubicBezTo>
                  <a:lnTo>
                    <a:pt x="10978" y="25792"/>
                  </a:lnTo>
                  <a:cubicBezTo>
                    <a:pt x="10497" y="24296"/>
                    <a:pt x="8568" y="18319"/>
                    <a:pt x="7666" y="15870"/>
                  </a:cubicBezTo>
                  <a:cubicBezTo>
                    <a:pt x="6886" y="13752"/>
                    <a:pt x="6524" y="12552"/>
                    <a:pt x="6395" y="12099"/>
                  </a:cubicBezTo>
                  <a:cubicBezTo>
                    <a:pt x="7451" y="11404"/>
                    <a:pt x="7963" y="10128"/>
                    <a:pt x="7683" y="8897"/>
                  </a:cubicBezTo>
                  <a:lnTo>
                    <a:pt x="7553" y="8317"/>
                  </a:lnTo>
                  <a:lnTo>
                    <a:pt x="7553" y="8317"/>
                  </a:lnTo>
                  <a:cubicBezTo>
                    <a:pt x="7571" y="8323"/>
                    <a:pt x="7589" y="8329"/>
                    <a:pt x="7607" y="8335"/>
                  </a:cubicBezTo>
                  <a:cubicBezTo>
                    <a:pt x="7706" y="8363"/>
                    <a:pt x="7806" y="8377"/>
                    <a:pt x="7907" y="8377"/>
                  </a:cubicBezTo>
                  <a:cubicBezTo>
                    <a:pt x="8157" y="8377"/>
                    <a:pt x="8414" y="8291"/>
                    <a:pt x="8677" y="8117"/>
                  </a:cubicBezTo>
                  <a:cubicBezTo>
                    <a:pt x="9443" y="7614"/>
                    <a:pt x="8689" y="4002"/>
                    <a:pt x="8153" y="2931"/>
                  </a:cubicBezTo>
                  <a:cubicBezTo>
                    <a:pt x="7864" y="2351"/>
                    <a:pt x="7334" y="2160"/>
                    <a:pt x="6762" y="2160"/>
                  </a:cubicBezTo>
                  <a:cubicBezTo>
                    <a:pt x="6496" y="2160"/>
                    <a:pt x="6220" y="2202"/>
                    <a:pt x="5955" y="2265"/>
                  </a:cubicBezTo>
                  <a:cubicBezTo>
                    <a:pt x="6537" y="2064"/>
                    <a:pt x="7522" y="1162"/>
                    <a:pt x="7575" y="623"/>
                  </a:cubicBezTo>
                  <a:cubicBezTo>
                    <a:pt x="7602" y="349"/>
                    <a:pt x="7435" y="136"/>
                    <a:pt x="7146" y="78"/>
                  </a:cubicBezTo>
                  <a:cubicBezTo>
                    <a:pt x="6928" y="34"/>
                    <a:pt x="6393" y="1"/>
                    <a:pt x="57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3002950" y="2230950"/>
              <a:ext cx="117550" cy="50550"/>
            </a:xfrm>
            <a:custGeom>
              <a:rect b="b" l="l" r="r" t="t"/>
              <a:pathLst>
                <a:path extrusionOk="0" h="2022" w="4702">
                  <a:moveTo>
                    <a:pt x="3775" y="1"/>
                  </a:moveTo>
                  <a:cubicBezTo>
                    <a:pt x="1993" y="1"/>
                    <a:pt x="293" y="1426"/>
                    <a:pt x="214" y="1494"/>
                  </a:cubicBezTo>
                  <a:cubicBezTo>
                    <a:pt x="1" y="1674"/>
                    <a:pt x="129" y="2021"/>
                    <a:pt x="408" y="2021"/>
                  </a:cubicBezTo>
                  <a:cubicBezTo>
                    <a:pt x="479" y="2021"/>
                    <a:pt x="547" y="1996"/>
                    <a:pt x="602" y="1950"/>
                  </a:cubicBezTo>
                  <a:cubicBezTo>
                    <a:pt x="619" y="1935"/>
                    <a:pt x="2207" y="599"/>
                    <a:pt x="3771" y="599"/>
                  </a:cubicBezTo>
                  <a:cubicBezTo>
                    <a:pt x="3952" y="599"/>
                    <a:pt x="4133" y="617"/>
                    <a:pt x="4311" y="657"/>
                  </a:cubicBezTo>
                  <a:cubicBezTo>
                    <a:pt x="4332" y="662"/>
                    <a:pt x="4354" y="664"/>
                    <a:pt x="4375" y="664"/>
                  </a:cubicBezTo>
                  <a:cubicBezTo>
                    <a:pt x="4511" y="664"/>
                    <a:pt x="4635" y="569"/>
                    <a:pt x="4666" y="430"/>
                  </a:cubicBezTo>
                  <a:cubicBezTo>
                    <a:pt x="4701" y="269"/>
                    <a:pt x="4600" y="109"/>
                    <a:pt x="4440" y="72"/>
                  </a:cubicBezTo>
                  <a:cubicBezTo>
                    <a:pt x="4219" y="23"/>
                    <a:pt x="3996" y="1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3018825" y="2274225"/>
              <a:ext cx="103900" cy="51650"/>
            </a:xfrm>
            <a:custGeom>
              <a:rect b="b" l="l" r="r" t="t"/>
              <a:pathLst>
                <a:path extrusionOk="0" h="2066" w="4156">
                  <a:moveTo>
                    <a:pt x="3667" y="1"/>
                  </a:moveTo>
                  <a:cubicBezTo>
                    <a:pt x="1666" y="1"/>
                    <a:pt x="242" y="1496"/>
                    <a:pt x="180" y="1562"/>
                  </a:cubicBezTo>
                  <a:cubicBezTo>
                    <a:pt x="1" y="1753"/>
                    <a:pt x="137" y="2065"/>
                    <a:pt x="397" y="2065"/>
                  </a:cubicBezTo>
                  <a:cubicBezTo>
                    <a:pt x="398" y="2065"/>
                    <a:pt x="398" y="2065"/>
                    <a:pt x="399" y="2065"/>
                  </a:cubicBezTo>
                  <a:cubicBezTo>
                    <a:pt x="482" y="2065"/>
                    <a:pt x="562" y="2031"/>
                    <a:pt x="618" y="1970"/>
                  </a:cubicBezTo>
                  <a:cubicBezTo>
                    <a:pt x="631" y="1956"/>
                    <a:pt x="1909" y="598"/>
                    <a:pt x="3646" y="598"/>
                  </a:cubicBezTo>
                  <a:cubicBezTo>
                    <a:pt x="3706" y="598"/>
                    <a:pt x="3768" y="600"/>
                    <a:pt x="3830" y="604"/>
                  </a:cubicBezTo>
                  <a:cubicBezTo>
                    <a:pt x="3836" y="604"/>
                    <a:pt x="3842" y="604"/>
                    <a:pt x="3848" y="604"/>
                  </a:cubicBezTo>
                  <a:cubicBezTo>
                    <a:pt x="4005" y="604"/>
                    <a:pt x="4138" y="480"/>
                    <a:pt x="4146" y="320"/>
                  </a:cubicBezTo>
                  <a:cubicBezTo>
                    <a:pt x="4155" y="155"/>
                    <a:pt x="4027" y="13"/>
                    <a:pt x="3860" y="5"/>
                  </a:cubicBezTo>
                  <a:cubicBezTo>
                    <a:pt x="3795" y="2"/>
                    <a:pt x="3731" y="1"/>
                    <a:pt x="36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3216075" y="2299325"/>
              <a:ext cx="478950" cy="756750"/>
            </a:xfrm>
            <a:custGeom>
              <a:rect b="b" l="l" r="r" t="t"/>
              <a:pathLst>
                <a:path extrusionOk="0" h="30270" w="19158">
                  <a:moveTo>
                    <a:pt x="16533" y="0"/>
                  </a:moveTo>
                  <a:cubicBezTo>
                    <a:pt x="16499" y="0"/>
                    <a:pt x="16464" y="1"/>
                    <a:pt x="16428" y="2"/>
                  </a:cubicBezTo>
                  <a:cubicBezTo>
                    <a:pt x="16428" y="2"/>
                    <a:pt x="13670" y="2630"/>
                    <a:pt x="12483" y="4860"/>
                  </a:cubicBezTo>
                  <a:cubicBezTo>
                    <a:pt x="11294" y="7088"/>
                    <a:pt x="1" y="19125"/>
                    <a:pt x="1" y="19125"/>
                  </a:cubicBezTo>
                  <a:lnTo>
                    <a:pt x="3269" y="30269"/>
                  </a:lnTo>
                  <a:lnTo>
                    <a:pt x="11294" y="23434"/>
                  </a:lnTo>
                  <a:cubicBezTo>
                    <a:pt x="11294" y="23434"/>
                    <a:pt x="15751" y="14816"/>
                    <a:pt x="16940" y="9318"/>
                  </a:cubicBezTo>
                  <a:cubicBezTo>
                    <a:pt x="18113" y="3891"/>
                    <a:pt x="19158" y="0"/>
                    <a:pt x="16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3208175" y="2291850"/>
              <a:ext cx="481875" cy="771725"/>
            </a:xfrm>
            <a:custGeom>
              <a:rect b="b" l="l" r="r" t="t"/>
              <a:pathLst>
                <a:path extrusionOk="0" h="30869" w="19275">
                  <a:moveTo>
                    <a:pt x="16867" y="599"/>
                  </a:moveTo>
                  <a:cubicBezTo>
                    <a:pt x="17294" y="602"/>
                    <a:pt x="17602" y="724"/>
                    <a:pt x="17808" y="969"/>
                  </a:cubicBezTo>
                  <a:cubicBezTo>
                    <a:pt x="18626" y="1948"/>
                    <a:pt x="17998" y="4821"/>
                    <a:pt x="17201" y="8457"/>
                  </a:cubicBezTo>
                  <a:lnTo>
                    <a:pt x="16963" y="9554"/>
                  </a:lnTo>
                  <a:cubicBezTo>
                    <a:pt x="15844" y="14729"/>
                    <a:pt x="11741" y="22816"/>
                    <a:pt x="11370" y="23543"/>
                  </a:cubicBezTo>
                  <a:lnTo>
                    <a:pt x="3742" y="30041"/>
                  </a:lnTo>
                  <a:lnTo>
                    <a:pt x="652" y="19504"/>
                  </a:lnTo>
                  <a:cubicBezTo>
                    <a:pt x="1921" y="18149"/>
                    <a:pt x="11921" y="7440"/>
                    <a:pt x="13062" y="5300"/>
                  </a:cubicBezTo>
                  <a:cubicBezTo>
                    <a:pt x="14100" y="3354"/>
                    <a:pt x="16400" y="1055"/>
                    <a:pt x="16867" y="599"/>
                  </a:cubicBezTo>
                  <a:close/>
                  <a:moveTo>
                    <a:pt x="16838" y="1"/>
                  </a:moveTo>
                  <a:cubicBezTo>
                    <a:pt x="16803" y="1"/>
                    <a:pt x="16768" y="1"/>
                    <a:pt x="16733" y="3"/>
                  </a:cubicBezTo>
                  <a:cubicBezTo>
                    <a:pt x="16661" y="5"/>
                    <a:pt x="16591" y="34"/>
                    <a:pt x="16537" y="84"/>
                  </a:cubicBezTo>
                  <a:cubicBezTo>
                    <a:pt x="16424" y="194"/>
                    <a:pt x="13732" y="2772"/>
                    <a:pt x="12534" y="5017"/>
                  </a:cubicBezTo>
                  <a:cubicBezTo>
                    <a:pt x="11378" y="7186"/>
                    <a:pt x="212" y="19099"/>
                    <a:pt x="98" y="19219"/>
                  </a:cubicBezTo>
                  <a:cubicBezTo>
                    <a:pt x="26" y="19296"/>
                    <a:pt x="0" y="19407"/>
                    <a:pt x="29" y="19508"/>
                  </a:cubicBezTo>
                  <a:lnTo>
                    <a:pt x="3298" y="30652"/>
                  </a:lnTo>
                  <a:cubicBezTo>
                    <a:pt x="3327" y="30749"/>
                    <a:pt x="3403" y="30826"/>
                    <a:pt x="3500" y="30856"/>
                  </a:cubicBezTo>
                  <a:cubicBezTo>
                    <a:pt x="3527" y="30864"/>
                    <a:pt x="3557" y="30867"/>
                    <a:pt x="3586" y="30868"/>
                  </a:cubicBezTo>
                  <a:cubicBezTo>
                    <a:pt x="3657" y="30868"/>
                    <a:pt x="3726" y="30842"/>
                    <a:pt x="3781" y="30796"/>
                  </a:cubicBezTo>
                  <a:lnTo>
                    <a:pt x="11804" y="23961"/>
                  </a:lnTo>
                  <a:cubicBezTo>
                    <a:pt x="11834" y="23935"/>
                    <a:pt x="11859" y="23904"/>
                    <a:pt x="11876" y="23870"/>
                  </a:cubicBezTo>
                  <a:cubicBezTo>
                    <a:pt x="11922" y="23783"/>
                    <a:pt x="16365" y="15153"/>
                    <a:pt x="17550" y="9679"/>
                  </a:cubicBezTo>
                  <a:lnTo>
                    <a:pt x="17787" y="8585"/>
                  </a:lnTo>
                  <a:cubicBezTo>
                    <a:pt x="18652" y="4641"/>
                    <a:pt x="19275" y="1790"/>
                    <a:pt x="18267" y="585"/>
                  </a:cubicBezTo>
                  <a:cubicBezTo>
                    <a:pt x="17941" y="195"/>
                    <a:pt x="17463" y="1"/>
                    <a:pt x="16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3209550" y="2295475"/>
              <a:ext cx="1092150" cy="1256525"/>
            </a:xfrm>
            <a:custGeom>
              <a:rect b="b" l="l" r="r" t="t"/>
              <a:pathLst>
                <a:path extrusionOk="0" h="50261" w="43686">
                  <a:moveTo>
                    <a:pt x="17438" y="0"/>
                  </a:moveTo>
                  <a:cubicBezTo>
                    <a:pt x="17058" y="0"/>
                    <a:pt x="16798" y="47"/>
                    <a:pt x="16689" y="156"/>
                  </a:cubicBezTo>
                  <a:cubicBezTo>
                    <a:pt x="16073" y="773"/>
                    <a:pt x="12201" y="20135"/>
                    <a:pt x="8430" y="27893"/>
                  </a:cubicBezTo>
                  <a:cubicBezTo>
                    <a:pt x="3439" y="38162"/>
                    <a:pt x="0" y="43603"/>
                    <a:pt x="0" y="43603"/>
                  </a:cubicBezTo>
                  <a:cubicBezTo>
                    <a:pt x="0" y="43603"/>
                    <a:pt x="2953" y="42279"/>
                    <a:pt x="7244" y="42279"/>
                  </a:cubicBezTo>
                  <a:cubicBezTo>
                    <a:pt x="8371" y="42279"/>
                    <a:pt x="9590" y="42370"/>
                    <a:pt x="10873" y="42601"/>
                  </a:cubicBezTo>
                  <a:cubicBezTo>
                    <a:pt x="17036" y="43711"/>
                    <a:pt x="26627" y="50260"/>
                    <a:pt x="26627" y="50260"/>
                  </a:cubicBezTo>
                  <a:cubicBezTo>
                    <a:pt x="26627" y="50260"/>
                    <a:pt x="31236" y="40343"/>
                    <a:pt x="36167" y="30358"/>
                  </a:cubicBezTo>
                  <a:cubicBezTo>
                    <a:pt x="41098" y="20372"/>
                    <a:pt x="43686" y="5457"/>
                    <a:pt x="43686" y="4594"/>
                  </a:cubicBezTo>
                  <a:cubicBezTo>
                    <a:pt x="43686" y="3796"/>
                    <a:pt x="42311" y="3101"/>
                    <a:pt x="41520" y="3101"/>
                  </a:cubicBezTo>
                  <a:cubicBezTo>
                    <a:pt x="41457" y="3101"/>
                    <a:pt x="41398" y="3105"/>
                    <a:pt x="41343" y="3114"/>
                  </a:cubicBezTo>
                  <a:cubicBezTo>
                    <a:pt x="41343" y="3114"/>
                    <a:pt x="32591" y="2375"/>
                    <a:pt x="27660" y="1636"/>
                  </a:cubicBezTo>
                  <a:cubicBezTo>
                    <a:pt x="23601" y="1027"/>
                    <a:pt x="19208" y="0"/>
                    <a:pt x="17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3199875" y="2288000"/>
              <a:ext cx="1109325" cy="1271475"/>
            </a:xfrm>
            <a:custGeom>
              <a:rect b="b" l="l" r="r" t="t"/>
              <a:pathLst>
                <a:path extrusionOk="0" h="50859" w="44373">
                  <a:moveTo>
                    <a:pt x="17775" y="591"/>
                  </a:moveTo>
                  <a:cubicBezTo>
                    <a:pt x="18817" y="591"/>
                    <a:pt x="21202" y="1030"/>
                    <a:pt x="23193" y="1398"/>
                  </a:cubicBezTo>
                  <a:cubicBezTo>
                    <a:pt x="24691" y="1675"/>
                    <a:pt x="26389" y="1989"/>
                    <a:pt x="28003" y="2231"/>
                  </a:cubicBezTo>
                  <a:cubicBezTo>
                    <a:pt x="32887" y="2963"/>
                    <a:pt x="41618" y="3705"/>
                    <a:pt x="41705" y="3712"/>
                  </a:cubicBezTo>
                  <a:cubicBezTo>
                    <a:pt x="41714" y="3713"/>
                    <a:pt x="41723" y="3713"/>
                    <a:pt x="41732" y="3713"/>
                  </a:cubicBezTo>
                  <a:cubicBezTo>
                    <a:pt x="41748" y="3713"/>
                    <a:pt x="41764" y="3712"/>
                    <a:pt x="41780" y="3710"/>
                  </a:cubicBezTo>
                  <a:cubicBezTo>
                    <a:pt x="41817" y="3704"/>
                    <a:pt x="41859" y="3701"/>
                    <a:pt x="41904" y="3701"/>
                  </a:cubicBezTo>
                  <a:cubicBezTo>
                    <a:pt x="42299" y="3701"/>
                    <a:pt x="42968" y="3931"/>
                    <a:pt x="43406" y="4301"/>
                  </a:cubicBezTo>
                  <a:cubicBezTo>
                    <a:pt x="43643" y="4502"/>
                    <a:pt x="43773" y="4712"/>
                    <a:pt x="43773" y="4893"/>
                  </a:cubicBezTo>
                  <a:cubicBezTo>
                    <a:pt x="43773" y="5885"/>
                    <a:pt x="41107" y="20760"/>
                    <a:pt x="36285" y="30524"/>
                  </a:cubicBezTo>
                  <a:cubicBezTo>
                    <a:pt x="31899" y="39407"/>
                    <a:pt x="27720" y="48337"/>
                    <a:pt x="26890" y="50115"/>
                  </a:cubicBezTo>
                  <a:cubicBezTo>
                    <a:pt x="25208" y="48993"/>
                    <a:pt x="16938" y="43619"/>
                    <a:pt x="11312" y="42606"/>
                  </a:cubicBezTo>
                  <a:cubicBezTo>
                    <a:pt x="10094" y="42386"/>
                    <a:pt x="8858" y="42275"/>
                    <a:pt x="7620" y="42275"/>
                  </a:cubicBezTo>
                  <a:cubicBezTo>
                    <a:pt x="7614" y="42275"/>
                    <a:pt x="7608" y="42275"/>
                    <a:pt x="7601" y="42276"/>
                  </a:cubicBezTo>
                  <a:lnTo>
                    <a:pt x="7601" y="42274"/>
                  </a:lnTo>
                  <a:cubicBezTo>
                    <a:pt x="4611" y="42274"/>
                    <a:pt x="2277" y="42909"/>
                    <a:pt x="1099" y="43312"/>
                  </a:cubicBezTo>
                  <a:cubicBezTo>
                    <a:pt x="2199" y="41483"/>
                    <a:pt x="5184" y="36352"/>
                    <a:pt x="9087" y="28323"/>
                  </a:cubicBezTo>
                  <a:cubicBezTo>
                    <a:pt x="11613" y="23125"/>
                    <a:pt x="14125" y="12987"/>
                    <a:pt x="15787" y="6279"/>
                  </a:cubicBezTo>
                  <a:cubicBezTo>
                    <a:pt x="16468" y="3531"/>
                    <a:pt x="17111" y="936"/>
                    <a:pt x="17285" y="670"/>
                  </a:cubicBezTo>
                  <a:cubicBezTo>
                    <a:pt x="17359" y="615"/>
                    <a:pt x="17530" y="591"/>
                    <a:pt x="17775" y="591"/>
                  </a:cubicBezTo>
                  <a:close/>
                  <a:moveTo>
                    <a:pt x="17835" y="0"/>
                  </a:moveTo>
                  <a:cubicBezTo>
                    <a:pt x="17334" y="0"/>
                    <a:pt x="17029" y="79"/>
                    <a:pt x="16865" y="244"/>
                  </a:cubicBezTo>
                  <a:cubicBezTo>
                    <a:pt x="16626" y="482"/>
                    <a:pt x="16317" y="1648"/>
                    <a:pt x="15205" y="6134"/>
                  </a:cubicBezTo>
                  <a:cubicBezTo>
                    <a:pt x="13650" y="12412"/>
                    <a:pt x="11047" y="22920"/>
                    <a:pt x="8548" y="28061"/>
                  </a:cubicBezTo>
                  <a:cubicBezTo>
                    <a:pt x="3622" y="38193"/>
                    <a:pt x="168" y="43688"/>
                    <a:pt x="134" y="43743"/>
                  </a:cubicBezTo>
                  <a:cubicBezTo>
                    <a:pt x="0" y="43954"/>
                    <a:pt x="167" y="44202"/>
                    <a:pt x="385" y="44202"/>
                  </a:cubicBezTo>
                  <a:cubicBezTo>
                    <a:pt x="425" y="44202"/>
                    <a:pt x="467" y="44194"/>
                    <a:pt x="510" y="44175"/>
                  </a:cubicBezTo>
                  <a:cubicBezTo>
                    <a:pt x="546" y="44159"/>
                    <a:pt x="3460" y="42880"/>
                    <a:pt x="7647" y="42880"/>
                  </a:cubicBezTo>
                  <a:cubicBezTo>
                    <a:pt x="8754" y="42880"/>
                    <a:pt x="9951" y="42969"/>
                    <a:pt x="11206" y="43195"/>
                  </a:cubicBezTo>
                  <a:cubicBezTo>
                    <a:pt x="17236" y="44280"/>
                    <a:pt x="26749" y="50740"/>
                    <a:pt x="26844" y="50806"/>
                  </a:cubicBezTo>
                  <a:cubicBezTo>
                    <a:pt x="26894" y="50840"/>
                    <a:pt x="26953" y="50858"/>
                    <a:pt x="27013" y="50858"/>
                  </a:cubicBezTo>
                  <a:cubicBezTo>
                    <a:pt x="27040" y="50858"/>
                    <a:pt x="27067" y="50855"/>
                    <a:pt x="27092" y="50848"/>
                  </a:cubicBezTo>
                  <a:cubicBezTo>
                    <a:pt x="27177" y="50824"/>
                    <a:pt x="27247" y="50765"/>
                    <a:pt x="27285" y="50685"/>
                  </a:cubicBezTo>
                  <a:cubicBezTo>
                    <a:pt x="27331" y="50587"/>
                    <a:pt x="31949" y="40658"/>
                    <a:pt x="36822" y="30790"/>
                  </a:cubicBezTo>
                  <a:cubicBezTo>
                    <a:pt x="41684" y="20944"/>
                    <a:pt x="44373" y="5899"/>
                    <a:pt x="44373" y="4893"/>
                  </a:cubicBezTo>
                  <a:cubicBezTo>
                    <a:pt x="44373" y="4528"/>
                    <a:pt x="44173" y="4166"/>
                    <a:pt x="43794" y="3844"/>
                  </a:cubicBezTo>
                  <a:cubicBezTo>
                    <a:pt x="43279" y="3409"/>
                    <a:pt x="42488" y="3102"/>
                    <a:pt x="41910" y="3102"/>
                  </a:cubicBezTo>
                  <a:cubicBezTo>
                    <a:pt x="41844" y="3102"/>
                    <a:pt x="41781" y="3105"/>
                    <a:pt x="41721" y="3114"/>
                  </a:cubicBezTo>
                  <a:cubicBezTo>
                    <a:pt x="41116" y="3062"/>
                    <a:pt x="32802" y="2346"/>
                    <a:pt x="28092" y="1639"/>
                  </a:cubicBezTo>
                  <a:cubicBezTo>
                    <a:pt x="26488" y="1399"/>
                    <a:pt x="24795" y="1085"/>
                    <a:pt x="23302" y="809"/>
                  </a:cubicBezTo>
                  <a:cubicBezTo>
                    <a:pt x="20483" y="288"/>
                    <a:pt x="18796" y="0"/>
                    <a:pt x="17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3836325" y="2331375"/>
              <a:ext cx="313150" cy="316275"/>
            </a:xfrm>
            <a:custGeom>
              <a:rect b="b" l="l" r="r" t="t"/>
              <a:pathLst>
                <a:path extrusionOk="0" h="12651" w="12526">
                  <a:moveTo>
                    <a:pt x="1339" y="1"/>
                  </a:moveTo>
                  <a:cubicBezTo>
                    <a:pt x="926" y="1164"/>
                    <a:pt x="393" y="3016"/>
                    <a:pt x="247" y="5131"/>
                  </a:cubicBezTo>
                  <a:cubicBezTo>
                    <a:pt x="1" y="8706"/>
                    <a:pt x="2097" y="12650"/>
                    <a:pt x="3699" y="12650"/>
                  </a:cubicBezTo>
                  <a:cubicBezTo>
                    <a:pt x="5302" y="12650"/>
                    <a:pt x="10232" y="5993"/>
                    <a:pt x="11342" y="4145"/>
                  </a:cubicBezTo>
                  <a:cubicBezTo>
                    <a:pt x="12146" y="2804"/>
                    <a:pt x="12429" y="1795"/>
                    <a:pt x="12526" y="1338"/>
                  </a:cubicBezTo>
                  <a:cubicBezTo>
                    <a:pt x="9552" y="1053"/>
                    <a:pt x="5435" y="626"/>
                    <a:pt x="2589" y="200"/>
                  </a:cubicBezTo>
                  <a:cubicBezTo>
                    <a:pt x="2175" y="138"/>
                    <a:pt x="1758" y="70"/>
                    <a:pt x="1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3830200" y="2323875"/>
              <a:ext cx="327500" cy="331225"/>
            </a:xfrm>
            <a:custGeom>
              <a:rect b="b" l="l" r="r" t="t"/>
              <a:pathLst>
                <a:path extrusionOk="0" h="13249" w="13100">
                  <a:moveTo>
                    <a:pt x="1784" y="636"/>
                  </a:moveTo>
                  <a:lnTo>
                    <a:pt x="1784" y="637"/>
                  </a:lnTo>
                  <a:cubicBezTo>
                    <a:pt x="2120" y="692"/>
                    <a:pt x="2456" y="745"/>
                    <a:pt x="2789" y="794"/>
                  </a:cubicBezTo>
                  <a:cubicBezTo>
                    <a:pt x="5534" y="1206"/>
                    <a:pt x="9464" y="1619"/>
                    <a:pt x="12397" y="1902"/>
                  </a:cubicBezTo>
                  <a:cubicBezTo>
                    <a:pt x="12253" y="2425"/>
                    <a:pt x="11952" y="3253"/>
                    <a:pt x="11329" y="4288"/>
                  </a:cubicBezTo>
                  <a:cubicBezTo>
                    <a:pt x="9956" y="6579"/>
                    <a:pt x="5238" y="12649"/>
                    <a:pt x="3944" y="12649"/>
                  </a:cubicBezTo>
                  <a:cubicBezTo>
                    <a:pt x="3625" y="12649"/>
                    <a:pt x="3233" y="12417"/>
                    <a:pt x="2841" y="11997"/>
                  </a:cubicBezTo>
                  <a:cubicBezTo>
                    <a:pt x="1712" y="10787"/>
                    <a:pt x="609" y="8081"/>
                    <a:pt x="791" y="5450"/>
                  </a:cubicBezTo>
                  <a:cubicBezTo>
                    <a:pt x="924" y="3518"/>
                    <a:pt x="1388" y="1801"/>
                    <a:pt x="1784" y="636"/>
                  </a:cubicBezTo>
                  <a:close/>
                  <a:moveTo>
                    <a:pt x="1583" y="0"/>
                  </a:moveTo>
                  <a:cubicBezTo>
                    <a:pt x="1458" y="0"/>
                    <a:pt x="1344" y="79"/>
                    <a:pt x="1301" y="200"/>
                  </a:cubicBezTo>
                  <a:cubicBezTo>
                    <a:pt x="877" y="1398"/>
                    <a:pt x="341" y="3274"/>
                    <a:pt x="193" y="5409"/>
                  </a:cubicBezTo>
                  <a:cubicBezTo>
                    <a:pt x="0" y="8209"/>
                    <a:pt x="1187" y="11105"/>
                    <a:pt x="2403" y="12407"/>
                  </a:cubicBezTo>
                  <a:cubicBezTo>
                    <a:pt x="2918" y="12958"/>
                    <a:pt x="3450" y="13249"/>
                    <a:pt x="3944" y="13249"/>
                  </a:cubicBezTo>
                  <a:cubicBezTo>
                    <a:pt x="5874" y="13249"/>
                    <a:pt x="11103" y="5831"/>
                    <a:pt x="11843" y="4597"/>
                  </a:cubicBezTo>
                  <a:cubicBezTo>
                    <a:pt x="12660" y="3236"/>
                    <a:pt x="12957" y="2198"/>
                    <a:pt x="13064" y="1699"/>
                  </a:cubicBezTo>
                  <a:cubicBezTo>
                    <a:pt x="13100" y="1524"/>
                    <a:pt x="12977" y="1356"/>
                    <a:pt x="12799" y="1339"/>
                  </a:cubicBezTo>
                  <a:cubicBezTo>
                    <a:pt x="9841" y="1055"/>
                    <a:pt x="5720" y="629"/>
                    <a:pt x="2878" y="202"/>
                  </a:cubicBezTo>
                  <a:cubicBezTo>
                    <a:pt x="2465" y="141"/>
                    <a:pt x="2049" y="75"/>
                    <a:pt x="1633" y="4"/>
                  </a:cubicBezTo>
                  <a:cubicBezTo>
                    <a:pt x="1616" y="2"/>
                    <a:pt x="1600" y="0"/>
                    <a:pt x="1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3867150" y="2163775"/>
              <a:ext cx="255800" cy="403800"/>
            </a:xfrm>
            <a:custGeom>
              <a:rect b="b" l="l" r="r" t="t"/>
              <a:pathLst>
                <a:path extrusionOk="0" h="16152" w="10232">
                  <a:moveTo>
                    <a:pt x="3206" y="0"/>
                  </a:moveTo>
                  <a:cubicBezTo>
                    <a:pt x="3206" y="0"/>
                    <a:pt x="1972" y="6287"/>
                    <a:pt x="987" y="8877"/>
                  </a:cubicBezTo>
                  <a:cubicBezTo>
                    <a:pt x="1" y="11465"/>
                    <a:pt x="1111" y="16026"/>
                    <a:pt x="2342" y="16149"/>
                  </a:cubicBezTo>
                  <a:cubicBezTo>
                    <a:pt x="2354" y="16151"/>
                    <a:pt x="2366" y="16151"/>
                    <a:pt x="2379" y="16151"/>
                  </a:cubicBezTo>
                  <a:cubicBezTo>
                    <a:pt x="3669" y="16151"/>
                    <a:pt x="8506" y="9862"/>
                    <a:pt x="8506" y="9862"/>
                  </a:cubicBezTo>
                  <a:lnTo>
                    <a:pt x="10232" y="2713"/>
                  </a:lnTo>
                  <a:cubicBezTo>
                    <a:pt x="10232" y="2713"/>
                    <a:pt x="3945" y="987"/>
                    <a:pt x="3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3865225" y="2156275"/>
              <a:ext cx="265950" cy="418750"/>
            </a:xfrm>
            <a:custGeom>
              <a:rect b="b" l="l" r="r" t="t"/>
              <a:pathLst>
                <a:path extrusionOk="0" h="16750" w="10638">
                  <a:moveTo>
                    <a:pt x="3478" y="848"/>
                  </a:moveTo>
                  <a:cubicBezTo>
                    <a:pt x="4895" y="1761"/>
                    <a:pt x="8777" y="2893"/>
                    <a:pt x="9950" y="3223"/>
                  </a:cubicBezTo>
                  <a:lnTo>
                    <a:pt x="8307" y="10030"/>
                  </a:lnTo>
                  <a:cubicBezTo>
                    <a:pt x="6009" y="13012"/>
                    <a:pt x="3127" y="16151"/>
                    <a:pt x="2464" y="16151"/>
                  </a:cubicBezTo>
                  <a:cubicBezTo>
                    <a:pt x="2459" y="16151"/>
                    <a:pt x="2455" y="16151"/>
                    <a:pt x="2450" y="16151"/>
                  </a:cubicBezTo>
                  <a:cubicBezTo>
                    <a:pt x="2294" y="16136"/>
                    <a:pt x="2096" y="15951"/>
                    <a:pt x="1906" y="15643"/>
                  </a:cubicBezTo>
                  <a:cubicBezTo>
                    <a:pt x="1069" y="14290"/>
                    <a:pt x="632" y="11151"/>
                    <a:pt x="1344" y="9282"/>
                  </a:cubicBezTo>
                  <a:cubicBezTo>
                    <a:pt x="2177" y="7093"/>
                    <a:pt x="3166" y="2387"/>
                    <a:pt x="3478" y="848"/>
                  </a:cubicBezTo>
                  <a:close/>
                  <a:moveTo>
                    <a:pt x="3285" y="0"/>
                  </a:moveTo>
                  <a:cubicBezTo>
                    <a:pt x="3151" y="0"/>
                    <a:pt x="3020" y="89"/>
                    <a:pt x="2990" y="242"/>
                  </a:cubicBezTo>
                  <a:cubicBezTo>
                    <a:pt x="2977" y="306"/>
                    <a:pt x="1750" y="6533"/>
                    <a:pt x="784" y="9069"/>
                  </a:cubicBezTo>
                  <a:cubicBezTo>
                    <a:pt x="1" y="11124"/>
                    <a:pt x="469" y="14460"/>
                    <a:pt x="1396" y="15957"/>
                  </a:cubicBezTo>
                  <a:cubicBezTo>
                    <a:pt x="1697" y="16445"/>
                    <a:pt x="2031" y="16711"/>
                    <a:pt x="2390" y="16747"/>
                  </a:cubicBezTo>
                  <a:cubicBezTo>
                    <a:pt x="2407" y="16748"/>
                    <a:pt x="2424" y="16749"/>
                    <a:pt x="2441" y="16749"/>
                  </a:cubicBezTo>
                  <a:cubicBezTo>
                    <a:pt x="3788" y="16749"/>
                    <a:pt x="7656" y="11859"/>
                    <a:pt x="8821" y="10344"/>
                  </a:cubicBezTo>
                  <a:cubicBezTo>
                    <a:pt x="8847" y="10311"/>
                    <a:pt x="8865" y="10273"/>
                    <a:pt x="8875" y="10232"/>
                  </a:cubicBezTo>
                  <a:lnTo>
                    <a:pt x="10600" y="3083"/>
                  </a:lnTo>
                  <a:cubicBezTo>
                    <a:pt x="10638" y="2926"/>
                    <a:pt x="10544" y="2766"/>
                    <a:pt x="10389" y="2723"/>
                  </a:cubicBezTo>
                  <a:cubicBezTo>
                    <a:pt x="7995" y="2067"/>
                    <a:pt x="4016" y="779"/>
                    <a:pt x="3522" y="120"/>
                  </a:cubicBezTo>
                  <a:cubicBezTo>
                    <a:pt x="3461" y="38"/>
                    <a:pt x="3373" y="0"/>
                    <a:pt x="3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4129900" y="2379950"/>
              <a:ext cx="546125" cy="653825"/>
            </a:xfrm>
            <a:custGeom>
              <a:rect b="b" l="l" r="r" t="t"/>
              <a:pathLst>
                <a:path extrusionOk="0" h="26153" w="21845">
                  <a:moveTo>
                    <a:pt x="5648" y="0"/>
                  </a:moveTo>
                  <a:lnTo>
                    <a:pt x="2973" y="6687"/>
                  </a:lnTo>
                  <a:cubicBezTo>
                    <a:pt x="1" y="12780"/>
                    <a:pt x="2676" y="16197"/>
                    <a:pt x="2676" y="16197"/>
                  </a:cubicBezTo>
                  <a:lnTo>
                    <a:pt x="13820" y="26153"/>
                  </a:lnTo>
                  <a:lnTo>
                    <a:pt x="21845" y="24073"/>
                  </a:lnTo>
                  <a:cubicBezTo>
                    <a:pt x="21845" y="24073"/>
                    <a:pt x="9957" y="4309"/>
                    <a:pt x="8768" y="2229"/>
                  </a:cubicBezTo>
                  <a:cubicBezTo>
                    <a:pt x="7579" y="148"/>
                    <a:pt x="5648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4122025" y="2372500"/>
              <a:ext cx="562975" cy="668750"/>
            </a:xfrm>
            <a:custGeom>
              <a:rect b="b" l="l" r="r" t="t"/>
              <a:pathLst>
                <a:path extrusionOk="0" h="26750" w="22519">
                  <a:moveTo>
                    <a:pt x="5970" y="0"/>
                  </a:moveTo>
                  <a:cubicBezTo>
                    <a:pt x="5822" y="0"/>
                    <a:pt x="5676" y="116"/>
                    <a:pt x="5664" y="276"/>
                  </a:cubicBezTo>
                  <a:cubicBezTo>
                    <a:pt x="5651" y="440"/>
                    <a:pt x="5774" y="583"/>
                    <a:pt x="5938" y="598"/>
                  </a:cubicBezTo>
                  <a:cubicBezTo>
                    <a:pt x="6011" y="604"/>
                    <a:pt x="7733" y="769"/>
                    <a:pt x="8823" y="2676"/>
                  </a:cubicBezTo>
                  <a:cubicBezTo>
                    <a:pt x="9913" y="4584"/>
                    <a:pt x="20108" y="21541"/>
                    <a:pt x="21696" y="24182"/>
                  </a:cubicBezTo>
                  <a:lnTo>
                    <a:pt x="14215" y="26122"/>
                  </a:lnTo>
                  <a:lnTo>
                    <a:pt x="3225" y="16310"/>
                  </a:lnTo>
                  <a:cubicBezTo>
                    <a:pt x="3201" y="16278"/>
                    <a:pt x="701" y="12972"/>
                    <a:pt x="3557" y="7116"/>
                  </a:cubicBezTo>
                  <a:cubicBezTo>
                    <a:pt x="3620" y="6969"/>
                    <a:pt x="3557" y="6798"/>
                    <a:pt x="3413" y="6728"/>
                  </a:cubicBezTo>
                  <a:cubicBezTo>
                    <a:pt x="3371" y="6707"/>
                    <a:pt x="3326" y="6698"/>
                    <a:pt x="3282" y="6698"/>
                  </a:cubicBezTo>
                  <a:cubicBezTo>
                    <a:pt x="3176" y="6698"/>
                    <a:pt x="3073" y="6754"/>
                    <a:pt x="3020" y="6854"/>
                  </a:cubicBezTo>
                  <a:cubicBezTo>
                    <a:pt x="0" y="13043"/>
                    <a:pt x="2642" y="16535"/>
                    <a:pt x="2792" y="16718"/>
                  </a:cubicBezTo>
                  <a:lnTo>
                    <a:pt x="13936" y="26674"/>
                  </a:lnTo>
                  <a:cubicBezTo>
                    <a:pt x="13991" y="26722"/>
                    <a:pt x="14061" y="26750"/>
                    <a:pt x="14136" y="26750"/>
                  </a:cubicBezTo>
                  <a:cubicBezTo>
                    <a:pt x="14161" y="26750"/>
                    <a:pt x="14186" y="26747"/>
                    <a:pt x="14211" y="26741"/>
                  </a:cubicBezTo>
                  <a:lnTo>
                    <a:pt x="22233" y="24661"/>
                  </a:lnTo>
                  <a:cubicBezTo>
                    <a:pt x="22428" y="24612"/>
                    <a:pt x="22518" y="24389"/>
                    <a:pt x="22416" y="24217"/>
                  </a:cubicBezTo>
                  <a:cubicBezTo>
                    <a:pt x="22296" y="24019"/>
                    <a:pt x="10516" y="4433"/>
                    <a:pt x="9343" y="2380"/>
                  </a:cubicBezTo>
                  <a:cubicBezTo>
                    <a:pt x="8090" y="186"/>
                    <a:pt x="6069" y="7"/>
                    <a:pt x="5985" y="1"/>
                  </a:cubicBezTo>
                  <a:cubicBezTo>
                    <a:pt x="5980" y="0"/>
                    <a:pt x="5975" y="0"/>
                    <a:pt x="59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3613575" y="2848025"/>
              <a:ext cx="107725" cy="156325"/>
            </a:xfrm>
            <a:custGeom>
              <a:rect b="b" l="l" r="r" t="t"/>
              <a:pathLst>
                <a:path extrusionOk="0" h="6253" w="4309">
                  <a:moveTo>
                    <a:pt x="3120" y="0"/>
                  </a:moveTo>
                  <a:cubicBezTo>
                    <a:pt x="3120" y="0"/>
                    <a:pt x="296" y="2526"/>
                    <a:pt x="148" y="3120"/>
                  </a:cubicBezTo>
                  <a:cubicBezTo>
                    <a:pt x="0" y="3715"/>
                    <a:pt x="1635" y="6093"/>
                    <a:pt x="2080" y="6241"/>
                  </a:cubicBezTo>
                  <a:cubicBezTo>
                    <a:pt x="2104" y="6249"/>
                    <a:pt x="2126" y="6252"/>
                    <a:pt x="2147" y="6252"/>
                  </a:cubicBezTo>
                  <a:cubicBezTo>
                    <a:pt x="2541" y="6252"/>
                    <a:pt x="2667" y="5021"/>
                    <a:pt x="2526" y="4458"/>
                  </a:cubicBezTo>
                  <a:cubicBezTo>
                    <a:pt x="2378" y="3863"/>
                    <a:pt x="2080" y="2972"/>
                    <a:pt x="2080" y="2972"/>
                  </a:cubicBezTo>
                  <a:lnTo>
                    <a:pt x="3715" y="1040"/>
                  </a:lnTo>
                  <a:cubicBezTo>
                    <a:pt x="3715" y="1040"/>
                    <a:pt x="4309" y="298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3605175" y="2840525"/>
              <a:ext cx="115050" cy="171275"/>
            </a:xfrm>
            <a:custGeom>
              <a:rect b="b" l="l" r="r" t="t"/>
              <a:pathLst>
                <a:path extrusionOk="0" h="6851" w="4602">
                  <a:moveTo>
                    <a:pt x="3533" y="634"/>
                  </a:moveTo>
                  <a:cubicBezTo>
                    <a:pt x="3809" y="727"/>
                    <a:pt x="3876" y="832"/>
                    <a:pt x="3892" y="878"/>
                  </a:cubicBezTo>
                  <a:cubicBezTo>
                    <a:pt x="3927" y="978"/>
                    <a:pt x="3846" y="1115"/>
                    <a:pt x="3823" y="1146"/>
                  </a:cubicBezTo>
                  <a:lnTo>
                    <a:pt x="2188" y="3078"/>
                  </a:lnTo>
                  <a:cubicBezTo>
                    <a:pt x="2120" y="3159"/>
                    <a:pt x="2099" y="3267"/>
                    <a:pt x="2132" y="3367"/>
                  </a:cubicBezTo>
                  <a:cubicBezTo>
                    <a:pt x="2135" y="3376"/>
                    <a:pt x="2428" y="4254"/>
                    <a:pt x="2571" y="4831"/>
                  </a:cubicBezTo>
                  <a:cubicBezTo>
                    <a:pt x="2682" y="5274"/>
                    <a:pt x="2583" y="6008"/>
                    <a:pt x="2459" y="6223"/>
                  </a:cubicBezTo>
                  <a:cubicBezTo>
                    <a:pt x="2002" y="5888"/>
                    <a:pt x="700" y="3902"/>
                    <a:pt x="775" y="3493"/>
                  </a:cubicBezTo>
                  <a:cubicBezTo>
                    <a:pt x="863" y="3179"/>
                    <a:pt x="2251" y="1789"/>
                    <a:pt x="3533" y="634"/>
                  </a:cubicBezTo>
                  <a:close/>
                  <a:moveTo>
                    <a:pt x="3456" y="0"/>
                  </a:moveTo>
                  <a:cubicBezTo>
                    <a:pt x="3383" y="0"/>
                    <a:pt x="3312" y="27"/>
                    <a:pt x="3257" y="76"/>
                  </a:cubicBezTo>
                  <a:cubicBezTo>
                    <a:pt x="2578" y="684"/>
                    <a:pt x="352" y="2714"/>
                    <a:pt x="194" y="3348"/>
                  </a:cubicBezTo>
                  <a:cubicBezTo>
                    <a:pt x="0" y="4122"/>
                    <a:pt x="1780" y="6644"/>
                    <a:pt x="2321" y="6825"/>
                  </a:cubicBezTo>
                  <a:cubicBezTo>
                    <a:pt x="2373" y="6842"/>
                    <a:pt x="2428" y="6851"/>
                    <a:pt x="2483" y="6851"/>
                  </a:cubicBezTo>
                  <a:cubicBezTo>
                    <a:pt x="2613" y="6850"/>
                    <a:pt x="2738" y="6799"/>
                    <a:pt x="2832" y="6710"/>
                  </a:cubicBezTo>
                  <a:cubicBezTo>
                    <a:pt x="3248" y="6324"/>
                    <a:pt x="3276" y="5180"/>
                    <a:pt x="3152" y="4686"/>
                  </a:cubicBezTo>
                  <a:cubicBezTo>
                    <a:pt x="3040" y="4233"/>
                    <a:pt x="2846" y="3625"/>
                    <a:pt x="2752" y="3337"/>
                  </a:cubicBezTo>
                  <a:lnTo>
                    <a:pt x="4284" y="1527"/>
                  </a:lnTo>
                  <a:cubicBezTo>
                    <a:pt x="4318" y="1487"/>
                    <a:pt x="4602" y="1113"/>
                    <a:pt x="4459" y="688"/>
                  </a:cubicBezTo>
                  <a:cubicBezTo>
                    <a:pt x="4351" y="365"/>
                    <a:pt x="4037" y="136"/>
                    <a:pt x="3530" y="9"/>
                  </a:cubicBezTo>
                  <a:cubicBezTo>
                    <a:pt x="3505" y="3"/>
                    <a:pt x="3481" y="0"/>
                    <a:pt x="3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3654425" y="2777450"/>
              <a:ext cx="1047600" cy="277425"/>
            </a:xfrm>
            <a:custGeom>
              <a:rect b="b" l="l" r="r" t="t"/>
              <a:pathLst>
                <a:path extrusionOk="0" h="11097" w="41904">
                  <a:moveTo>
                    <a:pt x="4161" y="1"/>
                  </a:moveTo>
                  <a:cubicBezTo>
                    <a:pt x="3121" y="1"/>
                    <a:pt x="1" y="5201"/>
                    <a:pt x="446" y="5795"/>
                  </a:cubicBezTo>
                  <a:cubicBezTo>
                    <a:pt x="892" y="6389"/>
                    <a:pt x="4607" y="9212"/>
                    <a:pt x="5647" y="9360"/>
                  </a:cubicBezTo>
                  <a:cubicBezTo>
                    <a:pt x="5701" y="9368"/>
                    <a:pt x="5759" y="9372"/>
                    <a:pt x="5820" y="9372"/>
                  </a:cubicBezTo>
                  <a:cubicBezTo>
                    <a:pt x="6915" y="9372"/>
                    <a:pt x="8916" y="8171"/>
                    <a:pt x="8916" y="8171"/>
                  </a:cubicBezTo>
                  <a:cubicBezTo>
                    <a:pt x="8916" y="8171"/>
                    <a:pt x="20061" y="9806"/>
                    <a:pt x="25261" y="10401"/>
                  </a:cubicBezTo>
                  <a:cubicBezTo>
                    <a:pt x="28108" y="10726"/>
                    <a:pt x="31312" y="11096"/>
                    <a:pt x="34043" y="11096"/>
                  </a:cubicBezTo>
                  <a:cubicBezTo>
                    <a:pt x="36300" y="11096"/>
                    <a:pt x="38234" y="10843"/>
                    <a:pt x="39377" y="10104"/>
                  </a:cubicBezTo>
                  <a:cubicBezTo>
                    <a:pt x="41903" y="8469"/>
                    <a:pt x="41160" y="4903"/>
                    <a:pt x="37743" y="3417"/>
                  </a:cubicBezTo>
                  <a:cubicBezTo>
                    <a:pt x="37743" y="3417"/>
                    <a:pt x="35544" y="2512"/>
                    <a:pt x="32715" y="2512"/>
                  </a:cubicBezTo>
                  <a:cubicBezTo>
                    <a:pt x="32512" y="2512"/>
                    <a:pt x="32306" y="2517"/>
                    <a:pt x="32097" y="2527"/>
                  </a:cubicBezTo>
                  <a:cubicBezTo>
                    <a:pt x="28976" y="2676"/>
                    <a:pt x="22437" y="4309"/>
                    <a:pt x="18277" y="4458"/>
                  </a:cubicBezTo>
                  <a:cubicBezTo>
                    <a:pt x="16415" y="4524"/>
                    <a:pt x="15417" y="4591"/>
                    <a:pt x="14681" y="4591"/>
                  </a:cubicBezTo>
                  <a:cubicBezTo>
                    <a:pt x="13774" y="4591"/>
                    <a:pt x="13268" y="4489"/>
                    <a:pt x="12036" y="4161"/>
                  </a:cubicBezTo>
                  <a:cubicBezTo>
                    <a:pt x="9807" y="3567"/>
                    <a:pt x="5201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3651550" y="2769950"/>
              <a:ext cx="1034675" cy="292275"/>
            </a:xfrm>
            <a:custGeom>
              <a:rect b="b" l="l" r="r" t="t"/>
              <a:pathLst>
                <a:path extrusionOk="0" h="11691" w="41387">
                  <a:moveTo>
                    <a:pt x="4275" y="599"/>
                  </a:moveTo>
                  <a:cubicBezTo>
                    <a:pt x="4685" y="599"/>
                    <a:pt x="6116" y="1485"/>
                    <a:pt x="7377" y="2268"/>
                  </a:cubicBezTo>
                  <a:cubicBezTo>
                    <a:pt x="9011" y="3279"/>
                    <a:pt x="10861" y="4426"/>
                    <a:pt x="12074" y="4750"/>
                  </a:cubicBezTo>
                  <a:cubicBezTo>
                    <a:pt x="13338" y="5086"/>
                    <a:pt x="13880" y="5189"/>
                    <a:pt x="14808" y="5189"/>
                  </a:cubicBezTo>
                  <a:cubicBezTo>
                    <a:pt x="15249" y="5189"/>
                    <a:pt x="15778" y="5166"/>
                    <a:pt x="16514" y="5133"/>
                  </a:cubicBezTo>
                  <a:cubicBezTo>
                    <a:pt x="17026" y="5111"/>
                    <a:pt x="17643" y="5083"/>
                    <a:pt x="18403" y="5056"/>
                  </a:cubicBezTo>
                  <a:cubicBezTo>
                    <a:pt x="20698" y="4975"/>
                    <a:pt x="23756" y="4436"/>
                    <a:pt x="26454" y="3961"/>
                  </a:cubicBezTo>
                  <a:cubicBezTo>
                    <a:pt x="28704" y="3565"/>
                    <a:pt x="30831" y="3191"/>
                    <a:pt x="32225" y="3124"/>
                  </a:cubicBezTo>
                  <a:cubicBezTo>
                    <a:pt x="32422" y="3115"/>
                    <a:pt x="32617" y="3111"/>
                    <a:pt x="32809" y="3111"/>
                  </a:cubicBezTo>
                  <a:cubicBezTo>
                    <a:pt x="35512" y="3111"/>
                    <a:pt x="37660" y="3960"/>
                    <a:pt x="37742" y="3993"/>
                  </a:cubicBezTo>
                  <a:cubicBezTo>
                    <a:pt x="39439" y="4732"/>
                    <a:pt x="40565" y="6085"/>
                    <a:pt x="40684" y="7524"/>
                  </a:cubicBezTo>
                  <a:cubicBezTo>
                    <a:pt x="40772" y="8597"/>
                    <a:pt x="40291" y="9530"/>
                    <a:pt x="39330" y="10152"/>
                  </a:cubicBezTo>
                  <a:cubicBezTo>
                    <a:pt x="38242" y="10856"/>
                    <a:pt x="36368" y="11097"/>
                    <a:pt x="34172" y="11097"/>
                  </a:cubicBezTo>
                  <a:cubicBezTo>
                    <a:pt x="31480" y="11097"/>
                    <a:pt x="28305" y="10734"/>
                    <a:pt x="25507" y="10414"/>
                  </a:cubicBezTo>
                  <a:lnTo>
                    <a:pt x="25410" y="10404"/>
                  </a:lnTo>
                  <a:cubicBezTo>
                    <a:pt x="20273" y="9816"/>
                    <a:pt x="9186" y="8192"/>
                    <a:pt x="9074" y="8176"/>
                  </a:cubicBezTo>
                  <a:cubicBezTo>
                    <a:pt x="9059" y="8174"/>
                    <a:pt x="9046" y="8173"/>
                    <a:pt x="9031" y="8173"/>
                  </a:cubicBezTo>
                  <a:cubicBezTo>
                    <a:pt x="8977" y="8173"/>
                    <a:pt x="8923" y="8188"/>
                    <a:pt x="8877" y="8216"/>
                  </a:cubicBezTo>
                  <a:cubicBezTo>
                    <a:pt x="8317" y="8551"/>
                    <a:pt x="6770" y="9374"/>
                    <a:pt x="5948" y="9374"/>
                  </a:cubicBezTo>
                  <a:cubicBezTo>
                    <a:pt x="5897" y="9374"/>
                    <a:pt x="5849" y="9371"/>
                    <a:pt x="5805" y="9364"/>
                  </a:cubicBezTo>
                  <a:cubicBezTo>
                    <a:pt x="4874" y="9232"/>
                    <a:pt x="1231" y="6490"/>
                    <a:pt x="819" y="5951"/>
                  </a:cubicBezTo>
                  <a:cubicBezTo>
                    <a:pt x="729" y="5562"/>
                    <a:pt x="1850" y="3281"/>
                    <a:pt x="3158" y="1634"/>
                  </a:cubicBezTo>
                  <a:cubicBezTo>
                    <a:pt x="3970" y="611"/>
                    <a:pt x="4273" y="599"/>
                    <a:pt x="4275" y="599"/>
                  </a:cubicBezTo>
                  <a:close/>
                  <a:moveTo>
                    <a:pt x="4276" y="1"/>
                  </a:moveTo>
                  <a:cubicBezTo>
                    <a:pt x="3264" y="1"/>
                    <a:pt x="1463" y="2924"/>
                    <a:pt x="796" y="4257"/>
                  </a:cubicBezTo>
                  <a:cubicBezTo>
                    <a:pt x="0" y="5847"/>
                    <a:pt x="225" y="6147"/>
                    <a:pt x="322" y="6275"/>
                  </a:cubicBezTo>
                  <a:cubicBezTo>
                    <a:pt x="767" y="6870"/>
                    <a:pt x="4548" y="9790"/>
                    <a:pt x="5720" y="9958"/>
                  </a:cubicBezTo>
                  <a:cubicBezTo>
                    <a:pt x="5784" y="9967"/>
                    <a:pt x="5851" y="9971"/>
                    <a:pt x="5921" y="9971"/>
                  </a:cubicBezTo>
                  <a:cubicBezTo>
                    <a:pt x="6966" y="9971"/>
                    <a:pt x="8643" y="9047"/>
                    <a:pt x="9092" y="8784"/>
                  </a:cubicBezTo>
                  <a:cubicBezTo>
                    <a:pt x="10239" y="8952"/>
                    <a:pt x="20464" y="10441"/>
                    <a:pt x="25342" y="10999"/>
                  </a:cubicBezTo>
                  <a:lnTo>
                    <a:pt x="25438" y="11010"/>
                  </a:lnTo>
                  <a:cubicBezTo>
                    <a:pt x="28235" y="11329"/>
                    <a:pt x="31400" y="11691"/>
                    <a:pt x="34128" y="11691"/>
                  </a:cubicBezTo>
                  <a:cubicBezTo>
                    <a:pt x="36452" y="11691"/>
                    <a:pt x="38460" y="11428"/>
                    <a:pt x="39655" y="10656"/>
                  </a:cubicBezTo>
                  <a:cubicBezTo>
                    <a:pt x="40793" y="9918"/>
                    <a:pt x="41386" y="8759"/>
                    <a:pt x="41280" y="7475"/>
                  </a:cubicBezTo>
                  <a:cubicBezTo>
                    <a:pt x="41143" y="5814"/>
                    <a:pt x="39878" y="4270"/>
                    <a:pt x="37978" y="3443"/>
                  </a:cubicBezTo>
                  <a:lnTo>
                    <a:pt x="37972" y="3441"/>
                  </a:lnTo>
                  <a:cubicBezTo>
                    <a:pt x="37875" y="3400"/>
                    <a:pt x="35688" y="2511"/>
                    <a:pt x="32847" y="2511"/>
                  </a:cubicBezTo>
                  <a:cubicBezTo>
                    <a:pt x="32634" y="2511"/>
                    <a:pt x="32417" y="2516"/>
                    <a:pt x="32197" y="2527"/>
                  </a:cubicBezTo>
                  <a:cubicBezTo>
                    <a:pt x="30764" y="2595"/>
                    <a:pt x="28619" y="2973"/>
                    <a:pt x="26350" y="3372"/>
                  </a:cubicBezTo>
                  <a:cubicBezTo>
                    <a:pt x="23671" y="3844"/>
                    <a:pt x="20635" y="4378"/>
                    <a:pt x="18382" y="4459"/>
                  </a:cubicBezTo>
                  <a:cubicBezTo>
                    <a:pt x="17620" y="4486"/>
                    <a:pt x="17003" y="4513"/>
                    <a:pt x="16488" y="4536"/>
                  </a:cubicBezTo>
                  <a:cubicBezTo>
                    <a:pt x="15746" y="4569"/>
                    <a:pt x="15224" y="4592"/>
                    <a:pt x="14797" y="4592"/>
                  </a:cubicBezTo>
                  <a:cubicBezTo>
                    <a:pt x="13906" y="4592"/>
                    <a:pt x="13431" y="4491"/>
                    <a:pt x="12229" y="4171"/>
                  </a:cubicBezTo>
                  <a:cubicBezTo>
                    <a:pt x="11101" y="3871"/>
                    <a:pt x="9291" y="2749"/>
                    <a:pt x="7694" y="1759"/>
                  </a:cubicBezTo>
                  <a:cubicBezTo>
                    <a:pt x="5880" y="637"/>
                    <a:pt x="4828" y="1"/>
                    <a:pt x="4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3678350" y="2814525"/>
              <a:ext cx="88625" cy="126450"/>
            </a:xfrm>
            <a:custGeom>
              <a:rect b="b" l="l" r="r" t="t"/>
              <a:pathLst>
                <a:path extrusionOk="0" h="5058" w="3545">
                  <a:moveTo>
                    <a:pt x="3205" y="1"/>
                  </a:moveTo>
                  <a:cubicBezTo>
                    <a:pt x="3105" y="1"/>
                    <a:pt x="3008" y="50"/>
                    <a:pt x="2951" y="140"/>
                  </a:cubicBezTo>
                  <a:lnTo>
                    <a:pt x="127" y="4597"/>
                  </a:lnTo>
                  <a:cubicBezTo>
                    <a:pt x="1" y="4797"/>
                    <a:pt x="144" y="5057"/>
                    <a:pt x="381" y="5057"/>
                  </a:cubicBezTo>
                  <a:cubicBezTo>
                    <a:pt x="483" y="5057"/>
                    <a:pt x="579" y="5005"/>
                    <a:pt x="633" y="4918"/>
                  </a:cubicBezTo>
                  <a:lnTo>
                    <a:pt x="3457" y="460"/>
                  </a:lnTo>
                  <a:cubicBezTo>
                    <a:pt x="3545" y="321"/>
                    <a:pt x="3504" y="135"/>
                    <a:pt x="3364" y="47"/>
                  </a:cubicBezTo>
                  <a:cubicBezTo>
                    <a:pt x="3314" y="16"/>
                    <a:pt x="3259" y="1"/>
                    <a:pt x="3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5"/>
            <p:cNvSpPr/>
            <p:nvPr/>
          </p:nvSpPr>
          <p:spPr>
            <a:xfrm>
              <a:off x="3719050" y="2855375"/>
              <a:ext cx="99875" cy="126450"/>
            </a:xfrm>
            <a:custGeom>
              <a:rect b="b" l="l" r="r" t="t"/>
              <a:pathLst>
                <a:path extrusionOk="0" h="5058" w="3995">
                  <a:moveTo>
                    <a:pt x="3656" y="1"/>
                  </a:moveTo>
                  <a:cubicBezTo>
                    <a:pt x="3564" y="1"/>
                    <a:pt x="3473" y="43"/>
                    <a:pt x="3415" y="123"/>
                  </a:cubicBezTo>
                  <a:lnTo>
                    <a:pt x="145" y="4580"/>
                  </a:lnTo>
                  <a:cubicBezTo>
                    <a:pt x="1" y="4778"/>
                    <a:pt x="142" y="5057"/>
                    <a:pt x="386" y="5058"/>
                  </a:cubicBezTo>
                  <a:cubicBezTo>
                    <a:pt x="482" y="5058"/>
                    <a:pt x="572" y="5011"/>
                    <a:pt x="628" y="4935"/>
                  </a:cubicBezTo>
                  <a:lnTo>
                    <a:pt x="3898" y="478"/>
                  </a:lnTo>
                  <a:cubicBezTo>
                    <a:pt x="3995" y="344"/>
                    <a:pt x="3967" y="156"/>
                    <a:pt x="3833" y="59"/>
                  </a:cubicBezTo>
                  <a:cubicBezTo>
                    <a:pt x="3780" y="20"/>
                    <a:pt x="3718" y="1"/>
                    <a:pt x="3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5"/>
            <p:cNvSpPr/>
            <p:nvPr/>
          </p:nvSpPr>
          <p:spPr>
            <a:xfrm>
              <a:off x="3767175" y="2903650"/>
              <a:ext cx="88825" cy="100475"/>
            </a:xfrm>
            <a:custGeom>
              <a:rect b="b" l="l" r="r" t="t"/>
              <a:pathLst>
                <a:path extrusionOk="0" h="4019" w="3553">
                  <a:moveTo>
                    <a:pt x="3217" y="1"/>
                  </a:moveTo>
                  <a:cubicBezTo>
                    <a:pt x="3131" y="1"/>
                    <a:pt x="3045" y="38"/>
                    <a:pt x="2986" y="110"/>
                  </a:cubicBezTo>
                  <a:lnTo>
                    <a:pt x="163" y="3528"/>
                  </a:lnTo>
                  <a:cubicBezTo>
                    <a:pt x="1" y="3723"/>
                    <a:pt x="140" y="4018"/>
                    <a:pt x="393" y="4018"/>
                  </a:cubicBezTo>
                  <a:cubicBezTo>
                    <a:pt x="483" y="4018"/>
                    <a:pt x="568" y="3979"/>
                    <a:pt x="624" y="3910"/>
                  </a:cubicBezTo>
                  <a:lnTo>
                    <a:pt x="3448" y="492"/>
                  </a:lnTo>
                  <a:cubicBezTo>
                    <a:pt x="3553" y="364"/>
                    <a:pt x="3535" y="175"/>
                    <a:pt x="3408" y="70"/>
                  </a:cubicBezTo>
                  <a:cubicBezTo>
                    <a:pt x="3352" y="24"/>
                    <a:pt x="3284" y="1"/>
                    <a:pt x="3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3824200" y="2948275"/>
              <a:ext cx="61450" cy="41000"/>
            </a:xfrm>
            <a:custGeom>
              <a:rect b="b" l="l" r="r" t="t"/>
              <a:pathLst>
                <a:path extrusionOk="0" h="1640" w="2458">
                  <a:moveTo>
                    <a:pt x="1827" y="1"/>
                  </a:moveTo>
                  <a:cubicBezTo>
                    <a:pt x="1775" y="1"/>
                    <a:pt x="1722" y="14"/>
                    <a:pt x="1674" y="43"/>
                  </a:cubicBezTo>
                  <a:lnTo>
                    <a:pt x="188" y="935"/>
                  </a:lnTo>
                  <a:cubicBezTo>
                    <a:pt x="47" y="1019"/>
                    <a:pt x="0" y="1203"/>
                    <a:pt x="85" y="1344"/>
                  </a:cubicBezTo>
                  <a:cubicBezTo>
                    <a:pt x="141" y="1438"/>
                    <a:pt x="241" y="1491"/>
                    <a:pt x="343" y="1491"/>
                  </a:cubicBezTo>
                  <a:cubicBezTo>
                    <a:pt x="395" y="1491"/>
                    <a:pt x="448" y="1477"/>
                    <a:pt x="496" y="1448"/>
                  </a:cubicBezTo>
                  <a:lnTo>
                    <a:pt x="1648" y="757"/>
                  </a:lnTo>
                  <a:lnTo>
                    <a:pt x="1836" y="1422"/>
                  </a:lnTo>
                  <a:cubicBezTo>
                    <a:pt x="1874" y="1550"/>
                    <a:pt x="1991" y="1639"/>
                    <a:pt x="2125" y="1639"/>
                  </a:cubicBezTo>
                  <a:cubicBezTo>
                    <a:pt x="2152" y="1639"/>
                    <a:pt x="2180" y="1636"/>
                    <a:pt x="2207" y="1628"/>
                  </a:cubicBezTo>
                  <a:cubicBezTo>
                    <a:pt x="2366" y="1583"/>
                    <a:pt x="2457" y="1417"/>
                    <a:pt x="2412" y="1258"/>
                  </a:cubicBezTo>
                  <a:lnTo>
                    <a:pt x="2116" y="217"/>
                  </a:lnTo>
                  <a:cubicBezTo>
                    <a:pt x="2077" y="83"/>
                    <a:pt x="1955" y="1"/>
                    <a:pt x="18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4289350" y="1965725"/>
              <a:ext cx="70900" cy="151700"/>
            </a:xfrm>
            <a:custGeom>
              <a:rect b="b" l="l" r="r" t="t"/>
              <a:pathLst>
                <a:path extrusionOk="0" h="6068" w="2836">
                  <a:moveTo>
                    <a:pt x="1607" y="1"/>
                  </a:moveTo>
                  <a:cubicBezTo>
                    <a:pt x="1333" y="1"/>
                    <a:pt x="1111" y="156"/>
                    <a:pt x="1111" y="156"/>
                  </a:cubicBezTo>
                  <a:lnTo>
                    <a:pt x="1" y="5704"/>
                  </a:lnTo>
                  <a:cubicBezTo>
                    <a:pt x="1" y="5704"/>
                    <a:pt x="438" y="6068"/>
                    <a:pt x="921" y="6068"/>
                  </a:cubicBezTo>
                  <a:cubicBezTo>
                    <a:pt x="1066" y="6068"/>
                    <a:pt x="1215" y="6035"/>
                    <a:pt x="1357" y="5949"/>
                  </a:cubicBezTo>
                  <a:cubicBezTo>
                    <a:pt x="1974" y="5580"/>
                    <a:pt x="2836" y="3978"/>
                    <a:pt x="2589" y="1635"/>
                  </a:cubicBezTo>
                  <a:cubicBezTo>
                    <a:pt x="2448" y="287"/>
                    <a:pt x="1979" y="1"/>
                    <a:pt x="1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4281475" y="1958275"/>
              <a:ext cx="86525" cy="166650"/>
            </a:xfrm>
            <a:custGeom>
              <a:rect b="b" l="l" r="r" t="t"/>
              <a:pathLst>
                <a:path extrusionOk="0" h="6666" w="3461">
                  <a:moveTo>
                    <a:pt x="1920" y="598"/>
                  </a:moveTo>
                  <a:cubicBezTo>
                    <a:pt x="1971" y="598"/>
                    <a:pt x="2023" y="607"/>
                    <a:pt x="2074" y="630"/>
                  </a:cubicBezTo>
                  <a:cubicBezTo>
                    <a:pt x="2228" y="700"/>
                    <a:pt x="2502" y="967"/>
                    <a:pt x="2607" y="1964"/>
                  </a:cubicBezTo>
                  <a:cubicBezTo>
                    <a:pt x="2843" y="4207"/>
                    <a:pt x="2014" y="5693"/>
                    <a:pt x="1518" y="5990"/>
                  </a:cubicBezTo>
                  <a:cubicBezTo>
                    <a:pt x="1427" y="6045"/>
                    <a:pt x="1329" y="6066"/>
                    <a:pt x="1232" y="6066"/>
                  </a:cubicBezTo>
                  <a:cubicBezTo>
                    <a:pt x="1009" y="6066"/>
                    <a:pt x="786" y="5955"/>
                    <a:pt x="647" y="5868"/>
                  </a:cubicBezTo>
                  <a:lnTo>
                    <a:pt x="1691" y="650"/>
                  </a:lnTo>
                  <a:cubicBezTo>
                    <a:pt x="1751" y="624"/>
                    <a:pt x="1833" y="598"/>
                    <a:pt x="1920" y="598"/>
                  </a:cubicBezTo>
                  <a:close/>
                  <a:moveTo>
                    <a:pt x="1921" y="0"/>
                  </a:moveTo>
                  <a:cubicBezTo>
                    <a:pt x="1640" y="0"/>
                    <a:pt x="1388" y="114"/>
                    <a:pt x="1254" y="209"/>
                  </a:cubicBezTo>
                  <a:cubicBezTo>
                    <a:pt x="1190" y="253"/>
                    <a:pt x="1147" y="320"/>
                    <a:pt x="1131" y="395"/>
                  </a:cubicBezTo>
                  <a:lnTo>
                    <a:pt x="22" y="5943"/>
                  </a:lnTo>
                  <a:cubicBezTo>
                    <a:pt x="0" y="6050"/>
                    <a:pt x="40" y="6161"/>
                    <a:pt x="123" y="6231"/>
                  </a:cubicBezTo>
                  <a:cubicBezTo>
                    <a:pt x="152" y="6254"/>
                    <a:pt x="655" y="6666"/>
                    <a:pt x="1239" y="6666"/>
                  </a:cubicBezTo>
                  <a:cubicBezTo>
                    <a:pt x="1241" y="6666"/>
                    <a:pt x="1243" y="6666"/>
                    <a:pt x="1245" y="6666"/>
                  </a:cubicBezTo>
                  <a:cubicBezTo>
                    <a:pt x="1449" y="6666"/>
                    <a:pt x="1650" y="6610"/>
                    <a:pt x="1825" y="6504"/>
                  </a:cubicBezTo>
                  <a:cubicBezTo>
                    <a:pt x="2552" y="6069"/>
                    <a:pt x="3461" y="4352"/>
                    <a:pt x="3202" y="1902"/>
                  </a:cubicBezTo>
                  <a:cubicBezTo>
                    <a:pt x="3099" y="916"/>
                    <a:pt x="2802" y="304"/>
                    <a:pt x="2321" y="85"/>
                  </a:cubicBezTo>
                  <a:cubicBezTo>
                    <a:pt x="2187" y="24"/>
                    <a:pt x="2051" y="0"/>
                    <a:pt x="1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3768550" y="1701500"/>
              <a:ext cx="573225" cy="579925"/>
            </a:xfrm>
            <a:custGeom>
              <a:rect b="b" l="l" r="r" t="t"/>
              <a:pathLst>
                <a:path extrusionOk="0" h="23197" w="22929">
                  <a:moveTo>
                    <a:pt x="15533" y="0"/>
                  </a:moveTo>
                  <a:cubicBezTo>
                    <a:pt x="10725" y="0"/>
                    <a:pt x="8384" y="3205"/>
                    <a:pt x="8384" y="3205"/>
                  </a:cubicBezTo>
                  <a:cubicBezTo>
                    <a:pt x="8384" y="3205"/>
                    <a:pt x="9739" y="3945"/>
                    <a:pt x="8752" y="5301"/>
                  </a:cubicBezTo>
                  <a:cubicBezTo>
                    <a:pt x="7767" y="6656"/>
                    <a:pt x="6533" y="7519"/>
                    <a:pt x="6164" y="8382"/>
                  </a:cubicBezTo>
                  <a:cubicBezTo>
                    <a:pt x="5794" y="9246"/>
                    <a:pt x="6164" y="10109"/>
                    <a:pt x="5671" y="10849"/>
                  </a:cubicBezTo>
                  <a:cubicBezTo>
                    <a:pt x="5460" y="11165"/>
                    <a:pt x="5157" y="11256"/>
                    <a:pt x="4881" y="11256"/>
                  </a:cubicBezTo>
                  <a:cubicBezTo>
                    <a:pt x="4513" y="11256"/>
                    <a:pt x="4191" y="11095"/>
                    <a:pt x="4191" y="11095"/>
                  </a:cubicBezTo>
                  <a:cubicBezTo>
                    <a:pt x="4191" y="11095"/>
                    <a:pt x="3225" y="9826"/>
                    <a:pt x="2264" y="9826"/>
                  </a:cubicBezTo>
                  <a:cubicBezTo>
                    <a:pt x="1852" y="9826"/>
                    <a:pt x="1442" y="10059"/>
                    <a:pt x="1109" y="10725"/>
                  </a:cubicBezTo>
                  <a:cubicBezTo>
                    <a:pt x="0" y="12944"/>
                    <a:pt x="862" y="15780"/>
                    <a:pt x="2342" y="16888"/>
                  </a:cubicBezTo>
                  <a:cubicBezTo>
                    <a:pt x="2722" y="17174"/>
                    <a:pt x="3103" y="17280"/>
                    <a:pt x="3458" y="17280"/>
                  </a:cubicBezTo>
                  <a:cubicBezTo>
                    <a:pt x="4485" y="17280"/>
                    <a:pt x="5301" y="16395"/>
                    <a:pt x="5301" y="16395"/>
                  </a:cubicBezTo>
                  <a:cubicBezTo>
                    <a:pt x="5301" y="16395"/>
                    <a:pt x="8506" y="22929"/>
                    <a:pt x="11219" y="23175"/>
                  </a:cubicBezTo>
                  <a:cubicBezTo>
                    <a:pt x="11370" y="23189"/>
                    <a:pt x="11529" y="23196"/>
                    <a:pt x="11694" y="23196"/>
                  </a:cubicBezTo>
                  <a:cubicBezTo>
                    <a:pt x="14484" y="23196"/>
                    <a:pt x="19088" y="21236"/>
                    <a:pt x="20834" y="17628"/>
                  </a:cubicBezTo>
                  <a:cubicBezTo>
                    <a:pt x="22683" y="13807"/>
                    <a:pt x="22436" y="7643"/>
                    <a:pt x="22682" y="5301"/>
                  </a:cubicBezTo>
                  <a:cubicBezTo>
                    <a:pt x="22929" y="2958"/>
                    <a:pt x="20341" y="0"/>
                    <a:pt x="15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3759850" y="1694025"/>
              <a:ext cx="586025" cy="594875"/>
            </a:xfrm>
            <a:custGeom>
              <a:rect b="b" l="l" r="r" t="t"/>
              <a:pathLst>
                <a:path extrusionOk="0" h="23795" w="23441">
                  <a:moveTo>
                    <a:pt x="15880" y="599"/>
                  </a:moveTo>
                  <a:cubicBezTo>
                    <a:pt x="18303" y="599"/>
                    <a:pt x="20417" y="1403"/>
                    <a:pt x="21681" y="2807"/>
                  </a:cubicBezTo>
                  <a:cubicBezTo>
                    <a:pt x="22444" y="3655"/>
                    <a:pt x="22828" y="4662"/>
                    <a:pt x="22733" y="5568"/>
                  </a:cubicBezTo>
                  <a:cubicBezTo>
                    <a:pt x="22675" y="6115"/>
                    <a:pt x="22645" y="6861"/>
                    <a:pt x="22608" y="7726"/>
                  </a:cubicBezTo>
                  <a:cubicBezTo>
                    <a:pt x="22490" y="10585"/>
                    <a:pt x="22311" y="14908"/>
                    <a:pt x="20912" y="17797"/>
                  </a:cubicBezTo>
                  <a:cubicBezTo>
                    <a:pt x="19245" y="21241"/>
                    <a:pt x="14742" y="23195"/>
                    <a:pt x="12037" y="23195"/>
                  </a:cubicBezTo>
                  <a:cubicBezTo>
                    <a:pt x="11883" y="23195"/>
                    <a:pt x="11735" y="23189"/>
                    <a:pt x="11594" y="23176"/>
                  </a:cubicBezTo>
                  <a:cubicBezTo>
                    <a:pt x="9508" y="22987"/>
                    <a:pt x="6789" y="18338"/>
                    <a:pt x="5917" y="16563"/>
                  </a:cubicBezTo>
                  <a:cubicBezTo>
                    <a:pt x="5874" y="16474"/>
                    <a:pt x="5789" y="16412"/>
                    <a:pt x="5691" y="16399"/>
                  </a:cubicBezTo>
                  <a:cubicBezTo>
                    <a:pt x="5677" y="16396"/>
                    <a:pt x="5663" y="16395"/>
                    <a:pt x="5648" y="16395"/>
                  </a:cubicBezTo>
                  <a:cubicBezTo>
                    <a:pt x="5565" y="16396"/>
                    <a:pt x="5486" y="16430"/>
                    <a:pt x="5431" y="16491"/>
                  </a:cubicBezTo>
                  <a:cubicBezTo>
                    <a:pt x="5391" y="16533"/>
                    <a:pt x="4686" y="17279"/>
                    <a:pt x="3815" y="17279"/>
                  </a:cubicBezTo>
                  <a:cubicBezTo>
                    <a:pt x="3513" y="17279"/>
                    <a:pt x="3192" y="17189"/>
                    <a:pt x="2871" y="16948"/>
                  </a:cubicBezTo>
                  <a:cubicBezTo>
                    <a:pt x="1484" y="15908"/>
                    <a:pt x="699" y="13211"/>
                    <a:pt x="1726" y="11158"/>
                  </a:cubicBezTo>
                  <a:cubicBezTo>
                    <a:pt x="1953" y="10703"/>
                    <a:pt x="2227" y="10458"/>
                    <a:pt x="2542" y="10428"/>
                  </a:cubicBezTo>
                  <a:cubicBezTo>
                    <a:pt x="2563" y="10426"/>
                    <a:pt x="2585" y="10425"/>
                    <a:pt x="2607" y="10425"/>
                  </a:cubicBezTo>
                  <a:cubicBezTo>
                    <a:pt x="3280" y="10425"/>
                    <a:pt x="4050" y="11245"/>
                    <a:pt x="4302" y="11575"/>
                  </a:cubicBezTo>
                  <a:cubicBezTo>
                    <a:pt x="4330" y="11611"/>
                    <a:pt x="4365" y="11641"/>
                    <a:pt x="4406" y="11662"/>
                  </a:cubicBezTo>
                  <a:cubicBezTo>
                    <a:pt x="4601" y="11760"/>
                    <a:pt x="4904" y="11854"/>
                    <a:pt x="5223" y="11854"/>
                  </a:cubicBezTo>
                  <a:cubicBezTo>
                    <a:pt x="5598" y="11854"/>
                    <a:pt x="5996" y="11723"/>
                    <a:pt x="6269" y="11313"/>
                  </a:cubicBezTo>
                  <a:cubicBezTo>
                    <a:pt x="6582" y="10843"/>
                    <a:pt x="6598" y="10349"/>
                    <a:pt x="6615" y="9872"/>
                  </a:cubicBezTo>
                  <a:cubicBezTo>
                    <a:pt x="6628" y="9498"/>
                    <a:pt x="6640" y="9145"/>
                    <a:pt x="6788" y="8800"/>
                  </a:cubicBezTo>
                  <a:cubicBezTo>
                    <a:pt x="6967" y="8382"/>
                    <a:pt x="7407" y="7929"/>
                    <a:pt x="7916" y="7405"/>
                  </a:cubicBezTo>
                  <a:cubicBezTo>
                    <a:pt x="8367" y="6941"/>
                    <a:pt x="8880" y="6413"/>
                    <a:pt x="9343" y="5777"/>
                  </a:cubicBezTo>
                  <a:cubicBezTo>
                    <a:pt x="9700" y="5284"/>
                    <a:pt x="9829" y="4800"/>
                    <a:pt x="9725" y="4338"/>
                  </a:cubicBezTo>
                  <a:cubicBezTo>
                    <a:pt x="9632" y="3927"/>
                    <a:pt x="9374" y="3632"/>
                    <a:pt x="9165" y="3451"/>
                  </a:cubicBezTo>
                  <a:cubicBezTo>
                    <a:pt x="9806" y="2735"/>
                    <a:pt x="12042" y="599"/>
                    <a:pt x="15880" y="599"/>
                  </a:cubicBezTo>
                  <a:close/>
                  <a:moveTo>
                    <a:pt x="15880" y="0"/>
                  </a:moveTo>
                  <a:cubicBezTo>
                    <a:pt x="10976" y="0"/>
                    <a:pt x="8588" y="3193"/>
                    <a:pt x="8488" y="3329"/>
                  </a:cubicBezTo>
                  <a:cubicBezTo>
                    <a:pt x="8383" y="3474"/>
                    <a:pt x="8429" y="3679"/>
                    <a:pt x="8586" y="3766"/>
                  </a:cubicBezTo>
                  <a:cubicBezTo>
                    <a:pt x="8589" y="3769"/>
                    <a:pt x="9043" y="4027"/>
                    <a:pt x="9141" y="4473"/>
                  </a:cubicBezTo>
                  <a:cubicBezTo>
                    <a:pt x="9205" y="4760"/>
                    <a:pt x="9108" y="5080"/>
                    <a:pt x="8858" y="5425"/>
                  </a:cubicBezTo>
                  <a:cubicBezTo>
                    <a:pt x="8419" y="6027"/>
                    <a:pt x="7923" y="6538"/>
                    <a:pt x="7485" y="6989"/>
                  </a:cubicBezTo>
                  <a:cubicBezTo>
                    <a:pt x="6934" y="7555"/>
                    <a:pt x="6459" y="8045"/>
                    <a:pt x="6236" y="8564"/>
                  </a:cubicBezTo>
                  <a:cubicBezTo>
                    <a:pt x="6044" y="9013"/>
                    <a:pt x="6029" y="9458"/>
                    <a:pt x="6016" y="9851"/>
                  </a:cubicBezTo>
                  <a:cubicBezTo>
                    <a:pt x="6001" y="10281"/>
                    <a:pt x="5988" y="10652"/>
                    <a:pt x="5769" y="10981"/>
                  </a:cubicBezTo>
                  <a:cubicBezTo>
                    <a:pt x="5628" y="11194"/>
                    <a:pt x="5419" y="11257"/>
                    <a:pt x="5221" y="11257"/>
                  </a:cubicBezTo>
                  <a:cubicBezTo>
                    <a:pt x="5015" y="11257"/>
                    <a:pt x="4822" y="11190"/>
                    <a:pt x="4728" y="11151"/>
                  </a:cubicBezTo>
                  <a:cubicBezTo>
                    <a:pt x="4495" y="10859"/>
                    <a:pt x="3592" y="9826"/>
                    <a:pt x="2613" y="9826"/>
                  </a:cubicBezTo>
                  <a:cubicBezTo>
                    <a:pt x="2571" y="9826"/>
                    <a:pt x="2528" y="9828"/>
                    <a:pt x="2485" y="9832"/>
                  </a:cubicBezTo>
                  <a:cubicBezTo>
                    <a:pt x="1951" y="9882"/>
                    <a:pt x="1514" y="10238"/>
                    <a:pt x="1190" y="10890"/>
                  </a:cubicBezTo>
                  <a:cubicBezTo>
                    <a:pt x="1" y="13267"/>
                    <a:pt x="932" y="16243"/>
                    <a:pt x="2511" y="17427"/>
                  </a:cubicBezTo>
                  <a:cubicBezTo>
                    <a:pt x="2942" y="17751"/>
                    <a:pt x="3384" y="17876"/>
                    <a:pt x="3804" y="17876"/>
                  </a:cubicBezTo>
                  <a:cubicBezTo>
                    <a:pt x="4497" y="17876"/>
                    <a:pt x="5132" y="17534"/>
                    <a:pt x="5562" y="17184"/>
                  </a:cubicBezTo>
                  <a:cubicBezTo>
                    <a:pt x="6292" y="18588"/>
                    <a:pt x="9043" y="23547"/>
                    <a:pt x="11539" y="23773"/>
                  </a:cubicBezTo>
                  <a:cubicBezTo>
                    <a:pt x="11700" y="23788"/>
                    <a:pt x="11870" y="23795"/>
                    <a:pt x="12045" y="23795"/>
                  </a:cubicBezTo>
                  <a:cubicBezTo>
                    <a:pt x="14969" y="23795"/>
                    <a:pt x="19658" y="21762"/>
                    <a:pt x="21450" y="18058"/>
                  </a:cubicBezTo>
                  <a:cubicBezTo>
                    <a:pt x="22903" y="15057"/>
                    <a:pt x="23085" y="10660"/>
                    <a:pt x="23206" y="7752"/>
                  </a:cubicBezTo>
                  <a:cubicBezTo>
                    <a:pt x="23242" y="6898"/>
                    <a:pt x="23271" y="6159"/>
                    <a:pt x="23328" y="5632"/>
                  </a:cubicBezTo>
                  <a:cubicBezTo>
                    <a:pt x="23441" y="4556"/>
                    <a:pt x="23002" y="3382"/>
                    <a:pt x="22125" y="2407"/>
                  </a:cubicBezTo>
                  <a:cubicBezTo>
                    <a:pt x="20749" y="877"/>
                    <a:pt x="18472" y="0"/>
                    <a:pt x="158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4121025" y="1846900"/>
              <a:ext cx="34425" cy="62750"/>
            </a:xfrm>
            <a:custGeom>
              <a:rect b="b" l="l" r="r" t="t"/>
              <a:pathLst>
                <a:path extrusionOk="0" h="2510" w="1377">
                  <a:moveTo>
                    <a:pt x="839" y="1"/>
                  </a:moveTo>
                  <a:cubicBezTo>
                    <a:pt x="530" y="1"/>
                    <a:pt x="210" y="504"/>
                    <a:pt x="107" y="1165"/>
                  </a:cubicBezTo>
                  <a:cubicBezTo>
                    <a:pt x="1" y="1856"/>
                    <a:pt x="174" y="2456"/>
                    <a:pt x="494" y="2507"/>
                  </a:cubicBezTo>
                  <a:cubicBezTo>
                    <a:pt x="508" y="2509"/>
                    <a:pt x="523" y="2510"/>
                    <a:pt x="537" y="2510"/>
                  </a:cubicBezTo>
                  <a:cubicBezTo>
                    <a:pt x="846" y="2510"/>
                    <a:pt x="1167" y="2005"/>
                    <a:pt x="1269" y="1345"/>
                  </a:cubicBezTo>
                  <a:cubicBezTo>
                    <a:pt x="1376" y="654"/>
                    <a:pt x="1203" y="53"/>
                    <a:pt x="882" y="4"/>
                  </a:cubicBezTo>
                  <a:cubicBezTo>
                    <a:pt x="868" y="2"/>
                    <a:pt x="853" y="1"/>
                    <a:pt x="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5"/>
            <p:cNvSpPr/>
            <p:nvPr/>
          </p:nvSpPr>
          <p:spPr>
            <a:xfrm>
              <a:off x="4244225" y="1880800"/>
              <a:ext cx="34450" cy="62750"/>
            </a:xfrm>
            <a:custGeom>
              <a:rect b="b" l="l" r="r" t="t"/>
              <a:pathLst>
                <a:path extrusionOk="0" h="2510" w="1378">
                  <a:moveTo>
                    <a:pt x="840" y="0"/>
                  </a:moveTo>
                  <a:cubicBezTo>
                    <a:pt x="531" y="0"/>
                    <a:pt x="211" y="505"/>
                    <a:pt x="108" y="1165"/>
                  </a:cubicBezTo>
                  <a:cubicBezTo>
                    <a:pt x="0" y="1855"/>
                    <a:pt x="175" y="2456"/>
                    <a:pt x="495" y="2506"/>
                  </a:cubicBezTo>
                  <a:cubicBezTo>
                    <a:pt x="509" y="2508"/>
                    <a:pt x="523" y="2509"/>
                    <a:pt x="538" y="2509"/>
                  </a:cubicBezTo>
                  <a:cubicBezTo>
                    <a:pt x="846" y="2509"/>
                    <a:pt x="1168" y="2005"/>
                    <a:pt x="1270" y="1345"/>
                  </a:cubicBezTo>
                  <a:cubicBezTo>
                    <a:pt x="1377" y="654"/>
                    <a:pt x="1204" y="53"/>
                    <a:pt x="883" y="3"/>
                  </a:cubicBezTo>
                  <a:cubicBezTo>
                    <a:pt x="868" y="1"/>
                    <a:pt x="854" y="0"/>
                    <a:pt x="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4082025" y="1772900"/>
              <a:ext cx="106725" cy="42775"/>
            </a:xfrm>
            <a:custGeom>
              <a:rect b="b" l="l" r="r" t="t"/>
              <a:pathLst>
                <a:path extrusionOk="0" h="1711" w="4269">
                  <a:moveTo>
                    <a:pt x="2717" y="1"/>
                  </a:moveTo>
                  <a:cubicBezTo>
                    <a:pt x="1222" y="1"/>
                    <a:pt x="179" y="1201"/>
                    <a:pt x="166" y="1217"/>
                  </a:cubicBezTo>
                  <a:cubicBezTo>
                    <a:pt x="1" y="1411"/>
                    <a:pt x="139" y="1711"/>
                    <a:pt x="394" y="1711"/>
                  </a:cubicBezTo>
                  <a:cubicBezTo>
                    <a:pt x="483" y="1711"/>
                    <a:pt x="565" y="1671"/>
                    <a:pt x="623" y="1605"/>
                  </a:cubicBezTo>
                  <a:cubicBezTo>
                    <a:pt x="634" y="1592"/>
                    <a:pt x="1493" y="601"/>
                    <a:pt x="2713" y="601"/>
                  </a:cubicBezTo>
                  <a:cubicBezTo>
                    <a:pt x="3047" y="601"/>
                    <a:pt x="3408" y="675"/>
                    <a:pt x="3787" y="865"/>
                  </a:cubicBezTo>
                  <a:cubicBezTo>
                    <a:pt x="3831" y="888"/>
                    <a:pt x="3879" y="899"/>
                    <a:pt x="3926" y="899"/>
                  </a:cubicBezTo>
                  <a:cubicBezTo>
                    <a:pt x="4036" y="899"/>
                    <a:pt x="4142" y="839"/>
                    <a:pt x="4194" y="734"/>
                  </a:cubicBezTo>
                  <a:cubicBezTo>
                    <a:pt x="4269" y="583"/>
                    <a:pt x="4207" y="401"/>
                    <a:pt x="4055" y="330"/>
                  </a:cubicBezTo>
                  <a:cubicBezTo>
                    <a:pt x="3582" y="93"/>
                    <a:pt x="3132" y="1"/>
                    <a:pt x="2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4246200" y="1814075"/>
              <a:ext cx="84300" cy="73950"/>
            </a:xfrm>
            <a:custGeom>
              <a:rect b="b" l="l" r="r" t="t"/>
              <a:pathLst>
                <a:path extrusionOk="0" h="2958" w="3372">
                  <a:moveTo>
                    <a:pt x="984" y="0"/>
                  </a:moveTo>
                  <a:cubicBezTo>
                    <a:pt x="565" y="0"/>
                    <a:pt x="259" y="108"/>
                    <a:pt x="237" y="116"/>
                  </a:cubicBezTo>
                  <a:cubicBezTo>
                    <a:pt x="82" y="171"/>
                    <a:pt x="1" y="342"/>
                    <a:pt x="56" y="497"/>
                  </a:cubicBezTo>
                  <a:cubicBezTo>
                    <a:pt x="100" y="620"/>
                    <a:pt x="215" y="697"/>
                    <a:pt x="338" y="697"/>
                  </a:cubicBezTo>
                  <a:cubicBezTo>
                    <a:pt x="371" y="697"/>
                    <a:pt x="405" y="691"/>
                    <a:pt x="438" y="679"/>
                  </a:cubicBezTo>
                  <a:cubicBezTo>
                    <a:pt x="442" y="677"/>
                    <a:pt x="671" y="599"/>
                    <a:pt x="982" y="599"/>
                  </a:cubicBezTo>
                  <a:cubicBezTo>
                    <a:pt x="1221" y="599"/>
                    <a:pt x="1509" y="645"/>
                    <a:pt x="1780" y="809"/>
                  </a:cubicBezTo>
                  <a:cubicBezTo>
                    <a:pt x="2288" y="1117"/>
                    <a:pt x="2616" y="1754"/>
                    <a:pt x="2755" y="2702"/>
                  </a:cubicBezTo>
                  <a:cubicBezTo>
                    <a:pt x="2777" y="2848"/>
                    <a:pt x="2903" y="2956"/>
                    <a:pt x="3051" y="2958"/>
                  </a:cubicBezTo>
                  <a:cubicBezTo>
                    <a:pt x="3066" y="2958"/>
                    <a:pt x="3081" y="2956"/>
                    <a:pt x="3094" y="2954"/>
                  </a:cubicBezTo>
                  <a:cubicBezTo>
                    <a:pt x="3258" y="2929"/>
                    <a:pt x="3372" y="2778"/>
                    <a:pt x="3348" y="2615"/>
                  </a:cubicBezTo>
                  <a:cubicBezTo>
                    <a:pt x="3180" y="1477"/>
                    <a:pt x="2755" y="695"/>
                    <a:pt x="2083" y="292"/>
                  </a:cubicBezTo>
                  <a:cubicBezTo>
                    <a:pt x="1703" y="65"/>
                    <a:pt x="1309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5"/>
            <p:cNvSpPr/>
            <p:nvPr/>
          </p:nvSpPr>
          <p:spPr>
            <a:xfrm>
              <a:off x="4171425" y="1875375"/>
              <a:ext cx="96900" cy="132500"/>
            </a:xfrm>
            <a:custGeom>
              <a:rect b="b" l="l" r="r" t="t"/>
              <a:pathLst>
                <a:path extrusionOk="0" h="5300" w="3876">
                  <a:moveTo>
                    <a:pt x="2333" y="1"/>
                  </a:moveTo>
                  <a:cubicBezTo>
                    <a:pt x="2227" y="1"/>
                    <a:pt x="2124" y="57"/>
                    <a:pt x="2070" y="156"/>
                  </a:cubicBezTo>
                  <a:cubicBezTo>
                    <a:pt x="1805" y="656"/>
                    <a:pt x="1213" y="1873"/>
                    <a:pt x="1424" y="2398"/>
                  </a:cubicBezTo>
                  <a:cubicBezTo>
                    <a:pt x="1529" y="2659"/>
                    <a:pt x="1856" y="2835"/>
                    <a:pt x="2382" y="3101"/>
                  </a:cubicBezTo>
                  <a:cubicBezTo>
                    <a:pt x="2653" y="3237"/>
                    <a:pt x="3217" y="3524"/>
                    <a:pt x="3265" y="3641"/>
                  </a:cubicBezTo>
                  <a:cubicBezTo>
                    <a:pt x="3265" y="3641"/>
                    <a:pt x="3259" y="3658"/>
                    <a:pt x="3223" y="3689"/>
                  </a:cubicBezTo>
                  <a:cubicBezTo>
                    <a:pt x="2582" y="4249"/>
                    <a:pt x="1331" y="4710"/>
                    <a:pt x="755" y="4710"/>
                  </a:cubicBezTo>
                  <a:cubicBezTo>
                    <a:pt x="647" y="4710"/>
                    <a:pt x="563" y="4694"/>
                    <a:pt x="511" y="4659"/>
                  </a:cubicBezTo>
                  <a:cubicBezTo>
                    <a:pt x="459" y="4624"/>
                    <a:pt x="401" y="4607"/>
                    <a:pt x="343" y="4607"/>
                  </a:cubicBezTo>
                  <a:cubicBezTo>
                    <a:pt x="246" y="4607"/>
                    <a:pt x="151" y="4654"/>
                    <a:pt x="93" y="4741"/>
                  </a:cubicBezTo>
                  <a:cubicBezTo>
                    <a:pt x="1" y="4880"/>
                    <a:pt x="39" y="5067"/>
                    <a:pt x="179" y="5158"/>
                  </a:cubicBezTo>
                  <a:cubicBezTo>
                    <a:pt x="328" y="5257"/>
                    <a:pt x="528" y="5300"/>
                    <a:pt x="759" y="5300"/>
                  </a:cubicBezTo>
                  <a:cubicBezTo>
                    <a:pt x="1667" y="5300"/>
                    <a:pt x="3047" y="4638"/>
                    <a:pt x="3617" y="4139"/>
                  </a:cubicBezTo>
                  <a:cubicBezTo>
                    <a:pt x="3848" y="3938"/>
                    <a:pt x="3875" y="3730"/>
                    <a:pt x="3857" y="3590"/>
                  </a:cubicBezTo>
                  <a:cubicBezTo>
                    <a:pt x="3802" y="3148"/>
                    <a:pt x="3243" y="2865"/>
                    <a:pt x="2652" y="2567"/>
                  </a:cubicBezTo>
                  <a:cubicBezTo>
                    <a:pt x="2407" y="2442"/>
                    <a:pt x="2037" y="2256"/>
                    <a:pt x="1980" y="2176"/>
                  </a:cubicBezTo>
                  <a:cubicBezTo>
                    <a:pt x="1918" y="1991"/>
                    <a:pt x="2208" y="1177"/>
                    <a:pt x="2599" y="437"/>
                  </a:cubicBezTo>
                  <a:cubicBezTo>
                    <a:pt x="2674" y="291"/>
                    <a:pt x="2617" y="112"/>
                    <a:pt x="2472" y="35"/>
                  </a:cubicBezTo>
                  <a:cubicBezTo>
                    <a:pt x="2428" y="12"/>
                    <a:pt x="2380" y="1"/>
                    <a:pt x="2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5"/>
            <p:cNvSpPr/>
            <p:nvPr/>
          </p:nvSpPr>
          <p:spPr>
            <a:xfrm>
              <a:off x="4051850" y="1997350"/>
              <a:ext cx="104300" cy="80575"/>
            </a:xfrm>
            <a:custGeom>
              <a:rect b="b" l="l" r="r" t="t"/>
              <a:pathLst>
                <a:path extrusionOk="0" h="3223" w="4172">
                  <a:moveTo>
                    <a:pt x="334" y="0"/>
                  </a:moveTo>
                  <a:cubicBezTo>
                    <a:pt x="307" y="0"/>
                    <a:pt x="279" y="4"/>
                    <a:pt x="251" y="12"/>
                  </a:cubicBezTo>
                  <a:cubicBezTo>
                    <a:pt x="92" y="60"/>
                    <a:pt x="1" y="226"/>
                    <a:pt x="48" y="384"/>
                  </a:cubicBezTo>
                  <a:cubicBezTo>
                    <a:pt x="75" y="481"/>
                    <a:pt x="769" y="2743"/>
                    <a:pt x="3815" y="3219"/>
                  </a:cubicBezTo>
                  <a:cubicBezTo>
                    <a:pt x="3831" y="3222"/>
                    <a:pt x="3847" y="3223"/>
                    <a:pt x="3863" y="3223"/>
                  </a:cubicBezTo>
                  <a:cubicBezTo>
                    <a:pt x="4019" y="3222"/>
                    <a:pt x="4148" y="3102"/>
                    <a:pt x="4160" y="2946"/>
                  </a:cubicBezTo>
                  <a:cubicBezTo>
                    <a:pt x="4172" y="2791"/>
                    <a:pt x="4062" y="2651"/>
                    <a:pt x="3908" y="2628"/>
                  </a:cubicBezTo>
                  <a:cubicBezTo>
                    <a:pt x="1251" y="2213"/>
                    <a:pt x="647" y="297"/>
                    <a:pt x="623" y="216"/>
                  </a:cubicBezTo>
                  <a:cubicBezTo>
                    <a:pt x="584" y="85"/>
                    <a:pt x="464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5"/>
            <p:cNvSpPr/>
            <p:nvPr/>
          </p:nvSpPr>
          <p:spPr>
            <a:xfrm>
              <a:off x="2611500" y="3304400"/>
              <a:ext cx="1228650" cy="1295050"/>
            </a:xfrm>
            <a:custGeom>
              <a:rect b="b" l="l" r="r" t="t"/>
              <a:pathLst>
                <a:path extrusionOk="0" h="51802" w="49146">
                  <a:moveTo>
                    <a:pt x="34369" y="1"/>
                  </a:moveTo>
                  <a:cubicBezTo>
                    <a:pt x="31628" y="1"/>
                    <a:pt x="28501" y="632"/>
                    <a:pt x="24986" y="2244"/>
                  </a:cubicBezTo>
                  <a:cubicBezTo>
                    <a:pt x="24986" y="2244"/>
                    <a:pt x="21682" y="5548"/>
                    <a:pt x="16933" y="10504"/>
                  </a:cubicBezTo>
                  <a:cubicBezTo>
                    <a:pt x="12183" y="15459"/>
                    <a:pt x="0" y="32185"/>
                    <a:pt x="1239" y="37760"/>
                  </a:cubicBezTo>
                  <a:cubicBezTo>
                    <a:pt x="2478" y="43336"/>
                    <a:pt x="33039" y="51802"/>
                    <a:pt x="33039" y="51802"/>
                  </a:cubicBezTo>
                  <a:lnTo>
                    <a:pt x="36342" y="49530"/>
                  </a:lnTo>
                  <a:cubicBezTo>
                    <a:pt x="36342" y="49530"/>
                    <a:pt x="17965" y="35902"/>
                    <a:pt x="16726" y="32805"/>
                  </a:cubicBezTo>
                  <a:cubicBezTo>
                    <a:pt x="15487" y="29707"/>
                    <a:pt x="31386" y="19589"/>
                    <a:pt x="31386" y="19589"/>
                  </a:cubicBezTo>
                  <a:lnTo>
                    <a:pt x="49145" y="8233"/>
                  </a:lnTo>
                  <a:cubicBezTo>
                    <a:pt x="49145" y="8233"/>
                    <a:pt x="44269" y="1"/>
                    <a:pt x="34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2602925" y="3297250"/>
              <a:ext cx="1245700" cy="1309700"/>
            </a:xfrm>
            <a:custGeom>
              <a:rect b="b" l="l" r="r" t="t"/>
              <a:pathLst>
                <a:path extrusionOk="0" h="52388" w="49828">
                  <a:moveTo>
                    <a:pt x="34639" y="612"/>
                  </a:moveTo>
                  <a:cubicBezTo>
                    <a:pt x="43354" y="612"/>
                    <a:pt x="48167" y="7081"/>
                    <a:pt x="49073" y="8428"/>
                  </a:cubicBezTo>
                  <a:lnTo>
                    <a:pt x="31569" y="19623"/>
                  </a:lnTo>
                  <a:cubicBezTo>
                    <a:pt x="29920" y="20672"/>
                    <a:pt x="15497" y="29968"/>
                    <a:pt x="16791" y="33202"/>
                  </a:cubicBezTo>
                  <a:cubicBezTo>
                    <a:pt x="17968" y="36144"/>
                    <a:pt x="33587" y="47880"/>
                    <a:pt x="36170" y="49807"/>
                  </a:cubicBezTo>
                  <a:lnTo>
                    <a:pt x="33327" y="51762"/>
                  </a:lnTo>
                  <a:cubicBezTo>
                    <a:pt x="22780" y="48831"/>
                    <a:pt x="2820" y="42234"/>
                    <a:pt x="1874" y="37981"/>
                  </a:cubicBezTo>
                  <a:cubicBezTo>
                    <a:pt x="715" y="32763"/>
                    <a:pt x="12432" y="16277"/>
                    <a:pt x="17492" y="10997"/>
                  </a:cubicBezTo>
                  <a:cubicBezTo>
                    <a:pt x="21914" y="6382"/>
                    <a:pt x="25121" y="3162"/>
                    <a:pt x="25502" y="2780"/>
                  </a:cubicBezTo>
                  <a:cubicBezTo>
                    <a:pt x="28916" y="1222"/>
                    <a:pt x="31962" y="612"/>
                    <a:pt x="34639" y="612"/>
                  </a:cubicBezTo>
                  <a:close/>
                  <a:moveTo>
                    <a:pt x="34696" y="1"/>
                  </a:moveTo>
                  <a:cubicBezTo>
                    <a:pt x="31944" y="1"/>
                    <a:pt x="28774" y="620"/>
                    <a:pt x="25203" y="2258"/>
                  </a:cubicBezTo>
                  <a:cubicBezTo>
                    <a:pt x="25172" y="2273"/>
                    <a:pt x="25142" y="2294"/>
                    <a:pt x="25117" y="2318"/>
                  </a:cubicBezTo>
                  <a:cubicBezTo>
                    <a:pt x="25083" y="2351"/>
                    <a:pt x="21756" y="5682"/>
                    <a:pt x="17060" y="10583"/>
                  </a:cubicBezTo>
                  <a:cubicBezTo>
                    <a:pt x="12636" y="15197"/>
                    <a:pt x="1" y="32311"/>
                    <a:pt x="1290" y="38111"/>
                  </a:cubicBezTo>
                  <a:cubicBezTo>
                    <a:pt x="2554" y="43797"/>
                    <a:pt x="32047" y="52029"/>
                    <a:pt x="33302" y="52376"/>
                  </a:cubicBezTo>
                  <a:cubicBezTo>
                    <a:pt x="33328" y="52383"/>
                    <a:pt x="33355" y="52387"/>
                    <a:pt x="33382" y="52387"/>
                  </a:cubicBezTo>
                  <a:cubicBezTo>
                    <a:pt x="33442" y="52386"/>
                    <a:pt x="33502" y="52368"/>
                    <a:pt x="33552" y="52334"/>
                  </a:cubicBezTo>
                  <a:lnTo>
                    <a:pt x="36855" y="50063"/>
                  </a:lnTo>
                  <a:cubicBezTo>
                    <a:pt x="37025" y="49946"/>
                    <a:pt x="37029" y="49697"/>
                    <a:pt x="36864" y="49575"/>
                  </a:cubicBezTo>
                  <a:cubicBezTo>
                    <a:pt x="30531" y="44880"/>
                    <a:pt x="18302" y="35367"/>
                    <a:pt x="17347" y="32979"/>
                  </a:cubicBezTo>
                  <a:cubicBezTo>
                    <a:pt x="16511" y="30891"/>
                    <a:pt x="25824" y="23987"/>
                    <a:pt x="31891" y="20127"/>
                  </a:cubicBezTo>
                  <a:lnTo>
                    <a:pt x="49649" y="8770"/>
                  </a:lnTo>
                  <a:cubicBezTo>
                    <a:pt x="49785" y="8683"/>
                    <a:pt x="49828" y="8504"/>
                    <a:pt x="49746" y="8366"/>
                  </a:cubicBezTo>
                  <a:cubicBezTo>
                    <a:pt x="49663" y="8226"/>
                    <a:pt x="47674" y="4918"/>
                    <a:pt x="43641" y="2480"/>
                  </a:cubicBezTo>
                  <a:cubicBezTo>
                    <a:pt x="41484" y="1176"/>
                    <a:pt x="38487" y="1"/>
                    <a:pt x="346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3411650" y="3146900"/>
              <a:ext cx="480100" cy="735100"/>
            </a:xfrm>
            <a:custGeom>
              <a:rect b="b" l="l" r="r" t="t"/>
              <a:pathLst>
                <a:path extrusionOk="0" h="29404" w="19204">
                  <a:moveTo>
                    <a:pt x="12650" y="0"/>
                  </a:moveTo>
                  <a:cubicBezTo>
                    <a:pt x="5880" y="0"/>
                    <a:pt x="5316" y="6670"/>
                    <a:pt x="3097" y="11848"/>
                  </a:cubicBezTo>
                  <a:cubicBezTo>
                    <a:pt x="620" y="17630"/>
                    <a:pt x="0" y="29193"/>
                    <a:pt x="7640" y="29399"/>
                  </a:cubicBezTo>
                  <a:cubicBezTo>
                    <a:pt x="7751" y="29402"/>
                    <a:pt x="7860" y="29404"/>
                    <a:pt x="7968" y="29404"/>
                  </a:cubicBezTo>
                  <a:cubicBezTo>
                    <a:pt x="15369" y="29404"/>
                    <a:pt x="18384" y="22473"/>
                    <a:pt x="18791" y="14739"/>
                  </a:cubicBezTo>
                  <a:cubicBezTo>
                    <a:pt x="19204" y="6892"/>
                    <a:pt x="15281" y="285"/>
                    <a:pt x="15281" y="285"/>
                  </a:cubicBezTo>
                  <a:cubicBezTo>
                    <a:pt x="14311" y="91"/>
                    <a:pt x="13438" y="0"/>
                    <a:pt x="12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3412775" y="3139425"/>
              <a:ext cx="486450" cy="750075"/>
            </a:xfrm>
            <a:custGeom>
              <a:rect b="b" l="l" r="r" t="t"/>
              <a:pathLst>
                <a:path extrusionOk="0" h="30003" w="19458">
                  <a:moveTo>
                    <a:pt x="12628" y="602"/>
                  </a:moveTo>
                  <a:cubicBezTo>
                    <a:pt x="13356" y="602"/>
                    <a:pt x="14158" y="681"/>
                    <a:pt x="15043" y="851"/>
                  </a:cubicBezTo>
                  <a:cubicBezTo>
                    <a:pt x="15551" y="1759"/>
                    <a:pt x="18822" y="7911"/>
                    <a:pt x="18447" y="15023"/>
                  </a:cubicBezTo>
                  <a:cubicBezTo>
                    <a:pt x="18218" y="19377"/>
                    <a:pt x="16719" y="29403"/>
                    <a:pt x="7909" y="29403"/>
                  </a:cubicBezTo>
                  <a:cubicBezTo>
                    <a:pt x="7808" y="29403"/>
                    <a:pt x="7706" y="29402"/>
                    <a:pt x="7603" y="29400"/>
                  </a:cubicBezTo>
                  <a:cubicBezTo>
                    <a:pt x="5658" y="29346"/>
                    <a:pt x="4158" y="28518"/>
                    <a:pt x="3146" y="26939"/>
                  </a:cubicBezTo>
                  <a:cubicBezTo>
                    <a:pt x="887" y="23409"/>
                    <a:pt x="1481" y="16574"/>
                    <a:pt x="3327" y="12265"/>
                  </a:cubicBezTo>
                  <a:cubicBezTo>
                    <a:pt x="3783" y="11202"/>
                    <a:pt x="4174" y="10066"/>
                    <a:pt x="4550" y="8969"/>
                  </a:cubicBezTo>
                  <a:cubicBezTo>
                    <a:pt x="6023" y="4681"/>
                    <a:pt x="7424" y="602"/>
                    <a:pt x="12628" y="602"/>
                  </a:cubicBezTo>
                  <a:close/>
                  <a:moveTo>
                    <a:pt x="12608" y="1"/>
                  </a:moveTo>
                  <a:cubicBezTo>
                    <a:pt x="6998" y="1"/>
                    <a:pt x="5469" y="4453"/>
                    <a:pt x="3983" y="8775"/>
                  </a:cubicBezTo>
                  <a:cubicBezTo>
                    <a:pt x="3610" y="9861"/>
                    <a:pt x="3224" y="10985"/>
                    <a:pt x="2778" y="12028"/>
                  </a:cubicBezTo>
                  <a:cubicBezTo>
                    <a:pt x="1131" y="15870"/>
                    <a:pt x="0" y="23136"/>
                    <a:pt x="2643" y="27263"/>
                  </a:cubicBezTo>
                  <a:cubicBezTo>
                    <a:pt x="3767" y="29019"/>
                    <a:pt x="5431" y="29940"/>
                    <a:pt x="7588" y="29998"/>
                  </a:cubicBezTo>
                  <a:cubicBezTo>
                    <a:pt x="7697" y="30001"/>
                    <a:pt x="7807" y="30002"/>
                    <a:pt x="7916" y="30002"/>
                  </a:cubicBezTo>
                  <a:cubicBezTo>
                    <a:pt x="14494" y="30002"/>
                    <a:pt x="18543" y="24576"/>
                    <a:pt x="19045" y="15054"/>
                  </a:cubicBezTo>
                  <a:cubicBezTo>
                    <a:pt x="19457" y="7207"/>
                    <a:pt x="15533" y="498"/>
                    <a:pt x="15493" y="432"/>
                  </a:cubicBezTo>
                  <a:cubicBezTo>
                    <a:pt x="15450" y="359"/>
                    <a:pt x="15377" y="307"/>
                    <a:pt x="15295" y="291"/>
                  </a:cubicBezTo>
                  <a:cubicBezTo>
                    <a:pt x="14307" y="93"/>
                    <a:pt x="13415" y="1"/>
                    <a:pt x="126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3210325" y="3113350"/>
              <a:ext cx="655600" cy="1104100"/>
            </a:xfrm>
            <a:custGeom>
              <a:rect b="b" l="l" r="r" t="t"/>
              <a:pathLst>
                <a:path extrusionOk="0" h="44164" w="26224">
                  <a:moveTo>
                    <a:pt x="19819" y="0"/>
                  </a:moveTo>
                  <a:cubicBezTo>
                    <a:pt x="17281" y="0"/>
                    <a:pt x="14100" y="1589"/>
                    <a:pt x="12183" y="5550"/>
                  </a:cubicBezTo>
                  <a:cubicBezTo>
                    <a:pt x="12183" y="5550"/>
                    <a:pt x="7846" y="25579"/>
                    <a:pt x="5782" y="29504"/>
                  </a:cubicBezTo>
                  <a:cubicBezTo>
                    <a:pt x="3717" y="33428"/>
                    <a:pt x="0" y="42924"/>
                    <a:pt x="0" y="42924"/>
                  </a:cubicBezTo>
                  <a:lnTo>
                    <a:pt x="4543" y="44163"/>
                  </a:lnTo>
                  <a:cubicBezTo>
                    <a:pt x="4543" y="44163"/>
                    <a:pt x="10945" y="35284"/>
                    <a:pt x="18584" y="25992"/>
                  </a:cubicBezTo>
                  <a:cubicBezTo>
                    <a:pt x="26224" y="16702"/>
                    <a:pt x="24986" y="4311"/>
                    <a:pt x="23334" y="1627"/>
                  </a:cubicBezTo>
                  <a:cubicBezTo>
                    <a:pt x="22704" y="603"/>
                    <a:pt x="21383" y="0"/>
                    <a:pt x="198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5"/>
            <p:cNvSpPr/>
            <p:nvPr/>
          </p:nvSpPr>
          <p:spPr>
            <a:xfrm>
              <a:off x="3202575" y="3105850"/>
              <a:ext cx="674750" cy="1119075"/>
            </a:xfrm>
            <a:custGeom>
              <a:rect b="b" l="l" r="r" t="t"/>
              <a:pathLst>
                <a:path extrusionOk="0" h="44763" w="26990">
                  <a:moveTo>
                    <a:pt x="20140" y="598"/>
                  </a:moveTo>
                  <a:cubicBezTo>
                    <a:pt x="21592" y="598"/>
                    <a:pt x="22818" y="1158"/>
                    <a:pt x="23388" y="2083"/>
                  </a:cubicBezTo>
                  <a:cubicBezTo>
                    <a:pt x="24886" y="4517"/>
                    <a:pt x="26342" y="16764"/>
                    <a:pt x="18663" y="26102"/>
                  </a:cubicBezTo>
                  <a:cubicBezTo>
                    <a:pt x="11677" y="34599"/>
                    <a:pt x="5655" y="42849"/>
                    <a:pt x="4732" y="44120"/>
                  </a:cubicBezTo>
                  <a:lnTo>
                    <a:pt x="710" y="43023"/>
                  </a:lnTo>
                  <a:cubicBezTo>
                    <a:pt x="1370" y="41355"/>
                    <a:pt x="4533" y="33408"/>
                    <a:pt x="6356" y="29942"/>
                  </a:cubicBezTo>
                  <a:cubicBezTo>
                    <a:pt x="8394" y="26072"/>
                    <a:pt x="12514" y="7170"/>
                    <a:pt x="12778" y="5948"/>
                  </a:cubicBezTo>
                  <a:cubicBezTo>
                    <a:pt x="14338" y="2747"/>
                    <a:pt x="16973" y="752"/>
                    <a:pt x="19832" y="607"/>
                  </a:cubicBezTo>
                  <a:cubicBezTo>
                    <a:pt x="19935" y="601"/>
                    <a:pt x="20038" y="598"/>
                    <a:pt x="20140" y="598"/>
                  </a:cubicBezTo>
                  <a:close/>
                  <a:moveTo>
                    <a:pt x="20112" y="1"/>
                  </a:moveTo>
                  <a:cubicBezTo>
                    <a:pt x="20009" y="1"/>
                    <a:pt x="19905" y="3"/>
                    <a:pt x="19801" y="8"/>
                  </a:cubicBezTo>
                  <a:cubicBezTo>
                    <a:pt x="16712" y="164"/>
                    <a:pt x="13878" y="2299"/>
                    <a:pt x="12224" y="5719"/>
                  </a:cubicBezTo>
                  <a:cubicBezTo>
                    <a:pt x="12213" y="5740"/>
                    <a:pt x="12206" y="5763"/>
                    <a:pt x="12200" y="5787"/>
                  </a:cubicBezTo>
                  <a:cubicBezTo>
                    <a:pt x="12157" y="5987"/>
                    <a:pt x="7848" y="25821"/>
                    <a:pt x="5827" y="29663"/>
                  </a:cubicBezTo>
                  <a:cubicBezTo>
                    <a:pt x="3778" y="33556"/>
                    <a:pt x="69" y="43020"/>
                    <a:pt x="32" y="43115"/>
                  </a:cubicBezTo>
                  <a:cubicBezTo>
                    <a:pt x="0" y="43194"/>
                    <a:pt x="5" y="43282"/>
                    <a:pt x="43" y="43359"/>
                  </a:cubicBezTo>
                  <a:cubicBezTo>
                    <a:pt x="80" y="43435"/>
                    <a:pt x="149" y="43490"/>
                    <a:pt x="232" y="43513"/>
                  </a:cubicBezTo>
                  <a:lnTo>
                    <a:pt x="4774" y="44753"/>
                  </a:lnTo>
                  <a:cubicBezTo>
                    <a:pt x="4800" y="44760"/>
                    <a:pt x="4826" y="44763"/>
                    <a:pt x="4853" y="44763"/>
                  </a:cubicBezTo>
                  <a:cubicBezTo>
                    <a:pt x="4949" y="44763"/>
                    <a:pt x="5040" y="44717"/>
                    <a:pt x="5096" y="44638"/>
                  </a:cubicBezTo>
                  <a:cubicBezTo>
                    <a:pt x="5160" y="44550"/>
                    <a:pt x="11578" y="35661"/>
                    <a:pt x="19126" y="26482"/>
                  </a:cubicBezTo>
                  <a:cubicBezTo>
                    <a:pt x="26990" y="16917"/>
                    <a:pt x="25448" y="4288"/>
                    <a:pt x="23898" y="1770"/>
                  </a:cubicBezTo>
                  <a:cubicBezTo>
                    <a:pt x="23216" y="659"/>
                    <a:pt x="21777" y="1"/>
                    <a:pt x="20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3610975" y="3342675"/>
              <a:ext cx="219325" cy="518325"/>
            </a:xfrm>
            <a:custGeom>
              <a:rect b="b" l="l" r="r" t="t"/>
              <a:pathLst>
                <a:path extrusionOk="0" h="20733" w="8773">
                  <a:moveTo>
                    <a:pt x="8442" y="1"/>
                  </a:moveTo>
                  <a:cubicBezTo>
                    <a:pt x="8307" y="1"/>
                    <a:pt x="8184" y="93"/>
                    <a:pt x="8152" y="230"/>
                  </a:cubicBezTo>
                  <a:cubicBezTo>
                    <a:pt x="8118" y="372"/>
                    <a:pt x="4707" y="14480"/>
                    <a:pt x="155" y="20247"/>
                  </a:cubicBezTo>
                  <a:cubicBezTo>
                    <a:pt x="0" y="20444"/>
                    <a:pt x="139" y="20732"/>
                    <a:pt x="390" y="20732"/>
                  </a:cubicBezTo>
                  <a:cubicBezTo>
                    <a:pt x="482" y="20732"/>
                    <a:pt x="568" y="20690"/>
                    <a:pt x="626" y="20618"/>
                  </a:cubicBezTo>
                  <a:cubicBezTo>
                    <a:pt x="5259" y="14749"/>
                    <a:pt x="8595" y="954"/>
                    <a:pt x="8734" y="369"/>
                  </a:cubicBezTo>
                  <a:cubicBezTo>
                    <a:pt x="8773" y="208"/>
                    <a:pt x="8673" y="48"/>
                    <a:pt x="8512" y="9"/>
                  </a:cubicBezTo>
                  <a:cubicBezTo>
                    <a:pt x="8489" y="4"/>
                    <a:pt x="8465" y="1"/>
                    <a:pt x="8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3318700" y="4542650"/>
              <a:ext cx="356250" cy="377100"/>
            </a:xfrm>
            <a:custGeom>
              <a:rect b="b" l="l" r="r" t="t"/>
              <a:pathLst>
                <a:path extrusionOk="0" h="15084" w="14250">
                  <a:moveTo>
                    <a:pt x="8055" y="0"/>
                  </a:moveTo>
                  <a:lnTo>
                    <a:pt x="5371" y="1446"/>
                  </a:lnTo>
                  <a:lnTo>
                    <a:pt x="4751" y="2272"/>
                  </a:lnTo>
                  <a:cubicBezTo>
                    <a:pt x="4751" y="2272"/>
                    <a:pt x="5370" y="5576"/>
                    <a:pt x="4131" y="7846"/>
                  </a:cubicBezTo>
                  <a:cubicBezTo>
                    <a:pt x="2892" y="10118"/>
                    <a:pt x="1" y="14868"/>
                    <a:pt x="2067" y="15074"/>
                  </a:cubicBezTo>
                  <a:cubicBezTo>
                    <a:pt x="2133" y="15080"/>
                    <a:pt x="2199" y="15084"/>
                    <a:pt x="2267" y="15084"/>
                  </a:cubicBezTo>
                  <a:cubicBezTo>
                    <a:pt x="4316" y="15084"/>
                    <a:pt x="7088" y="12104"/>
                    <a:pt x="9087" y="9705"/>
                  </a:cubicBezTo>
                  <a:cubicBezTo>
                    <a:pt x="11153" y="7228"/>
                    <a:pt x="11358" y="4956"/>
                    <a:pt x="12804" y="3097"/>
                  </a:cubicBezTo>
                  <a:cubicBezTo>
                    <a:pt x="14250" y="1239"/>
                    <a:pt x="8055" y="0"/>
                    <a:pt x="805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5"/>
            <p:cNvSpPr/>
            <p:nvPr/>
          </p:nvSpPr>
          <p:spPr>
            <a:xfrm>
              <a:off x="3333850" y="4535150"/>
              <a:ext cx="319650" cy="392075"/>
            </a:xfrm>
            <a:custGeom>
              <a:rect b="b" l="l" r="r" t="t"/>
              <a:pathLst>
                <a:path extrusionOk="0" h="15683" w="12786">
                  <a:moveTo>
                    <a:pt x="7495" y="616"/>
                  </a:moveTo>
                  <a:cubicBezTo>
                    <a:pt x="9142" y="959"/>
                    <a:pt x="11759" y="1796"/>
                    <a:pt x="12086" y="2675"/>
                  </a:cubicBezTo>
                  <a:cubicBezTo>
                    <a:pt x="12127" y="2784"/>
                    <a:pt x="12160" y="2960"/>
                    <a:pt x="11962" y="3214"/>
                  </a:cubicBezTo>
                  <a:cubicBezTo>
                    <a:pt x="11294" y="4072"/>
                    <a:pt x="10887" y="5003"/>
                    <a:pt x="10456" y="5989"/>
                  </a:cubicBezTo>
                  <a:cubicBezTo>
                    <a:pt x="9921" y="7210"/>
                    <a:pt x="9369" y="8472"/>
                    <a:pt x="8251" y="9814"/>
                  </a:cubicBezTo>
                  <a:cubicBezTo>
                    <a:pt x="7149" y="11137"/>
                    <a:pt x="3850" y="15084"/>
                    <a:pt x="1654" y="15084"/>
                  </a:cubicBezTo>
                  <a:cubicBezTo>
                    <a:pt x="1598" y="15084"/>
                    <a:pt x="1544" y="15081"/>
                    <a:pt x="1490" y="15076"/>
                  </a:cubicBezTo>
                  <a:cubicBezTo>
                    <a:pt x="1239" y="15051"/>
                    <a:pt x="1155" y="14950"/>
                    <a:pt x="1111" y="14864"/>
                  </a:cubicBezTo>
                  <a:cubicBezTo>
                    <a:pt x="635" y="13953"/>
                    <a:pt x="2414" y="10761"/>
                    <a:pt x="3370" y="9046"/>
                  </a:cubicBezTo>
                  <a:cubicBezTo>
                    <a:pt x="3522" y="8774"/>
                    <a:pt x="3663" y="8520"/>
                    <a:pt x="3788" y="8290"/>
                  </a:cubicBezTo>
                  <a:cubicBezTo>
                    <a:pt x="4936" y="6185"/>
                    <a:pt x="4566" y="3304"/>
                    <a:pt x="4462" y="2649"/>
                  </a:cubicBezTo>
                  <a:lnTo>
                    <a:pt x="4964" y="1978"/>
                  </a:lnTo>
                  <a:lnTo>
                    <a:pt x="7495" y="616"/>
                  </a:lnTo>
                  <a:close/>
                  <a:moveTo>
                    <a:pt x="7446" y="1"/>
                  </a:moveTo>
                  <a:cubicBezTo>
                    <a:pt x="7398" y="1"/>
                    <a:pt x="7350" y="13"/>
                    <a:pt x="7307" y="37"/>
                  </a:cubicBezTo>
                  <a:lnTo>
                    <a:pt x="4621" y="1481"/>
                  </a:lnTo>
                  <a:cubicBezTo>
                    <a:pt x="4583" y="1502"/>
                    <a:pt x="4550" y="1531"/>
                    <a:pt x="4524" y="1566"/>
                  </a:cubicBezTo>
                  <a:lnTo>
                    <a:pt x="3905" y="2392"/>
                  </a:lnTo>
                  <a:cubicBezTo>
                    <a:pt x="3854" y="2459"/>
                    <a:pt x="3835" y="2545"/>
                    <a:pt x="3850" y="2627"/>
                  </a:cubicBezTo>
                  <a:cubicBezTo>
                    <a:pt x="3855" y="2659"/>
                    <a:pt x="4433" y="5854"/>
                    <a:pt x="3261" y="8004"/>
                  </a:cubicBezTo>
                  <a:cubicBezTo>
                    <a:pt x="3137" y="8231"/>
                    <a:pt x="2997" y="8483"/>
                    <a:pt x="2846" y="8754"/>
                  </a:cubicBezTo>
                  <a:cubicBezTo>
                    <a:pt x="1264" y="11593"/>
                    <a:pt x="0" y="14033"/>
                    <a:pt x="579" y="15141"/>
                  </a:cubicBezTo>
                  <a:cubicBezTo>
                    <a:pt x="691" y="15356"/>
                    <a:pt x="930" y="15621"/>
                    <a:pt x="1430" y="15671"/>
                  </a:cubicBezTo>
                  <a:cubicBezTo>
                    <a:pt x="1505" y="15679"/>
                    <a:pt x="1581" y="15683"/>
                    <a:pt x="1656" y="15683"/>
                  </a:cubicBezTo>
                  <a:cubicBezTo>
                    <a:pt x="3876" y="15683"/>
                    <a:pt x="6730" y="12574"/>
                    <a:pt x="8711" y="10197"/>
                  </a:cubicBezTo>
                  <a:cubicBezTo>
                    <a:pt x="9884" y="8790"/>
                    <a:pt x="10479" y="7429"/>
                    <a:pt x="11005" y="6229"/>
                  </a:cubicBezTo>
                  <a:cubicBezTo>
                    <a:pt x="11420" y="5279"/>
                    <a:pt x="11814" y="4381"/>
                    <a:pt x="12433" y="3582"/>
                  </a:cubicBezTo>
                  <a:cubicBezTo>
                    <a:pt x="12785" y="3129"/>
                    <a:pt x="12745" y="2726"/>
                    <a:pt x="12647" y="2466"/>
                  </a:cubicBezTo>
                  <a:cubicBezTo>
                    <a:pt x="12088" y="963"/>
                    <a:pt x="7974" y="100"/>
                    <a:pt x="7507" y="7"/>
                  </a:cubicBezTo>
                  <a:cubicBezTo>
                    <a:pt x="7487" y="3"/>
                    <a:pt x="7466" y="1"/>
                    <a:pt x="7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3351525" y="4578425"/>
              <a:ext cx="299650" cy="341325"/>
            </a:xfrm>
            <a:custGeom>
              <a:rect b="b" l="l" r="r" t="t"/>
              <a:pathLst>
                <a:path extrusionOk="0" h="13653" w="11986">
                  <a:moveTo>
                    <a:pt x="10843" y="0"/>
                  </a:moveTo>
                  <a:cubicBezTo>
                    <a:pt x="9597" y="2636"/>
                    <a:pt x="7773" y="6077"/>
                    <a:pt x="5605" y="8894"/>
                  </a:cubicBezTo>
                  <a:cubicBezTo>
                    <a:pt x="3445" y="11704"/>
                    <a:pt x="1454" y="12476"/>
                    <a:pt x="45" y="12575"/>
                  </a:cubicBezTo>
                  <a:cubicBezTo>
                    <a:pt x="0" y="13176"/>
                    <a:pt x="183" y="13586"/>
                    <a:pt x="752" y="13643"/>
                  </a:cubicBezTo>
                  <a:cubicBezTo>
                    <a:pt x="818" y="13649"/>
                    <a:pt x="885" y="13653"/>
                    <a:pt x="953" y="13653"/>
                  </a:cubicBezTo>
                  <a:cubicBezTo>
                    <a:pt x="3001" y="13653"/>
                    <a:pt x="5774" y="10673"/>
                    <a:pt x="7774" y="8274"/>
                  </a:cubicBezTo>
                  <a:cubicBezTo>
                    <a:pt x="9838" y="5797"/>
                    <a:pt x="10045" y="3525"/>
                    <a:pt x="11491" y="1666"/>
                  </a:cubicBezTo>
                  <a:cubicBezTo>
                    <a:pt x="11985" y="1031"/>
                    <a:pt x="11585" y="466"/>
                    <a:pt x="108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5"/>
            <p:cNvSpPr/>
            <p:nvPr/>
          </p:nvSpPr>
          <p:spPr>
            <a:xfrm>
              <a:off x="3343050" y="4570950"/>
              <a:ext cx="309675" cy="356275"/>
            </a:xfrm>
            <a:custGeom>
              <a:rect b="b" l="l" r="r" t="t"/>
              <a:pathLst>
                <a:path extrusionOk="0" h="14251" w="12387">
                  <a:moveTo>
                    <a:pt x="11301" y="747"/>
                  </a:moveTo>
                  <a:cubicBezTo>
                    <a:pt x="11559" y="951"/>
                    <a:pt x="11710" y="1149"/>
                    <a:pt x="11742" y="1330"/>
                  </a:cubicBezTo>
                  <a:cubicBezTo>
                    <a:pt x="11767" y="1473"/>
                    <a:pt x="11718" y="1620"/>
                    <a:pt x="11594" y="1782"/>
                  </a:cubicBezTo>
                  <a:cubicBezTo>
                    <a:pt x="10926" y="2640"/>
                    <a:pt x="10519" y="3571"/>
                    <a:pt x="10088" y="4556"/>
                  </a:cubicBezTo>
                  <a:cubicBezTo>
                    <a:pt x="9553" y="5778"/>
                    <a:pt x="9001" y="7040"/>
                    <a:pt x="7882" y="8382"/>
                  </a:cubicBezTo>
                  <a:cubicBezTo>
                    <a:pt x="6781" y="9705"/>
                    <a:pt x="3508" y="13652"/>
                    <a:pt x="1288" y="13652"/>
                  </a:cubicBezTo>
                  <a:cubicBezTo>
                    <a:pt x="1232" y="13652"/>
                    <a:pt x="1177" y="13649"/>
                    <a:pt x="1122" y="13644"/>
                  </a:cubicBezTo>
                  <a:cubicBezTo>
                    <a:pt x="918" y="13624"/>
                    <a:pt x="707" y="13563"/>
                    <a:pt x="680" y="13145"/>
                  </a:cubicBezTo>
                  <a:lnTo>
                    <a:pt x="681" y="13145"/>
                  </a:lnTo>
                  <a:cubicBezTo>
                    <a:pt x="2056" y="12971"/>
                    <a:pt x="4050" y="12148"/>
                    <a:pt x="6182" y="9375"/>
                  </a:cubicBezTo>
                  <a:cubicBezTo>
                    <a:pt x="8320" y="6596"/>
                    <a:pt x="10122" y="3208"/>
                    <a:pt x="11301" y="747"/>
                  </a:cubicBezTo>
                  <a:close/>
                  <a:moveTo>
                    <a:pt x="11183" y="0"/>
                  </a:moveTo>
                  <a:cubicBezTo>
                    <a:pt x="11072" y="0"/>
                    <a:pt x="10963" y="62"/>
                    <a:pt x="10912" y="171"/>
                  </a:cubicBezTo>
                  <a:cubicBezTo>
                    <a:pt x="9751" y="2625"/>
                    <a:pt x="7907" y="6150"/>
                    <a:pt x="5707" y="9011"/>
                  </a:cubicBezTo>
                  <a:cubicBezTo>
                    <a:pt x="3564" y="11797"/>
                    <a:pt x="1619" y="12487"/>
                    <a:pt x="364" y="12575"/>
                  </a:cubicBezTo>
                  <a:cubicBezTo>
                    <a:pt x="216" y="12585"/>
                    <a:pt x="97" y="12703"/>
                    <a:pt x="86" y="12851"/>
                  </a:cubicBezTo>
                  <a:cubicBezTo>
                    <a:pt x="1" y="13967"/>
                    <a:pt x="660" y="14200"/>
                    <a:pt x="1062" y="14239"/>
                  </a:cubicBezTo>
                  <a:cubicBezTo>
                    <a:pt x="1137" y="14247"/>
                    <a:pt x="1213" y="14251"/>
                    <a:pt x="1288" y="14251"/>
                  </a:cubicBezTo>
                  <a:cubicBezTo>
                    <a:pt x="3508" y="14251"/>
                    <a:pt x="6362" y="11142"/>
                    <a:pt x="8343" y="8765"/>
                  </a:cubicBezTo>
                  <a:cubicBezTo>
                    <a:pt x="9515" y="7358"/>
                    <a:pt x="10111" y="5997"/>
                    <a:pt x="10636" y="4796"/>
                  </a:cubicBezTo>
                  <a:cubicBezTo>
                    <a:pt x="11052" y="3847"/>
                    <a:pt x="11444" y="2947"/>
                    <a:pt x="12065" y="2150"/>
                  </a:cubicBezTo>
                  <a:cubicBezTo>
                    <a:pt x="12297" y="1851"/>
                    <a:pt x="12387" y="1541"/>
                    <a:pt x="12331" y="1226"/>
                  </a:cubicBezTo>
                  <a:cubicBezTo>
                    <a:pt x="12258" y="804"/>
                    <a:pt x="11933" y="418"/>
                    <a:pt x="11341" y="46"/>
                  </a:cubicBezTo>
                  <a:cubicBezTo>
                    <a:pt x="11292" y="15"/>
                    <a:pt x="11237" y="0"/>
                    <a:pt x="11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5"/>
            <p:cNvSpPr/>
            <p:nvPr/>
          </p:nvSpPr>
          <p:spPr>
            <a:xfrm>
              <a:off x="2931550" y="4089825"/>
              <a:ext cx="392350" cy="329600"/>
            </a:xfrm>
            <a:custGeom>
              <a:rect b="b" l="l" r="r" t="t"/>
              <a:pathLst>
                <a:path extrusionOk="0" h="13184" w="15694">
                  <a:moveTo>
                    <a:pt x="999" y="0"/>
                  </a:moveTo>
                  <a:cubicBezTo>
                    <a:pt x="204" y="0"/>
                    <a:pt x="1" y="909"/>
                    <a:pt x="1" y="3039"/>
                  </a:cubicBezTo>
                  <a:cubicBezTo>
                    <a:pt x="1" y="6756"/>
                    <a:pt x="4544" y="8614"/>
                    <a:pt x="7021" y="10473"/>
                  </a:cubicBezTo>
                  <a:cubicBezTo>
                    <a:pt x="9290" y="12174"/>
                    <a:pt x="10694" y="13183"/>
                    <a:pt x="12341" y="13183"/>
                  </a:cubicBezTo>
                  <a:cubicBezTo>
                    <a:pt x="12492" y="13183"/>
                    <a:pt x="12646" y="13175"/>
                    <a:pt x="12803" y="13157"/>
                  </a:cubicBezTo>
                  <a:cubicBezTo>
                    <a:pt x="14661" y="12950"/>
                    <a:pt x="15694" y="5104"/>
                    <a:pt x="15694" y="5104"/>
                  </a:cubicBezTo>
                  <a:cubicBezTo>
                    <a:pt x="15694" y="5104"/>
                    <a:pt x="14977" y="3670"/>
                    <a:pt x="12706" y="3670"/>
                  </a:cubicBezTo>
                  <a:cubicBezTo>
                    <a:pt x="12252" y="3670"/>
                    <a:pt x="11736" y="3728"/>
                    <a:pt x="11151" y="3865"/>
                  </a:cubicBezTo>
                  <a:cubicBezTo>
                    <a:pt x="11151" y="3865"/>
                    <a:pt x="7228" y="3451"/>
                    <a:pt x="3924" y="1387"/>
                  </a:cubicBezTo>
                  <a:cubicBezTo>
                    <a:pt x="2513" y="505"/>
                    <a:pt x="1592" y="0"/>
                    <a:pt x="99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5"/>
            <p:cNvSpPr/>
            <p:nvPr/>
          </p:nvSpPr>
          <p:spPr>
            <a:xfrm>
              <a:off x="2924075" y="4082300"/>
              <a:ext cx="407450" cy="344625"/>
            </a:xfrm>
            <a:custGeom>
              <a:rect b="b" l="l" r="r" t="t"/>
              <a:pathLst>
                <a:path extrusionOk="0" h="13785" w="16298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7389" y="4019"/>
                    <a:pt x="11255" y="4447"/>
                    <a:pt x="11418" y="4464"/>
                  </a:cubicBezTo>
                  <a:cubicBezTo>
                    <a:pt x="11429" y="4465"/>
                    <a:pt x="11439" y="4465"/>
                    <a:pt x="11449" y="4465"/>
                  </a:cubicBezTo>
                  <a:cubicBezTo>
                    <a:pt x="11472" y="4465"/>
                    <a:pt x="11496" y="4463"/>
                    <a:pt x="11518" y="4457"/>
                  </a:cubicBezTo>
                  <a:cubicBezTo>
                    <a:pt x="12083" y="4325"/>
                    <a:pt x="12578" y="4270"/>
                    <a:pt x="13011" y="4270"/>
                  </a:cubicBezTo>
                  <a:cubicBezTo>
                    <a:pt x="14787" y="4270"/>
                    <a:pt x="15508" y="5194"/>
                    <a:pt x="15683" y="5467"/>
                  </a:cubicBezTo>
                  <a:cubicBezTo>
                    <a:pt x="15257" y="8622"/>
                    <a:pt x="14177" y="13037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4" y="13185"/>
                    <a:pt x="9765" y="12234"/>
                    <a:pt x="7500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0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4" y="651"/>
                  </a:cubicBezTo>
                  <a:cubicBezTo>
                    <a:pt x="1136" y="618"/>
                    <a:pt x="1209" y="602"/>
                    <a:pt x="1297" y="602"/>
                  </a:cubicBezTo>
                  <a:close/>
                  <a:moveTo>
                    <a:pt x="1297" y="1"/>
                  </a:moveTo>
                  <a:cubicBezTo>
                    <a:pt x="1106" y="1"/>
                    <a:pt x="938" y="42"/>
                    <a:pt x="785" y="127"/>
                  </a:cubicBezTo>
                  <a:cubicBezTo>
                    <a:pt x="129" y="491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6" y="13775"/>
                    <a:pt x="13136" y="13756"/>
                  </a:cubicBezTo>
                  <a:cubicBezTo>
                    <a:pt x="15125" y="13535"/>
                    <a:pt x="16112" y="6793"/>
                    <a:pt x="16289" y="5445"/>
                  </a:cubicBezTo>
                  <a:cubicBezTo>
                    <a:pt x="16297" y="5385"/>
                    <a:pt x="16287" y="5325"/>
                    <a:pt x="16261" y="5272"/>
                  </a:cubicBezTo>
                  <a:cubicBezTo>
                    <a:pt x="16222" y="5193"/>
                    <a:pt x="15428" y="3670"/>
                    <a:pt x="13020" y="3670"/>
                  </a:cubicBezTo>
                  <a:cubicBezTo>
                    <a:pt x="12554" y="3670"/>
                    <a:pt x="12027" y="3727"/>
                    <a:pt x="11433" y="3863"/>
                  </a:cubicBezTo>
                  <a:cubicBezTo>
                    <a:pt x="10977" y="3807"/>
                    <a:pt x="7395" y="3318"/>
                    <a:pt x="4382" y="1435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5"/>
            <p:cNvSpPr/>
            <p:nvPr/>
          </p:nvSpPr>
          <p:spPr>
            <a:xfrm>
              <a:off x="2931550" y="4089825"/>
              <a:ext cx="318850" cy="329500"/>
            </a:xfrm>
            <a:custGeom>
              <a:rect b="b" l="l" r="r" t="t"/>
              <a:pathLst>
                <a:path extrusionOk="0" h="13180" w="12754">
                  <a:moveTo>
                    <a:pt x="999" y="0"/>
                  </a:moveTo>
                  <a:cubicBezTo>
                    <a:pt x="204" y="0"/>
                    <a:pt x="1" y="910"/>
                    <a:pt x="1" y="3040"/>
                  </a:cubicBezTo>
                  <a:cubicBezTo>
                    <a:pt x="1" y="6757"/>
                    <a:pt x="4544" y="8614"/>
                    <a:pt x="7021" y="10473"/>
                  </a:cubicBezTo>
                  <a:cubicBezTo>
                    <a:pt x="9289" y="12173"/>
                    <a:pt x="10692" y="13179"/>
                    <a:pt x="12338" y="13179"/>
                  </a:cubicBezTo>
                  <a:cubicBezTo>
                    <a:pt x="12475" y="13179"/>
                    <a:pt x="12613" y="13172"/>
                    <a:pt x="12754" y="13158"/>
                  </a:cubicBezTo>
                  <a:cubicBezTo>
                    <a:pt x="8422" y="10401"/>
                    <a:pt x="7946" y="5984"/>
                    <a:pt x="3924" y="1388"/>
                  </a:cubicBezTo>
                  <a:cubicBezTo>
                    <a:pt x="2513" y="506"/>
                    <a:pt x="1592" y="0"/>
                    <a:pt x="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5"/>
            <p:cNvSpPr/>
            <p:nvPr/>
          </p:nvSpPr>
          <p:spPr>
            <a:xfrm>
              <a:off x="2924075" y="4082300"/>
              <a:ext cx="334375" cy="344550"/>
            </a:xfrm>
            <a:custGeom>
              <a:rect b="b" l="l" r="r" t="t"/>
              <a:pathLst>
                <a:path extrusionOk="0" h="13782" w="13375">
                  <a:moveTo>
                    <a:pt x="1297" y="602"/>
                  </a:moveTo>
                  <a:cubicBezTo>
                    <a:pt x="1858" y="602"/>
                    <a:pt x="2942" y="1242"/>
                    <a:pt x="4027" y="1920"/>
                  </a:cubicBezTo>
                  <a:cubicBezTo>
                    <a:pt x="5673" y="3809"/>
                    <a:pt x="6699" y="5637"/>
                    <a:pt x="7691" y="7405"/>
                  </a:cubicBezTo>
                  <a:cubicBezTo>
                    <a:pt x="8887" y="9535"/>
                    <a:pt x="10024" y="11560"/>
                    <a:pt x="12072" y="13138"/>
                  </a:cubicBezTo>
                  <a:cubicBezTo>
                    <a:pt x="10758" y="12935"/>
                    <a:pt x="9487" y="12025"/>
                    <a:pt x="7500" y="10535"/>
                  </a:cubicBezTo>
                  <a:cubicBezTo>
                    <a:pt x="6953" y="10126"/>
                    <a:pt x="6319" y="9723"/>
                    <a:pt x="5647" y="9295"/>
                  </a:cubicBezTo>
                  <a:cubicBezTo>
                    <a:pt x="3281" y="7792"/>
                    <a:pt x="599" y="6088"/>
                    <a:pt x="599" y="3342"/>
                  </a:cubicBezTo>
                  <a:cubicBezTo>
                    <a:pt x="599" y="2142"/>
                    <a:pt x="656" y="884"/>
                    <a:pt x="1076" y="651"/>
                  </a:cubicBezTo>
                  <a:cubicBezTo>
                    <a:pt x="1136" y="618"/>
                    <a:pt x="1210" y="603"/>
                    <a:pt x="1297" y="603"/>
                  </a:cubicBezTo>
                  <a:lnTo>
                    <a:pt x="1297" y="602"/>
                  </a:lnTo>
                  <a:close/>
                  <a:moveTo>
                    <a:pt x="1297" y="1"/>
                  </a:moveTo>
                  <a:cubicBezTo>
                    <a:pt x="1107" y="1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8" y="10221"/>
                    <a:pt x="6614" y="10619"/>
                    <a:pt x="7141" y="11015"/>
                  </a:cubicBezTo>
                  <a:cubicBezTo>
                    <a:pt x="9513" y="12793"/>
                    <a:pt x="10917" y="13782"/>
                    <a:pt x="12624" y="13782"/>
                  </a:cubicBezTo>
                  <a:cubicBezTo>
                    <a:pt x="12777" y="13781"/>
                    <a:pt x="12930" y="13773"/>
                    <a:pt x="13082" y="13758"/>
                  </a:cubicBezTo>
                  <a:cubicBezTo>
                    <a:pt x="13210" y="13746"/>
                    <a:pt x="13314" y="13654"/>
                    <a:pt x="13345" y="13530"/>
                  </a:cubicBezTo>
                  <a:cubicBezTo>
                    <a:pt x="13374" y="13405"/>
                    <a:pt x="13321" y="13276"/>
                    <a:pt x="13214" y="13207"/>
                  </a:cubicBezTo>
                  <a:cubicBezTo>
                    <a:pt x="10759" y="11644"/>
                    <a:pt x="9579" y="9543"/>
                    <a:pt x="8214" y="7111"/>
                  </a:cubicBezTo>
                  <a:cubicBezTo>
                    <a:pt x="7248" y="5389"/>
                    <a:pt x="6152" y="3439"/>
                    <a:pt x="4449" y="1492"/>
                  </a:cubicBezTo>
                  <a:cubicBezTo>
                    <a:pt x="4430" y="1470"/>
                    <a:pt x="4407" y="1450"/>
                    <a:pt x="4382" y="1436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5"/>
            <p:cNvSpPr/>
            <p:nvPr/>
          </p:nvSpPr>
          <p:spPr>
            <a:xfrm>
              <a:off x="2924075" y="4082300"/>
              <a:ext cx="366500" cy="344625"/>
            </a:xfrm>
            <a:custGeom>
              <a:rect b="b" l="l" r="r" t="t"/>
              <a:pathLst>
                <a:path extrusionOk="0" h="13785" w="14660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4783" y="2390"/>
                    <a:pt x="5588" y="2798"/>
                    <a:pt x="6461" y="3153"/>
                  </a:cubicBezTo>
                  <a:cubicBezTo>
                    <a:pt x="7748" y="4953"/>
                    <a:pt x="9392" y="7372"/>
                    <a:pt x="10040" y="8830"/>
                  </a:cubicBezTo>
                  <a:cubicBezTo>
                    <a:pt x="10801" y="10541"/>
                    <a:pt x="12093" y="11722"/>
                    <a:pt x="13883" y="12344"/>
                  </a:cubicBezTo>
                  <a:cubicBezTo>
                    <a:pt x="13602" y="12846"/>
                    <a:pt x="13318" y="13133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5" y="13185"/>
                    <a:pt x="9765" y="12234"/>
                    <a:pt x="7501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1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6" y="651"/>
                  </a:cubicBezTo>
                  <a:cubicBezTo>
                    <a:pt x="1136" y="617"/>
                    <a:pt x="1210" y="602"/>
                    <a:pt x="1297" y="602"/>
                  </a:cubicBezTo>
                  <a:close/>
                  <a:moveTo>
                    <a:pt x="1297" y="0"/>
                  </a:moveTo>
                  <a:cubicBezTo>
                    <a:pt x="1107" y="0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5" y="13775"/>
                    <a:pt x="13134" y="13756"/>
                  </a:cubicBezTo>
                  <a:cubicBezTo>
                    <a:pt x="13665" y="13696"/>
                    <a:pt x="14138" y="13220"/>
                    <a:pt x="14580" y="12297"/>
                  </a:cubicBezTo>
                  <a:cubicBezTo>
                    <a:pt x="14659" y="12130"/>
                    <a:pt x="14572" y="11933"/>
                    <a:pt x="14396" y="11880"/>
                  </a:cubicBezTo>
                  <a:cubicBezTo>
                    <a:pt x="12578" y="11338"/>
                    <a:pt x="11331" y="10261"/>
                    <a:pt x="10588" y="8587"/>
                  </a:cubicBezTo>
                  <a:cubicBezTo>
                    <a:pt x="9910" y="7063"/>
                    <a:pt x="8207" y="4563"/>
                    <a:pt x="6897" y="2734"/>
                  </a:cubicBezTo>
                  <a:cubicBezTo>
                    <a:pt x="6864" y="2688"/>
                    <a:pt x="6819" y="2652"/>
                    <a:pt x="6766" y="2630"/>
                  </a:cubicBezTo>
                  <a:cubicBezTo>
                    <a:pt x="5893" y="2281"/>
                    <a:pt x="5091" y="1878"/>
                    <a:pt x="4382" y="1435"/>
                  </a:cubicBezTo>
                  <a:cubicBezTo>
                    <a:pt x="2881" y="496"/>
                    <a:pt x="1955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5"/>
            <p:cNvSpPr/>
            <p:nvPr/>
          </p:nvSpPr>
          <p:spPr>
            <a:xfrm>
              <a:off x="1641725" y="2530025"/>
              <a:ext cx="2200" cy="22375"/>
            </a:xfrm>
            <a:custGeom>
              <a:rect b="b" l="l" r="r" t="t"/>
              <a:pathLst>
                <a:path extrusionOk="0" fill="none" h="895" w="88">
                  <a:moveTo>
                    <a:pt x="1" y="894"/>
                  </a:moveTo>
                  <a:cubicBezTo>
                    <a:pt x="28" y="596"/>
                    <a:pt x="57" y="298"/>
                    <a:pt x="88" y="1"/>
                  </a:cubicBezTo>
                </a:path>
              </a:pathLst>
            </a:custGeom>
            <a:noFill/>
            <a:ln cap="flat" cmpd="sng" w="375">
              <a:solidFill>
                <a:srgbClr val="263238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5"/>
            <p:cNvSpPr/>
            <p:nvPr/>
          </p:nvSpPr>
          <p:spPr>
            <a:xfrm>
              <a:off x="1648925" y="567750"/>
              <a:ext cx="4341600" cy="1917900"/>
            </a:xfrm>
            <a:custGeom>
              <a:rect b="b" l="l" r="r" t="t"/>
              <a:pathLst>
                <a:path extrusionOk="0" fill="none" h="76716" w="173664">
                  <a:moveTo>
                    <a:pt x="0" y="76716"/>
                  </a:moveTo>
                  <a:cubicBezTo>
                    <a:pt x="5326" y="33478"/>
                    <a:pt x="42187" y="1"/>
                    <a:pt x="86866" y="1"/>
                  </a:cubicBezTo>
                  <a:cubicBezTo>
                    <a:pt x="131359" y="1"/>
                    <a:pt x="168099" y="33200"/>
                    <a:pt x="173663" y="76178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5"/>
            <p:cNvSpPr/>
            <p:nvPr/>
          </p:nvSpPr>
          <p:spPr>
            <a:xfrm>
              <a:off x="5993250" y="2494375"/>
              <a:ext cx="2550" cy="22325"/>
            </a:xfrm>
            <a:custGeom>
              <a:rect b="b" l="l" r="r" t="t"/>
              <a:pathLst>
                <a:path extrusionOk="0" fill="none" h="893" w="102">
                  <a:moveTo>
                    <a:pt x="1" y="0"/>
                  </a:moveTo>
                  <a:cubicBezTo>
                    <a:pt x="36" y="298"/>
                    <a:pt x="70" y="595"/>
                    <a:pt x="102" y="893"/>
                  </a:cubicBezTo>
                </a:path>
              </a:pathLst>
            </a:custGeom>
            <a:noFill/>
            <a:ln cap="flat" cmpd="sng" w="375">
              <a:solidFill>
                <a:srgbClr val="263238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5"/>
            <p:cNvSpPr/>
            <p:nvPr/>
          </p:nvSpPr>
          <p:spPr>
            <a:xfrm>
              <a:off x="1744250" y="1034900"/>
              <a:ext cx="898250" cy="720150"/>
            </a:xfrm>
            <a:custGeom>
              <a:rect b="b" l="l" r="r" t="t"/>
              <a:pathLst>
                <a:path extrusionOk="0" h="28806" w="35930">
                  <a:moveTo>
                    <a:pt x="7744" y="0"/>
                  </a:moveTo>
                  <a:lnTo>
                    <a:pt x="0" y="24160"/>
                  </a:lnTo>
                  <a:lnTo>
                    <a:pt x="30663" y="28806"/>
                  </a:lnTo>
                  <a:lnTo>
                    <a:pt x="35929" y="6505"/>
                  </a:lnTo>
                  <a:cubicBezTo>
                    <a:pt x="35929" y="6505"/>
                    <a:pt x="17345" y="5266"/>
                    <a:pt x="7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5"/>
            <p:cNvSpPr/>
            <p:nvPr/>
          </p:nvSpPr>
          <p:spPr>
            <a:xfrm>
              <a:off x="2735400" y="508350"/>
              <a:ext cx="1076350" cy="549800"/>
            </a:xfrm>
            <a:custGeom>
              <a:rect b="b" l="l" r="r" t="t"/>
              <a:pathLst>
                <a:path extrusionOk="0" h="21992" w="43054">
                  <a:moveTo>
                    <a:pt x="25089" y="1"/>
                  </a:moveTo>
                  <a:cubicBezTo>
                    <a:pt x="17749" y="4966"/>
                    <a:pt x="8453" y="5718"/>
                    <a:pt x="3494" y="5718"/>
                  </a:cubicBezTo>
                  <a:cubicBezTo>
                    <a:pt x="1337" y="5718"/>
                    <a:pt x="1" y="5576"/>
                    <a:pt x="0" y="5576"/>
                  </a:cubicBezTo>
                  <a:lnTo>
                    <a:pt x="0" y="5576"/>
                  </a:lnTo>
                  <a:cubicBezTo>
                    <a:pt x="7434" y="13009"/>
                    <a:pt x="27257" y="21992"/>
                    <a:pt x="27257" y="21992"/>
                  </a:cubicBezTo>
                  <a:cubicBezTo>
                    <a:pt x="35310" y="19513"/>
                    <a:pt x="43054" y="11151"/>
                    <a:pt x="43054" y="11151"/>
                  </a:cubicBezTo>
                  <a:cubicBezTo>
                    <a:pt x="38098" y="10222"/>
                    <a:pt x="25089" y="1"/>
                    <a:pt x="25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5"/>
            <p:cNvSpPr/>
            <p:nvPr/>
          </p:nvSpPr>
          <p:spPr>
            <a:xfrm>
              <a:off x="2735400" y="561750"/>
              <a:ext cx="305075" cy="299325"/>
            </a:xfrm>
            <a:custGeom>
              <a:rect b="b" l="l" r="r" t="t"/>
              <a:pathLst>
                <a:path extrusionOk="0" h="11973" w="12203">
                  <a:moveTo>
                    <a:pt x="7223" y="1"/>
                  </a:moveTo>
                  <a:cubicBezTo>
                    <a:pt x="2577" y="1239"/>
                    <a:pt x="0" y="3440"/>
                    <a:pt x="0" y="3440"/>
                  </a:cubicBezTo>
                  <a:cubicBezTo>
                    <a:pt x="3189" y="7118"/>
                    <a:pt x="12203" y="11972"/>
                    <a:pt x="12203" y="11972"/>
                  </a:cubicBezTo>
                  <a:cubicBezTo>
                    <a:pt x="7223" y="6321"/>
                    <a:pt x="7223" y="1"/>
                    <a:pt x="7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5"/>
            <p:cNvSpPr/>
            <p:nvPr/>
          </p:nvSpPr>
          <p:spPr>
            <a:xfrm>
              <a:off x="4159375" y="785825"/>
              <a:ext cx="400000" cy="260550"/>
            </a:xfrm>
            <a:custGeom>
              <a:rect b="b" l="l" r="r" t="t"/>
              <a:pathLst>
                <a:path extrusionOk="0" h="10422" w="16000">
                  <a:moveTo>
                    <a:pt x="16000" y="0"/>
                  </a:moveTo>
                  <a:cubicBezTo>
                    <a:pt x="15999" y="0"/>
                    <a:pt x="2372" y="1858"/>
                    <a:pt x="513" y="4646"/>
                  </a:cubicBezTo>
                  <a:cubicBezTo>
                    <a:pt x="513" y="4646"/>
                    <a:pt x="1" y="6198"/>
                    <a:pt x="3095" y="8776"/>
                  </a:cubicBezTo>
                  <a:cubicBezTo>
                    <a:pt x="4504" y="9951"/>
                    <a:pt x="7675" y="10421"/>
                    <a:pt x="7675" y="10421"/>
                  </a:cubicBezTo>
                  <a:lnTo>
                    <a:pt x="160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5"/>
            <p:cNvSpPr/>
            <p:nvPr/>
          </p:nvSpPr>
          <p:spPr>
            <a:xfrm>
              <a:off x="4172200" y="545525"/>
              <a:ext cx="882725" cy="449375"/>
            </a:xfrm>
            <a:custGeom>
              <a:rect b="b" l="l" r="r" t="t"/>
              <a:pathLst>
                <a:path extrusionOk="0" h="17975" w="35309">
                  <a:moveTo>
                    <a:pt x="19445" y="1"/>
                  </a:moveTo>
                  <a:cubicBezTo>
                    <a:pt x="19262" y="1"/>
                    <a:pt x="19077" y="4"/>
                    <a:pt x="18893" y="11"/>
                  </a:cubicBezTo>
                  <a:cubicBezTo>
                    <a:pt x="10221" y="319"/>
                    <a:pt x="619" y="11780"/>
                    <a:pt x="0" y="14258"/>
                  </a:cubicBezTo>
                  <a:cubicBezTo>
                    <a:pt x="0" y="14258"/>
                    <a:pt x="5762" y="12063"/>
                    <a:pt x="12895" y="12063"/>
                  </a:cubicBezTo>
                  <a:cubicBezTo>
                    <a:pt x="13341" y="12063"/>
                    <a:pt x="13792" y="12072"/>
                    <a:pt x="14248" y="12090"/>
                  </a:cubicBezTo>
                  <a:cubicBezTo>
                    <a:pt x="21991" y="12400"/>
                    <a:pt x="26327" y="17974"/>
                    <a:pt x="26327" y="17974"/>
                  </a:cubicBezTo>
                  <a:lnTo>
                    <a:pt x="35309" y="6824"/>
                  </a:lnTo>
                  <a:cubicBezTo>
                    <a:pt x="35309" y="6824"/>
                    <a:pt x="27892" y="1"/>
                    <a:pt x="19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5"/>
            <p:cNvSpPr/>
            <p:nvPr/>
          </p:nvSpPr>
          <p:spPr>
            <a:xfrm>
              <a:off x="5033625" y="1051000"/>
              <a:ext cx="913725" cy="820825"/>
            </a:xfrm>
            <a:custGeom>
              <a:rect b="b" l="l" r="r" t="t"/>
              <a:pathLst>
                <a:path extrusionOk="0" h="32833" w="36549">
                  <a:moveTo>
                    <a:pt x="17758" y="1"/>
                  </a:moveTo>
                  <a:cubicBezTo>
                    <a:pt x="17758" y="1"/>
                    <a:pt x="12183" y="14662"/>
                    <a:pt x="0" y="16726"/>
                  </a:cubicBezTo>
                  <a:cubicBezTo>
                    <a:pt x="0" y="16726"/>
                    <a:pt x="12183" y="31181"/>
                    <a:pt x="18998" y="32832"/>
                  </a:cubicBezTo>
                  <a:cubicBezTo>
                    <a:pt x="18998" y="32832"/>
                    <a:pt x="32833" y="26638"/>
                    <a:pt x="36549" y="20029"/>
                  </a:cubicBezTo>
                  <a:lnTo>
                    <a:pt x="36549" y="20029"/>
                  </a:lnTo>
                  <a:cubicBezTo>
                    <a:pt x="36549" y="20029"/>
                    <a:pt x="36549" y="20029"/>
                    <a:pt x="36549" y="20029"/>
                  </a:cubicBezTo>
                  <a:cubicBezTo>
                    <a:pt x="36547" y="20029"/>
                    <a:pt x="24365" y="13008"/>
                    <a:pt x="17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5"/>
            <p:cNvSpPr/>
            <p:nvPr/>
          </p:nvSpPr>
          <p:spPr>
            <a:xfrm>
              <a:off x="1362300" y="2344800"/>
              <a:ext cx="927700" cy="573400"/>
            </a:xfrm>
            <a:custGeom>
              <a:rect b="b" l="l" r="r" t="t"/>
              <a:pathLst>
                <a:path extrusionOk="0" h="22936" w="37108">
                  <a:moveTo>
                    <a:pt x="773" y="0"/>
                  </a:moveTo>
                  <a:lnTo>
                    <a:pt x="0" y="22936"/>
                  </a:lnTo>
                  <a:lnTo>
                    <a:pt x="31696" y="22936"/>
                  </a:lnTo>
                  <a:lnTo>
                    <a:pt x="371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5"/>
            <p:cNvSpPr/>
            <p:nvPr/>
          </p:nvSpPr>
          <p:spPr>
            <a:xfrm>
              <a:off x="1480700" y="2132325"/>
              <a:ext cx="730850" cy="727700"/>
            </a:xfrm>
            <a:custGeom>
              <a:rect b="b" l="l" r="r" t="t"/>
              <a:pathLst>
                <a:path extrusionOk="0" h="29108" w="29234">
                  <a:moveTo>
                    <a:pt x="117" y="0"/>
                  </a:moveTo>
                  <a:lnTo>
                    <a:pt x="1" y="26346"/>
                  </a:lnTo>
                  <a:lnTo>
                    <a:pt x="27186" y="29108"/>
                  </a:lnTo>
                  <a:lnTo>
                    <a:pt x="29234" y="1094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5"/>
            <p:cNvSpPr/>
            <p:nvPr/>
          </p:nvSpPr>
          <p:spPr>
            <a:xfrm>
              <a:off x="1259200" y="2235897"/>
              <a:ext cx="895500" cy="689350"/>
            </a:xfrm>
            <a:custGeom>
              <a:rect b="b" l="l" r="r" t="t"/>
              <a:pathLst>
                <a:path extrusionOk="0" h="27574" w="35820">
                  <a:moveTo>
                    <a:pt x="15204" y="0"/>
                  </a:moveTo>
                  <a:lnTo>
                    <a:pt x="1" y="516"/>
                  </a:lnTo>
                  <a:lnTo>
                    <a:pt x="4124" y="27574"/>
                  </a:lnTo>
                  <a:lnTo>
                    <a:pt x="35820" y="27574"/>
                  </a:lnTo>
                  <a:lnTo>
                    <a:pt x="33759" y="3093"/>
                  </a:lnTo>
                  <a:lnTo>
                    <a:pt x="16751" y="3093"/>
                  </a:lnTo>
                  <a:lnTo>
                    <a:pt x="15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5"/>
            <p:cNvSpPr/>
            <p:nvPr/>
          </p:nvSpPr>
          <p:spPr>
            <a:xfrm>
              <a:off x="5431450" y="2344800"/>
              <a:ext cx="927700" cy="573400"/>
            </a:xfrm>
            <a:custGeom>
              <a:rect b="b" l="l" r="r" t="t"/>
              <a:pathLst>
                <a:path extrusionOk="0" h="22936" w="37108">
                  <a:moveTo>
                    <a:pt x="0" y="0"/>
                  </a:moveTo>
                  <a:lnTo>
                    <a:pt x="5412" y="22936"/>
                  </a:lnTo>
                  <a:lnTo>
                    <a:pt x="37108" y="22936"/>
                  </a:lnTo>
                  <a:lnTo>
                    <a:pt x="363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5"/>
            <p:cNvSpPr/>
            <p:nvPr/>
          </p:nvSpPr>
          <p:spPr>
            <a:xfrm>
              <a:off x="5566725" y="2235897"/>
              <a:ext cx="895500" cy="689350"/>
            </a:xfrm>
            <a:custGeom>
              <a:rect b="b" l="l" r="r" t="t"/>
              <a:pathLst>
                <a:path extrusionOk="0" h="27574" w="35820">
                  <a:moveTo>
                    <a:pt x="20616" y="0"/>
                  </a:moveTo>
                  <a:lnTo>
                    <a:pt x="19070" y="3093"/>
                  </a:lnTo>
                  <a:lnTo>
                    <a:pt x="2062" y="3093"/>
                  </a:lnTo>
                  <a:lnTo>
                    <a:pt x="1" y="27574"/>
                  </a:lnTo>
                  <a:lnTo>
                    <a:pt x="31697" y="27574"/>
                  </a:lnTo>
                  <a:lnTo>
                    <a:pt x="35820" y="516"/>
                  </a:lnTo>
                  <a:lnTo>
                    <a:pt x="2061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2" name="Google Shape;1532;p45"/>
          <p:cNvSpPr txBox="1"/>
          <p:nvPr>
            <p:ph idx="4294967295" type="title"/>
          </p:nvPr>
        </p:nvSpPr>
        <p:spPr>
          <a:xfrm>
            <a:off x="653941" y="1714375"/>
            <a:ext cx="18084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Hospitals all around india and the world can use this medical record system </a:t>
            </a:r>
            <a:endParaRPr sz="1800"/>
          </a:p>
        </p:txBody>
      </p:sp>
      <p:sp>
        <p:nvSpPr>
          <p:cNvPr id="1533" name="Google Shape;1533;p45"/>
          <p:cNvSpPr txBox="1"/>
          <p:nvPr>
            <p:ph idx="4294967295" type="body"/>
          </p:nvPr>
        </p:nvSpPr>
        <p:spPr>
          <a:xfrm>
            <a:off x="6681791" y="1593775"/>
            <a:ext cx="1471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Successfully created a smart contract to manage </a:t>
            </a:r>
            <a:r>
              <a:rPr lang="en" sz="1400"/>
              <a:t>electronic</a:t>
            </a:r>
            <a:r>
              <a:rPr lang="en" sz="1400"/>
              <a:t> health records of patients </a:t>
            </a:r>
            <a:endParaRPr sz="1400"/>
          </a:p>
        </p:txBody>
      </p:sp>
      <p:sp>
        <p:nvSpPr>
          <p:cNvPr id="1534" name="Google Shape;1534;p45"/>
          <p:cNvSpPr txBox="1"/>
          <p:nvPr>
            <p:ph idx="4294967295" type="body"/>
          </p:nvPr>
        </p:nvSpPr>
        <p:spPr>
          <a:xfrm>
            <a:off x="6681676" y="3303400"/>
            <a:ext cx="23082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Successfully used blockchain to add an </a:t>
            </a:r>
            <a:r>
              <a:rPr lang="en" sz="1400"/>
              <a:t>unprecedented</a:t>
            </a:r>
            <a:r>
              <a:rPr lang="en" sz="1400"/>
              <a:t> layer of </a:t>
            </a:r>
            <a:r>
              <a:rPr lang="en" sz="1400"/>
              <a:t>security. Ethereum network has been used</a:t>
            </a:r>
            <a:endParaRPr sz="1400"/>
          </a:p>
        </p:txBody>
      </p:sp>
      <p:cxnSp>
        <p:nvCxnSpPr>
          <p:cNvPr id="1535" name="Google Shape;1535;p45"/>
          <p:cNvCxnSpPr>
            <a:stCxn id="1536" idx="3"/>
          </p:cNvCxnSpPr>
          <p:nvPr/>
        </p:nvCxnSpPr>
        <p:spPr>
          <a:xfrm rot="-5400000">
            <a:off x="2458291" y="2308975"/>
            <a:ext cx="1165200" cy="1157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537" name="Google Shape;1537;p45"/>
          <p:cNvCxnSpPr>
            <a:stCxn id="1532" idx="3"/>
          </p:cNvCxnSpPr>
          <p:nvPr/>
        </p:nvCxnSpPr>
        <p:spPr>
          <a:xfrm flipH="1" rot="10800000">
            <a:off x="2462341" y="1743025"/>
            <a:ext cx="1738200" cy="241200"/>
          </a:xfrm>
          <a:prstGeom prst="bentConnector3">
            <a:avLst>
              <a:gd fmla="val 22186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538" name="Google Shape;1538;p45"/>
          <p:cNvCxnSpPr>
            <a:stCxn id="1539" idx="1"/>
          </p:cNvCxnSpPr>
          <p:nvPr/>
        </p:nvCxnSpPr>
        <p:spPr>
          <a:xfrm rot="10800000">
            <a:off x="5181666" y="1743025"/>
            <a:ext cx="1500000" cy="241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540" name="Google Shape;1540;p45"/>
          <p:cNvCxnSpPr>
            <a:stCxn id="1541" idx="1"/>
          </p:cNvCxnSpPr>
          <p:nvPr/>
        </p:nvCxnSpPr>
        <p:spPr>
          <a:xfrm rot="10800000">
            <a:off x="5467266" y="2276425"/>
            <a:ext cx="1214400" cy="1193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542" name="Google Shape;1542;p45"/>
          <p:cNvSpPr txBox="1"/>
          <p:nvPr/>
        </p:nvSpPr>
        <p:spPr>
          <a:xfrm>
            <a:off x="653950" y="3470125"/>
            <a:ext cx="2549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There is no compromise done regarding security and this system can be used for day to day operations of hospitals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543" name="Google Shape;154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8"/>
          <p:cNvSpPr txBox="1"/>
          <p:nvPr>
            <p:ph idx="6" type="title"/>
          </p:nvPr>
        </p:nvSpPr>
        <p:spPr>
          <a:xfrm>
            <a:off x="33773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94" name="Google Shape;294;p28"/>
          <p:cNvCxnSpPr/>
          <p:nvPr/>
        </p:nvCxnSpPr>
        <p:spPr>
          <a:xfrm>
            <a:off x="4572000" y="465900"/>
            <a:ext cx="0" cy="4211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95" name="Google Shape;295;p28"/>
          <p:cNvSpPr txBox="1"/>
          <p:nvPr>
            <p:ph type="ctrTitle"/>
          </p:nvPr>
        </p:nvSpPr>
        <p:spPr>
          <a:xfrm>
            <a:off x="786725" y="959953"/>
            <a:ext cx="2729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Existing</a:t>
            </a:r>
            <a:r>
              <a:rPr lang="en">
                <a:solidFill>
                  <a:schemeClr val="lt2"/>
                </a:solidFill>
              </a:rPr>
              <a:t> problems in health care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96" name="Google Shape;296;p28"/>
          <p:cNvSpPr txBox="1"/>
          <p:nvPr>
            <p:ph idx="2" type="ctrTitle"/>
          </p:nvPr>
        </p:nvSpPr>
        <p:spPr>
          <a:xfrm>
            <a:off x="786728" y="2646300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What is blockchain and what are smart contracts?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97" name="Google Shape;297;p28"/>
          <p:cNvSpPr txBox="1"/>
          <p:nvPr>
            <p:ph idx="4" type="ctrTitle"/>
          </p:nvPr>
        </p:nvSpPr>
        <p:spPr>
          <a:xfrm>
            <a:off x="412103" y="3726350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Problem statement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98" name="Google Shape;298;p28"/>
          <p:cNvSpPr txBox="1"/>
          <p:nvPr>
            <p:ph idx="7" type="title"/>
          </p:nvPr>
        </p:nvSpPr>
        <p:spPr>
          <a:xfrm>
            <a:off x="33773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99" name="Google Shape;299;p28"/>
          <p:cNvSpPr txBox="1"/>
          <p:nvPr>
            <p:ph idx="8" type="title"/>
          </p:nvPr>
        </p:nvSpPr>
        <p:spPr>
          <a:xfrm>
            <a:off x="33773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0" name="Google Shape;300;p28"/>
          <p:cNvSpPr txBox="1"/>
          <p:nvPr>
            <p:ph idx="9" type="title"/>
          </p:nvPr>
        </p:nvSpPr>
        <p:spPr>
          <a:xfrm>
            <a:off x="45745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01" name="Google Shape;301;p28"/>
          <p:cNvSpPr txBox="1"/>
          <p:nvPr>
            <p:ph idx="13" type="title"/>
          </p:nvPr>
        </p:nvSpPr>
        <p:spPr>
          <a:xfrm>
            <a:off x="45745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02" name="Google Shape;302;p28"/>
          <p:cNvSpPr txBox="1"/>
          <p:nvPr>
            <p:ph idx="14" type="title"/>
          </p:nvPr>
        </p:nvSpPr>
        <p:spPr>
          <a:xfrm>
            <a:off x="45745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03" name="Google Shape;303;p28"/>
          <p:cNvSpPr txBox="1"/>
          <p:nvPr>
            <p:ph idx="15" type="ctrTitle"/>
          </p:nvPr>
        </p:nvSpPr>
        <p:spPr>
          <a:xfrm>
            <a:off x="5769203" y="905763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Objectives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04" name="Google Shape;304;p28"/>
          <p:cNvSpPr txBox="1"/>
          <p:nvPr>
            <p:ph idx="17" type="ctrTitle"/>
          </p:nvPr>
        </p:nvSpPr>
        <p:spPr>
          <a:xfrm>
            <a:off x="5842903" y="23473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Results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05" name="Google Shape;305;p28"/>
          <p:cNvSpPr txBox="1"/>
          <p:nvPr>
            <p:ph idx="19" type="ctrTitle"/>
          </p:nvPr>
        </p:nvSpPr>
        <p:spPr>
          <a:xfrm>
            <a:off x="5769200" y="3726350"/>
            <a:ext cx="33747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Future Scope and Conclusion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306" name="Google Shape;306;p28"/>
          <p:cNvCxnSpPr/>
          <p:nvPr/>
        </p:nvCxnSpPr>
        <p:spPr>
          <a:xfrm>
            <a:off x="902250" y="1857200"/>
            <a:ext cx="7339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307" name="Google Shape;307;p28"/>
          <p:cNvCxnSpPr/>
          <p:nvPr/>
        </p:nvCxnSpPr>
        <p:spPr>
          <a:xfrm>
            <a:off x="902250" y="3295675"/>
            <a:ext cx="7339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oval"/>
          </a:ln>
        </p:spPr>
      </p:cxnSp>
      <p:pic>
        <p:nvPicPr>
          <p:cNvPr id="308" name="Google Shape;30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46"/>
          <p:cNvSpPr txBox="1"/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r>
              <a:rPr lang="en"/>
              <a:t> and Future Scope</a:t>
            </a:r>
            <a:endParaRPr/>
          </a:p>
        </p:txBody>
      </p:sp>
      <p:sp>
        <p:nvSpPr>
          <p:cNvPr id="1549" name="Google Shape;1549;p46"/>
          <p:cNvSpPr txBox="1"/>
          <p:nvPr>
            <p:ph idx="2" type="title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1550" name="Google Shape;1550;p46"/>
          <p:cNvGrpSpPr/>
          <p:nvPr/>
        </p:nvGrpSpPr>
        <p:grpSpPr>
          <a:xfrm>
            <a:off x="4419625" y="1840835"/>
            <a:ext cx="4292053" cy="2898570"/>
            <a:chOff x="813050" y="1571425"/>
            <a:chExt cx="5782100" cy="3904850"/>
          </a:xfrm>
        </p:grpSpPr>
        <p:sp>
          <p:nvSpPr>
            <p:cNvPr id="1551" name="Google Shape;1551;p46"/>
            <p:cNvSpPr/>
            <p:nvPr/>
          </p:nvSpPr>
          <p:spPr>
            <a:xfrm>
              <a:off x="868750" y="4733125"/>
              <a:ext cx="5721775" cy="743150"/>
            </a:xfrm>
            <a:custGeom>
              <a:rect b="b" l="l" r="r" t="t"/>
              <a:pathLst>
                <a:path extrusionOk="0" h="29726" w="228871">
                  <a:moveTo>
                    <a:pt x="168010" y="1"/>
                  </a:moveTo>
                  <a:cubicBezTo>
                    <a:pt x="138035" y="1"/>
                    <a:pt x="113139" y="1957"/>
                    <a:pt x="108097" y="4532"/>
                  </a:cubicBezTo>
                  <a:cubicBezTo>
                    <a:pt x="106963" y="4527"/>
                    <a:pt x="105825" y="4525"/>
                    <a:pt x="104683" y="4525"/>
                  </a:cubicBezTo>
                  <a:cubicBezTo>
                    <a:pt x="46868" y="4525"/>
                    <a:pt x="1" y="10165"/>
                    <a:pt x="1" y="17126"/>
                  </a:cubicBezTo>
                  <a:cubicBezTo>
                    <a:pt x="1" y="24085"/>
                    <a:pt x="46868" y="29725"/>
                    <a:pt x="104683" y="29725"/>
                  </a:cubicBezTo>
                  <a:cubicBezTo>
                    <a:pt x="162497" y="29725"/>
                    <a:pt x="209365" y="24085"/>
                    <a:pt x="209365" y="17126"/>
                  </a:cubicBezTo>
                  <a:cubicBezTo>
                    <a:pt x="209365" y="14684"/>
                    <a:pt x="203595" y="12406"/>
                    <a:pt x="193616" y="10477"/>
                  </a:cubicBezTo>
                  <a:cubicBezTo>
                    <a:pt x="214430" y="9604"/>
                    <a:pt x="228871" y="7702"/>
                    <a:pt x="228871" y="5495"/>
                  </a:cubicBezTo>
                  <a:cubicBezTo>
                    <a:pt x="228871" y="2461"/>
                    <a:pt x="201623" y="1"/>
                    <a:pt x="1680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6"/>
            <p:cNvSpPr/>
            <p:nvPr/>
          </p:nvSpPr>
          <p:spPr>
            <a:xfrm>
              <a:off x="1440000" y="3620525"/>
              <a:ext cx="289925" cy="100075"/>
            </a:xfrm>
            <a:custGeom>
              <a:rect b="b" l="l" r="r" t="t"/>
              <a:pathLst>
                <a:path extrusionOk="0" h="4003" w="11597">
                  <a:moveTo>
                    <a:pt x="320" y="1"/>
                  </a:moveTo>
                  <a:cubicBezTo>
                    <a:pt x="198" y="1"/>
                    <a:pt x="86" y="79"/>
                    <a:pt x="48" y="200"/>
                  </a:cubicBezTo>
                  <a:cubicBezTo>
                    <a:pt x="0" y="351"/>
                    <a:pt x="85" y="512"/>
                    <a:pt x="236" y="558"/>
                  </a:cubicBezTo>
                  <a:lnTo>
                    <a:pt x="11209" y="3989"/>
                  </a:lnTo>
                  <a:cubicBezTo>
                    <a:pt x="11237" y="3997"/>
                    <a:pt x="11265" y="4002"/>
                    <a:pt x="11294" y="4002"/>
                  </a:cubicBezTo>
                  <a:cubicBezTo>
                    <a:pt x="11435" y="4001"/>
                    <a:pt x="11554" y="3899"/>
                    <a:pt x="11575" y="3760"/>
                  </a:cubicBezTo>
                  <a:cubicBezTo>
                    <a:pt x="11597" y="3620"/>
                    <a:pt x="11513" y="3486"/>
                    <a:pt x="11379" y="3445"/>
                  </a:cubicBezTo>
                  <a:lnTo>
                    <a:pt x="405" y="14"/>
                  </a:lnTo>
                  <a:cubicBezTo>
                    <a:pt x="377" y="5"/>
                    <a:pt x="348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6"/>
            <p:cNvSpPr/>
            <p:nvPr/>
          </p:nvSpPr>
          <p:spPr>
            <a:xfrm>
              <a:off x="1174775" y="3896075"/>
              <a:ext cx="227400" cy="94825"/>
            </a:xfrm>
            <a:custGeom>
              <a:rect b="b" l="l" r="r" t="t"/>
              <a:pathLst>
                <a:path extrusionOk="0" h="3793" w="9096">
                  <a:moveTo>
                    <a:pt x="8771" y="1"/>
                  </a:moveTo>
                  <a:cubicBezTo>
                    <a:pt x="8735" y="1"/>
                    <a:pt x="8698" y="8"/>
                    <a:pt x="8662" y="23"/>
                  </a:cubicBezTo>
                  <a:lnTo>
                    <a:pt x="205" y="3241"/>
                  </a:lnTo>
                  <a:cubicBezTo>
                    <a:pt x="76" y="3289"/>
                    <a:pt x="0" y="3422"/>
                    <a:pt x="25" y="3558"/>
                  </a:cubicBezTo>
                  <a:cubicBezTo>
                    <a:pt x="50" y="3694"/>
                    <a:pt x="169" y="3792"/>
                    <a:pt x="305" y="3792"/>
                  </a:cubicBezTo>
                  <a:cubicBezTo>
                    <a:pt x="340" y="3792"/>
                    <a:pt x="375" y="3786"/>
                    <a:pt x="408" y="3774"/>
                  </a:cubicBezTo>
                  <a:lnTo>
                    <a:pt x="8864" y="557"/>
                  </a:lnTo>
                  <a:cubicBezTo>
                    <a:pt x="9017" y="504"/>
                    <a:pt x="9096" y="336"/>
                    <a:pt x="9038" y="186"/>
                  </a:cubicBezTo>
                  <a:cubicBezTo>
                    <a:pt x="8995" y="71"/>
                    <a:pt x="8886" y="1"/>
                    <a:pt x="87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6"/>
            <p:cNvSpPr/>
            <p:nvPr/>
          </p:nvSpPr>
          <p:spPr>
            <a:xfrm>
              <a:off x="1433150" y="3997450"/>
              <a:ext cx="167625" cy="82550"/>
            </a:xfrm>
            <a:custGeom>
              <a:rect b="b" l="l" r="r" t="t"/>
              <a:pathLst>
                <a:path extrusionOk="0" h="3302" w="6705">
                  <a:moveTo>
                    <a:pt x="6381" y="0"/>
                  </a:moveTo>
                  <a:cubicBezTo>
                    <a:pt x="6344" y="0"/>
                    <a:pt x="6307" y="7"/>
                    <a:pt x="6271" y="22"/>
                  </a:cubicBezTo>
                  <a:lnTo>
                    <a:pt x="191" y="2755"/>
                  </a:lnTo>
                  <a:cubicBezTo>
                    <a:pt x="68" y="2811"/>
                    <a:pt x="1" y="2944"/>
                    <a:pt x="28" y="3076"/>
                  </a:cubicBezTo>
                  <a:cubicBezTo>
                    <a:pt x="57" y="3208"/>
                    <a:pt x="174" y="3301"/>
                    <a:pt x="308" y="3301"/>
                  </a:cubicBezTo>
                  <a:cubicBezTo>
                    <a:pt x="348" y="3301"/>
                    <a:pt x="388" y="3293"/>
                    <a:pt x="424" y="3276"/>
                  </a:cubicBezTo>
                  <a:lnTo>
                    <a:pt x="6504" y="543"/>
                  </a:lnTo>
                  <a:cubicBezTo>
                    <a:pt x="6643" y="475"/>
                    <a:pt x="6704" y="310"/>
                    <a:pt x="6641" y="169"/>
                  </a:cubicBezTo>
                  <a:cubicBezTo>
                    <a:pt x="6593" y="63"/>
                    <a:pt x="6489" y="0"/>
                    <a:pt x="6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6"/>
            <p:cNvSpPr/>
            <p:nvPr/>
          </p:nvSpPr>
          <p:spPr>
            <a:xfrm>
              <a:off x="1840575" y="3104775"/>
              <a:ext cx="578200" cy="858425"/>
            </a:xfrm>
            <a:custGeom>
              <a:rect b="b" l="l" r="r" t="t"/>
              <a:pathLst>
                <a:path extrusionOk="0" h="34337" w="23128">
                  <a:moveTo>
                    <a:pt x="18903" y="1"/>
                  </a:moveTo>
                  <a:cubicBezTo>
                    <a:pt x="18903" y="1"/>
                    <a:pt x="8107" y="4476"/>
                    <a:pt x="4054" y="13957"/>
                  </a:cubicBezTo>
                  <a:cubicBezTo>
                    <a:pt x="0" y="23440"/>
                    <a:pt x="4226" y="34336"/>
                    <a:pt x="4226" y="34336"/>
                  </a:cubicBezTo>
                  <a:cubicBezTo>
                    <a:pt x="4226" y="34336"/>
                    <a:pt x="15022" y="29861"/>
                    <a:pt x="19076" y="20379"/>
                  </a:cubicBezTo>
                  <a:cubicBezTo>
                    <a:pt x="23128" y="10897"/>
                    <a:pt x="18903" y="1"/>
                    <a:pt x="18903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1840575" y="3104775"/>
              <a:ext cx="578200" cy="858425"/>
            </a:xfrm>
            <a:custGeom>
              <a:rect b="b" l="l" r="r" t="t"/>
              <a:pathLst>
                <a:path extrusionOk="0" h="34337" w="23128">
                  <a:moveTo>
                    <a:pt x="18903" y="1"/>
                  </a:moveTo>
                  <a:cubicBezTo>
                    <a:pt x="18903" y="1"/>
                    <a:pt x="8107" y="4476"/>
                    <a:pt x="4054" y="13957"/>
                  </a:cubicBezTo>
                  <a:cubicBezTo>
                    <a:pt x="0" y="23440"/>
                    <a:pt x="4226" y="34336"/>
                    <a:pt x="4226" y="34336"/>
                  </a:cubicBezTo>
                  <a:cubicBezTo>
                    <a:pt x="4226" y="34336"/>
                    <a:pt x="15022" y="29861"/>
                    <a:pt x="19076" y="20379"/>
                  </a:cubicBezTo>
                  <a:cubicBezTo>
                    <a:pt x="23128" y="10897"/>
                    <a:pt x="18903" y="1"/>
                    <a:pt x="189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1937650" y="3097650"/>
              <a:ext cx="383625" cy="872675"/>
            </a:xfrm>
            <a:custGeom>
              <a:rect b="b" l="l" r="r" t="t"/>
              <a:pathLst>
                <a:path extrusionOk="0" h="34907" w="15345">
                  <a:moveTo>
                    <a:pt x="15020" y="0"/>
                  </a:moveTo>
                  <a:cubicBezTo>
                    <a:pt x="14909" y="0"/>
                    <a:pt x="14804" y="65"/>
                    <a:pt x="14757" y="174"/>
                  </a:cubicBezTo>
                  <a:lnTo>
                    <a:pt x="80" y="34509"/>
                  </a:lnTo>
                  <a:cubicBezTo>
                    <a:pt x="0" y="34697"/>
                    <a:pt x="138" y="34906"/>
                    <a:pt x="343" y="34906"/>
                  </a:cubicBezTo>
                  <a:cubicBezTo>
                    <a:pt x="457" y="34906"/>
                    <a:pt x="560" y="34839"/>
                    <a:pt x="605" y="34733"/>
                  </a:cubicBezTo>
                  <a:lnTo>
                    <a:pt x="15282" y="398"/>
                  </a:lnTo>
                  <a:cubicBezTo>
                    <a:pt x="15345" y="254"/>
                    <a:pt x="15278" y="85"/>
                    <a:pt x="15132" y="23"/>
                  </a:cubicBezTo>
                  <a:cubicBezTo>
                    <a:pt x="15095" y="7"/>
                    <a:pt x="15057" y="0"/>
                    <a:pt x="150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2108875" y="3266300"/>
              <a:ext cx="82000" cy="150750"/>
            </a:xfrm>
            <a:custGeom>
              <a:rect b="b" l="l" r="r" t="t"/>
              <a:pathLst>
                <a:path extrusionOk="0" h="6030" w="3280">
                  <a:moveTo>
                    <a:pt x="323" y="1"/>
                  </a:moveTo>
                  <a:cubicBezTo>
                    <a:pt x="282" y="1"/>
                    <a:pt x="240" y="10"/>
                    <a:pt x="200" y="30"/>
                  </a:cubicBezTo>
                  <a:cubicBezTo>
                    <a:pt x="62" y="96"/>
                    <a:pt x="1" y="260"/>
                    <a:pt x="62" y="399"/>
                  </a:cubicBezTo>
                  <a:lnTo>
                    <a:pt x="2697" y="5868"/>
                  </a:lnTo>
                  <a:cubicBezTo>
                    <a:pt x="2744" y="5968"/>
                    <a:pt x="2845" y="6030"/>
                    <a:pt x="2955" y="6030"/>
                  </a:cubicBezTo>
                  <a:cubicBezTo>
                    <a:pt x="2997" y="6030"/>
                    <a:pt x="3039" y="6020"/>
                    <a:pt x="3078" y="6001"/>
                  </a:cubicBezTo>
                  <a:cubicBezTo>
                    <a:pt x="3220" y="5933"/>
                    <a:pt x="3280" y="5762"/>
                    <a:pt x="3211" y="5620"/>
                  </a:cubicBezTo>
                  <a:lnTo>
                    <a:pt x="576" y="152"/>
                  </a:lnTo>
                  <a:cubicBezTo>
                    <a:pt x="524" y="56"/>
                    <a:pt x="425" y="1"/>
                    <a:pt x="3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2116025" y="3412400"/>
              <a:ext cx="226625" cy="147200"/>
            </a:xfrm>
            <a:custGeom>
              <a:rect b="b" l="l" r="r" t="t"/>
              <a:pathLst>
                <a:path extrusionOk="0" h="5888" w="9065">
                  <a:moveTo>
                    <a:pt x="8739" y="0"/>
                  </a:moveTo>
                  <a:cubicBezTo>
                    <a:pt x="8688" y="0"/>
                    <a:pt x="8635" y="14"/>
                    <a:pt x="8588" y="44"/>
                  </a:cubicBezTo>
                  <a:lnTo>
                    <a:pt x="158" y="5361"/>
                  </a:lnTo>
                  <a:cubicBezTo>
                    <a:pt x="49" y="5429"/>
                    <a:pt x="1" y="5560"/>
                    <a:pt x="36" y="5682"/>
                  </a:cubicBezTo>
                  <a:cubicBezTo>
                    <a:pt x="72" y="5804"/>
                    <a:pt x="183" y="5888"/>
                    <a:pt x="310" y="5888"/>
                  </a:cubicBezTo>
                  <a:cubicBezTo>
                    <a:pt x="364" y="5888"/>
                    <a:pt x="417" y="5873"/>
                    <a:pt x="462" y="5844"/>
                  </a:cubicBezTo>
                  <a:lnTo>
                    <a:pt x="8893" y="527"/>
                  </a:lnTo>
                  <a:cubicBezTo>
                    <a:pt x="9026" y="442"/>
                    <a:pt x="9065" y="267"/>
                    <a:pt x="8982" y="134"/>
                  </a:cubicBezTo>
                  <a:cubicBezTo>
                    <a:pt x="8927" y="48"/>
                    <a:pt x="8834" y="0"/>
                    <a:pt x="8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1982950" y="3421425"/>
              <a:ext cx="112325" cy="219250"/>
            </a:xfrm>
            <a:custGeom>
              <a:rect b="b" l="l" r="r" t="t"/>
              <a:pathLst>
                <a:path extrusionOk="0" h="8770" w="4493">
                  <a:moveTo>
                    <a:pt x="326" y="1"/>
                  </a:moveTo>
                  <a:cubicBezTo>
                    <a:pt x="286" y="1"/>
                    <a:pt x="245" y="10"/>
                    <a:pt x="206" y="28"/>
                  </a:cubicBezTo>
                  <a:cubicBezTo>
                    <a:pt x="62" y="96"/>
                    <a:pt x="1" y="268"/>
                    <a:pt x="70" y="411"/>
                  </a:cubicBezTo>
                  <a:lnTo>
                    <a:pt x="3910" y="8605"/>
                  </a:lnTo>
                  <a:cubicBezTo>
                    <a:pt x="3957" y="8705"/>
                    <a:pt x="4057" y="8769"/>
                    <a:pt x="4169" y="8769"/>
                  </a:cubicBezTo>
                  <a:cubicBezTo>
                    <a:pt x="4210" y="8769"/>
                    <a:pt x="4251" y="8759"/>
                    <a:pt x="4288" y="8742"/>
                  </a:cubicBezTo>
                  <a:cubicBezTo>
                    <a:pt x="4431" y="8675"/>
                    <a:pt x="4492" y="8506"/>
                    <a:pt x="4426" y="8362"/>
                  </a:cubicBezTo>
                  <a:lnTo>
                    <a:pt x="587" y="170"/>
                  </a:lnTo>
                  <a:cubicBezTo>
                    <a:pt x="539" y="64"/>
                    <a:pt x="435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2034125" y="3666025"/>
              <a:ext cx="227650" cy="85500"/>
            </a:xfrm>
            <a:custGeom>
              <a:rect b="b" l="l" r="r" t="t"/>
              <a:pathLst>
                <a:path extrusionOk="0" h="3420" w="9106">
                  <a:moveTo>
                    <a:pt x="8786" y="1"/>
                  </a:moveTo>
                  <a:cubicBezTo>
                    <a:pt x="8756" y="1"/>
                    <a:pt x="8725" y="6"/>
                    <a:pt x="8695" y="16"/>
                  </a:cubicBezTo>
                  <a:lnTo>
                    <a:pt x="213" y="2863"/>
                  </a:lnTo>
                  <a:cubicBezTo>
                    <a:pt x="81" y="2908"/>
                    <a:pt x="0" y="3043"/>
                    <a:pt x="23" y="3179"/>
                  </a:cubicBezTo>
                  <a:cubicBezTo>
                    <a:pt x="45" y="3318"/>
                    <a:pt x="165" y="3420"/>
                    <a:pt x="304" y="3420"/>
                  </a:cubicBezTo>
                  <a:cubicBezTo>
                    <a:pt x="335" y="3420"/>
                    <a:pt x="366" y="3414"/>
                    <a:pt x="395" y="3405"/>
                  </a:cubicBezTo>
                  <a:lnTo>
                    <a:pt x="8876" y="556"/>
                  </a:lnTo>
                  <a:cubicBezTo>
                    <a:pt x="9026" y="507"/>
                    <a:pt x="9106" y="345"/>
                    <a:pt x="9056" y="195"/>
                  </a:cubicBezTo>
                  <a:cubicBezTo>
                    <a:pt x="9015" y="76"/>
                    <a:pt x="8905" y="1"/>
                    <a:pt x="8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1913525" y="3686000"/>
              <a:ext cx="96400" cy="160650"/>
            </a:xfrm>
            <a:custGeom>
              <a:rect b="b" l="l" r="r" t="t"/>
              <a:pathLst>
                <a:path extrusionOk="0" h="6426" w="3856">
                  <a:moveTo>
                    <a:pt x="326" y="0"/>
                  </a:moveTo>
                  <a:cubicBezTo>
                    <a:pt x="280" y="0"/>
                    <a:pt x="233" y="11"/>
                    <a:pt x="190" y="35"/>
                  </a:cubicBezTo>
                  <a:cubicBezTo>
                    <a:pt x="53" y="109"/>
                    <a:pt x="0" y="278"/>
                    <a:pt x="71" y="416"/>
                  </a:cubicBezTo>
                  <a:lnTo>
                    <a:pt x="3252" y="6276"/>
                  </a:lnTo>
                  <a:cubicBezTo>
                    <a:pt x="3302" y="6368"/>
                    <a:pt x="3398" y="6425"/>
                    <a:pt x="3504" y="6425"/>
                  </a:cubicBezTo>
                  <a:cubicBezTo>
                    <a:pt x="3719" y="6425"/>
                    <a:pt x="3856" y="6195"/>
                    <a:pt x="3754" y="6004"/>
                  </a:cubicBezTo>
                  <a:lnTo>
                    <a:pt x="574" y="145"/>
                  </a:lnTo>
                  <a:cubicBezTo>
                    <a:pt x="522" y="52"/>
                    <a:pt x="426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6"/>
            <p:cNvSpPr/>
            <p:nvPr/>
          </p:nvSpPr>
          <p:spPr>
            <a:xfrm>
              <a:off x="1849725" y="1928200"/>
              <a:ext cx="2878275" cy="2028700"/>
            </a:xfrm>
            <a:custGeom>
              <a:rect b="b" l="l" r="r" t="t"/>
              <a:pathLst>
                <a:path extrusionOk="0" h="81148" w="115131">
                  <a:moveTo>
                    <a:pt x="15391" y="0"/>
                  </a:moveTo>
                  <a:cubicBezTo>
                    <a:pt x="12946" y="0"/>
                    <a:pt x="10775" y="1744"/>
                    <a:pt x="10319" y="4233"/>
                  </a:cubicBezTo>
                  <a:lnTo>
                    <a:pt x="513" y="57832"/>
                  </a:lnTo>
                  <a:cubicBezTo>
                    <a:pt x="0" y="60636"/>
                    <a:pt x="1857" y="63323"/>
                    <a:pt x="4661" y="63838"/>
                  </a:cubicBezTo>
                  <a:lnTo>
                    <a:pt x="98805" y="81062"/>
                  </a:lnTo>
                  <a:cubicBezTo>
                    <a:pt x="99119" y="81119"/>
                    <a:pt x="99431" y="81147"/>
                    <a:pt x="99740" y="81147"/>
                  </a:cubicBezTo>
                  <a:cubicBezTo>
                    <a:pt x="102183" y="81147"/>
                    <a:pt x="104355" y="79404"/>
                    <a:pt x="104810" y="76914"/>
                  </a:cubicBezTo>
                  <a:lnTo>
                    <a:pt x="114616" y="23316"/>
                  </a:lnTo>
                  <a:cubicBezTo>
                    <a:pt x="115130" y="20512"/>
                    <a:pt x="113273" y="17824"/>
                    <a:pt x="110468" y="17310"/>
                  </a:cubicBezTo>
                  <a:lnTo>
                    <a:pt x="16326" y="85"/>
                  </a:lnTo>
                  <a:cubicBezTo>
                    <a:pt x="16012" y="28"/>
                    <a:pt x="15699" y="0"/>
                    <a:pt x="15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6"/>
            <p:cNvSpPr/>
            <p:nvPr/>
          </p:nvSpPr>
          <p:spPr>
            <a:xfrm>
              <a:off x="1841100" y="1920250"/>
              <a:ext cx="2895450" cy="2044600"/>
            </a:xfrm>
            <a:custGeom>
              <a:rect b="b" l="l" r="r" t="t"/>
              <a:pathLst>
                <a:path extrusionOk="0" h="81784" w="115818">
                  <a:moveTo>
                    <a:pt x="15731" y="635"/>
                  </a:moveTo>
                  <a:cubicBezTo>
                    <a:pt x="16027" y="635"/>
                    <a:pt x="16322" y="662"/>
                    <a:pt x="16614" y="715"/>
                  </a:cubicBezTo>
                  <a:lnTo>
                    <a:pt x="110756" y="17940"/>
                  </a:lnTo>
                  <a:cubicBezTo>
                    <a:pt x="113384" y="18421"/>
                    <a:pt x="115129" y="20949"/>
                    <a:pt x="114649" y="23577"/>
                  </a:cubicBezTo>
                  <a:lnTo>
                    <a:pt x="104843" y="77176"/>
                  </a:lnTo>
                  <a:cubicBezTo>
                    <a:pt x="104415" y="79512"/>
                    <a:pt x="102377" y="81147"/>
                    <a:pt x="100085" y="81147"/>
                  </a:cubicBezTo>
                  <a:cubicBezTo>
                    <a:pt x="99795" y="81147"/>
                    <a:pt x="99502" y="81121"/>
                    <a:pt x="99207" y="81067"/>
                  </a:cubicBezTo>
                  <a:lnTo>
                    <a:pt x="5064" y="63843"/>
                  </a:lnTo>
                  <a:cubicBezTo>
                    <a:pt x="2432" y="63361"/>
                    <a:pt x="689" y="60838"/>
                    <a:pt x="1171" y="58207"/>
                  </a:cubicBezTo>
                  <a:lnTo>
                    <a:pt x="10977" y="4609"/>
                  </a:lnTo>
                  <a:cubicBezTo>
                    <a:pt x="11398" y="2312"/>
                    <a:pt x="13396" y="642"/>
                    <a:pt x="15731" y="635"/>
                  </a:cubicBezTo>
                  <a:close/>
                  <a:moveTo>
                    <a:pt x="15735" y="0"/>
                  </a:moveTo>
                  <a:cubicBezTo>
                    <a:pt x="13141" y="0"/>
                    <a:pt x="10836" y="1851"/>
                    <a:pt x="10353" y="4495"/>
                  </a:cubicBezTo>
                  <a:lnTo>
                    <a:pt x="546" y="58093"/>
                  </a:lnTo>
                  <a:cubicBezTo>
                    <a:pt x="1" y="61069"/>
                    <a:pt x="1972" y="63924"/>
                    <a:pt x="4949" y="64468"/>
                  </a:cubicBezTo>
                  <a:lnTo>
                    <a:pt x="99093" y="81692"/>
                  </a:lnTo>
                  <a:cubicBezTo>
                    <a:pt x="99421" y="81753"/>
                    <a:pt x="99756" y="81783"/>
                    <a:pt x="100090" y="81783"/>
                  </a:cubicBezTo>
                  <a:cubicBezTo>
                    <a:pt x="102731" y="81776"/>
                    <a:pt x="104991" y="79887"/>
                    <a:pt x="105468" y="77289"/>
                  </a:cubicBezTo>
                  <a:lnTo>
                    <a:pt x="115275" y="23692"/>
                  </a:lnTo>
                  <a:cubicBezTo>
                    <a:pt x="115818" y="20719"/>
                    <a:pt x="113843" y="17859"/>
                    <a:pt x="110870" y="17315"/>
                  </a:cubicBezTo>
                  <a:lnTo>
                    <a:pt x="16728" y="91"/>
                  </a:lnTo>
                  <a:cubicBezTo>
                    <a:pt x="16395" y="30"/>
                    <a:pt x="16062" y="0"/>
                    <a:pt x="15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1936400" y="2300775"/>
              <a:ext cx="2593475" cy="669625"/>
            </a:xfrm>
            <a:custGeom>
              <a:rect b="b" l="l" r="r" t="t"/>
              <a:pathLst>
                <a:path extrusionOk="0" h="26785" w="103739">
                  <a:moveTo>
                    <a:pt x="93848" y="0"/>
                  </a:moveTo>
                  <a:cubicBezTo>
                    <a:pt x="87135" y="3715"/>
                    <a:pt x="79255" y="6801"/>
                    <a:pt x="71048" y="7314"/>
                  </a:cubicBezTo>
                  <a:cubicBezTo>
                    <a:pt x="69568" y="7407"/>
                    <a:pt x="68144" y="7450"/>
                    <a:pt x="66769" y="7450"/>
                  </a:cubicBezTo>
                  <a:cubicBezTo>
                    <a:pt x="50083" y="7450"/>
                    <a:pt x="40425" y="1148"/>
                    <a:pt x="23443" y="1148"/>
                  </a:cubicBezTo>
                  <a:cubicBezTo>
                    <a:pt x="20480" y="1148"/>
                    <a:pt x="17293" y="1340"/>
                    <a:pt x="13806" y="1791"/>
                  </a:cubicBezTo>
                  <a:cubicBezTo>
                    <a:pt x="10389" y="2232"/>
                    <a:pt x="7196" y="2936"/>
                    <a:pt x="4204" y="3805"/>
                  </a:cubicBezTo>
                  <a:lnTo>
                    <a:pt x="0" y="26784"/>
                  </a:lnTo>
                  <a:cubicBezTo>
                    <a:pt x="5479" y="22677"/>
                    <a:pt x="13160" y="18395"/>
                    <a:pt x="23056" y="16320"/>
                  </a:cubicBezTo>
                  <a:cubicBezTo>
                    <a:pt x="28147" y="15252"/>
                    <a:pt x="32560" y="14863"/>
                    <a:pt x="36580" y="14863"/>
                  </a:cubicBezTo>
                  <a:cubicBezTo>
                    <a:pt x="47353" y="14863"/>
                    <a:pt x="55302" y="17656"/>
                    <a:pt x="65930" y="17656"/>
                  </a:cubicBezTo>
                  <a:cubicBezTo>
                    <a:pt x="68606" y="17656"/>
                    <a:pt x="71452" y="17479"/>
                    <a:pt x="74556" y="17035"/>
                  </a:cubicBezTo>
                  <a:cubicBezTo>
                    <a:pt x="86439" y="15337"/>
                    <a:pt x="97062" y="7724"/>
                    <a:pt x="103738" y="1810"/>
                  </a:cubicBezTo>
                  <a:lnTo>
                    <a:pt x="9384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1927675" y="2292850"/>
              <a:ext cx="2612400" cy="685475"/>
            </a:xfrm>
            <a:custGeom>
              <a:rect b="b" l="l" r="r" t="t"/>
              <a:pathLst>
                <a:path extrusionOk="0" h="27419" w="104496">
                  <a:moveTo>
                    <a:pt x="94250" y="650"/>
                  </a:moveTo>
                  <a:lnTo>
                    <a:pt x="103385" y="2322"/>
                  </a:lnTo>
                  <a:cubicBezTo>
                    <a:pt x="96615" y="8230"/>
                    <a:pt x="86320" y="15400"/>
                    <a:pt x="74860" y="17038"/>
                  </a:cubicBezTo>
                  <a:cubicBezTo>
                    <a:pt x="71794" y="17476"/>
                    <a:pt x="68964" y="17650"/>
                    <a:pt x="66301" y="17650"/>
                  </a:cubicBezTo>
                  <a:cubicBezTo>
                    <a:pt x="60973" y="17650"/>
                    <a:pt x="56311" y="16952"/>
                    <a:pt x="51752" y="16269"/>
                  </a:cubicBezTo>
                  <a:cubicBezTo>
                    <a:pt x="47115" y="15575"/>
                    <a:pt x="42387" y="14867"/>
                    <a:pt x="36928" y="14867"/>
                  </a:cubicBezTo>
                  <a:cubicBezTo>
                    <a:pt x="32885" y="14867"/>
                    <a:pt x="28442" y="15255"/>
                    <a:pt x="23339" y="16325"/>
                  </a:cubicBezTo>
                  <a:cubicBezTo>
                    <a:pt x="15175" y="18037"/>
                    <a:pt x="7598" y="21415"/>
                    <a:pt x="805" y="26368"/>
                  </a:cubicBezTo>
                  <a:lnTo>
                    <a:pt x="4831" y="4372"/>
                  </a:lnTo>
                  <a:lnTo>
                    <a:pt x="4830" y="4372"/>
                  </a:lnTo>
                  <a:cubicBezTo>
                    <a:pt x="7937" y="3481"/>
                    <a:pt x="11088" y="2825"/>
                    <a:pt x="14196" y="2421"/>
                  </a:cubicBezTo>
                  <a:cubicBezTo>
                    <a:pt x="17642" y="1976"/>
                    <a:pt x="20802" y="1787"/>
                    <a:pt x="23746" y="1787"/>
                  </a:cubicBezTo>
                  <a:cubicBezTo>
                    <a:pt x="32302" y="1787"/>
                    <a:pt x="39024" y="3386"/>
                    <a:pt x="45579" y="4945"/>
                  </a:cubicBezTo>
                  <a:cubicBezTo>
                    <a:pt x="52078" y="6491"/>
                    <a:pt x="58768" y="8083"/>
                    <a:pt x="67160" y="8083"/>
                  </a:cubicBezTo>
                  <a:cubicBezTo>
                    <a:pt x="68531" y="8083"/>
                    <a:pt x="69948" y="8041"/>
                    <a:pt x="71416" y="7949"/>
                  </a:cubicBezTo>
                  <a:cubicBezTo>
                    <a:pt x="78604" y="7498"/>
                    <a:pt x="86285" y="5043"/>
                    <a:pt x="94250" y="650"/>
                  </a:cubicBezTo>
                  <a:close/>
                  <a:moveTo>
                    <a:pt x="94198" y="0"/>
                  </a:moveTo>
                  <a:cubicBezTo>
                    <a:pt x="94144" y="0"/>
                    <a:pt x="94091" y="14"/>
                    <a:pt x="94042" y="40"/>
                  </a:cubicBezTo>
                  <a:cubicBezTo>
                    <a:pt x="86125" y="4421"/>
                    <a:pt x="78500" y="6868"/>
                    <a:pt x="71378" y="7315"/>
                  </a:cubicBezTo>
                  <a:cubicBezTo>
                    <a:pt x="69928" y="7406"/>
                    <a:pt x="68529" y="7448"/>
                    <a:pt x="67174" y="7448"/>
                  </a:cubicBezTo>
                  <a:cubicBezTo>
                    <a:pt x="58844" y="7448"/>
                    <a:pt x="52190" y="5865"/>
                    <a:pt x="45726" y="4328"/>
                  </a:cubicBezTo>
                  <a:cubicBezTo>
                    <a:pt x="39132" y="2759"/>
                    <a:pt x="32371" y="1151"/>
                    <a:pt x="23758" y="1151"/>
                  </a:cubicBezTo>
                  <a:cubicBezTo>
                    <a:pt x="20787" y="1151"/>
                    <a:pt x="17596" y="1342"/>
                    <a:pt x="14115" y="1793"/>
                  </a:cubicBezTo>
                  <a:cubicBezTo>
                    <a:pt x="10911" y="2207"/>
                    <a:pt x="7664" y="2888"/>
                    <a:pt x="4465" y="3817"/>
                  </a:cubicBezTo>
                  <a:cubicBezTo>
                    <a:pt x="4349" y="3850"/>
                    <a:pt x="4262" y="3946"/>
                    <a:pt x="4241" y="4065"/>
                  </a:cubicBezTo>
                  <a:lnTo>
                    <a:pt x="37" y="27044"/>
                  </a:lnTo>
                  <a:cubicBezTo>
                    <a:pt x="1" y="27238"/>
                    <a:pt x="150" y="27417"/>
                    <a:pt x="349" y="27419"/>
                  </a:cubicBezTo>
                  <a:cubicBezTo>
                    <a:pt x="418" y="27419"/>
                    <a:pt x="484" y="27396"/>
                    <a:pt x="540" y="27355"/>
                  </a:cubicBezTo>
                  <a:cubicBezTo>
                    <a:pt x="7423" y="22196"/>
                    <a:pt x="15137" y="18694"/>
                    <a:pt x="23470" y="16948"/>
                  </a:cubicBezTo>
                  <a:cubicBezTo>
                    <a:pt x="28521" y="15888"/>
                    <a:pt x="32924" y="15504"/>
                    <a:pt x="36931" y="15504"/>
                  </a:cubicBezTo>
                  <a:cubicBezTo>
                    <a:pt x="42351" y="15504"/>
                    <a:pt x="47049" y="16207"/>
                    <a:pt x="51659" y="16897"/>
                  </a:cubicBezTo>
                  <a:cubicBezTo>
                    <a:pt x="56243" y="17583"/>
                    <a:pt x="60932" y="18286"/>
                    <a:pt x="66298" y="18286"/>
                  </a:cubicBezTo>
                  <a:cubicBezTo>
                    <a:pt x="68988" y="18286"/>
                    <a:pt x="71848" y="18109"/>
                    <a:pt x="74951" y="17666"/>
                  </a:cubicBezTo>
                  <a:cubicBezTo>
                    <a:pt x="86847" y="15967"/>
                    <a:pt x="97476" y="8407"/>
                    <a:pt x="104298" y="2365"/>
                  </a:cubicBezTo>
                  <a:cubicBezTo>
                    <a:pt x="104496" y="2190"/>
                    <a:pt x="104405" y="1862"/>
                    <a:pt x="104145" y="1815"/>
                  </a:cubicBezTo>
                  <a:lnTo>
                    <a:pt x="94253" y="5"/>
                  </a:lnTo>
                  <a:cubicBezTo>
                    <a:pt x="94234" y="2"/>
                    <a:pt x="94216" y="0"/>
                    <a:pt x="94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2069625" y="1930600"/>
              <a:ext cx="1577800" cy="328750"/>
            </a:xfrm>
            <a:custGeom>
              <a:rect b="b" l="l" r="r" t="t"/>
              <a:pathLst>
                <a:path extrusionOk="0" h="13150" w="63112">
                  <a:moveTo>
                    <a:pt x="7066" y="0"/>
                  </a:moveTo>
                  <a:cubicBezTo>
                    <a:pt x="4344" y="0"/>
                    <a:pt x="1925" y="1942"/>
                    <a:pt x="1417" y="4715"/>
                  </a:cubicBezTo>
                  <a:lnTo>
                    <a:pt x="1" y="12457"/>
                  </a:lnTo>
                  <a:cubicBezTo>
                    <a:pt x="886" y="12227"/>
                    <a:pt x="1783" y="12008"/>
                    <a:pt x="2706" y="11813"/>
                  </a:cubicBezTo>
                  <a:cubicBezTo>
                    <a:pt x="7798" y="10746"/>
                    <a:pt x="12210" y="10357"/>
                    <a:pt x="16230" y="10357"/>
                  </a:cubicBezTo>
                  <a:cubicBezTo>
                    <a:pt x="27003" y="10357"/>
                    <a:pt x="34952" y="13150"/>
                    <a:pt x="45580" y="13150"/>
                  </a:cubicBezTo>
                  <a:cubicBezTo>
                    <a:pt x="48256" y="13150"/>
                    <a:pt x="51102" y="12973"/>
                    <a:pt x="54206" y="12529"/>
                  </a:cubicBezTo>
                  <a:cubicBezTo>
                    <a:pt x="57274" y="12091"/>
                    <a:pt x="60257" y="11256"/>
                    <a:pt x="63112" y="10159"/>
                  </a:cubicBezTo>
                  <a:lnTo>
                    <a:pt x="8108" y="95"/>
                  </a:lnTo>
                  <a:cubicBezTo>
                    <a:pt x="7758" y="31"/>
                    <a:pt x="7410" y="0"/>
                    <a:pt x="706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2060925" y="1922650"/>
              <a:ext cx="1594725" cy="344525"/>
            </a:xfrm>
            <a:custGeom>
              <a:rect b="b" l="l" r="r" t="t"/>
              <a:pathLst>
                <a:path extrusionOk="0" h="13781" w="63789">
                  <a:moveTo>
                    <a:pt x="7410" y="636"/>
                  </a:moveTo>
                  <a:cubicBezTo>
                    <a:pt x="7738" y="636"/>
                    <a:pt x="8069" y="666"/>
                    <a:pt x="8398" y="726"/>
                  </a:cubicBezTo>
                  <a:lnTo>
                    <a:pt x="62263" y="10580"/>
                  </a:lnTo>
                  <a:cubicBezTo>
                    <a:pt x="59633" y="11516"/>
                    <a:pt x="57030" y="12173"/>
                    <a:pt x="54509" y="12532"/>
                  </a:cubicBezTo>
                  <a:cubicBezTo>
                    <a:pt x="51442" y="12971"/>
                    <a:pt x="48612" y="13145"/>
                    <a:pt x="45948" y="13145"/>
                  </a:cubicBezTo>
                  <a:cubicBezTo>
                    <a:pt x="40621" y="13145"/>
                    <a:pt x="35960" y="12447"/>
                    <a:pt x="31401" y="11764"/>
                  </a:cubicBezTo>
                  <a:cubicBezTo>
                    <a:pt x="26764" y="11070"/>
                    <a:pt x="22037" y="10362"/>
                    <a:pt x="16578" y="10362"/>
                  </a:cubicBezTo>
                  <a:cubicBezTo>
                    <a:pt x="12536" y="10362"/>
                    <a:pt x="8092" y="10752"/>
                    <a:pt x="2988" y="11821"/>
                  </a:cubicBezTo>
                  <a:cubicBezTo>
                    <a:pt x="2296" y="11966"/>
                    <a:pt x="1575" y="12134"/>
                    <a:pt x="751" y="12344"/>
                  </a:cubicBezTo>
                  <a:lnTo>
                    <a:pt x="2078" y="5090"/>
                  </a:lnTo>
                  <a:cubicBezTo>
                    <a:pt x="2333" y="3672"/>
                    <a:pt x="3146" y="2415"/>
                    <a:pt x="4334" y="1600"/>
                  </a:cubicBezTo>
                  <a:cubicBezTo>
                    <a:pt x="5252" y="965"/>
                    <a:pt x="6317" y="636"/>
                    <a:pt x="7410" y="636"/>
                  </a:cubicBezTo>
                  <a:close/>
                  <a:moveTo>
                    <a:pt x="7417" y="1"/>
                  </a:moveTo>
                  <a:cubicBezTo>
                    <a:pt x="4546" y="1"/>
                    <a:pt x="1987" y="2053"/>
                    <a:pt x="1453" y="4977"/>
                  </a:cubicBezTo>
                  <a:lnTo>
                    <a:pt x="36" y="12718"/>
                  </a:lnTo>
                  <a:cubicBezTo>
                    <a:pt x="0" y="12918"/>
                    <a:pt x="157" y="13093"/>
                    <a:pt x="349" y="13093"/>
                  </a:cubicBezTo>
                  <a:cubicBezTo>
                    <a:pt x="375" y="13093"/>
                    <a:pt x="402" y="13090"/>
                    <a:pt x="430" y="13083"/>
                  </a:cubicBezTo>
                  <a:cubicBezTo>
                    <a:pt x="1451" y="12816"/>
                    <a:pt x="2305" y="12613"/>
                    <a:pt x="3119" y="12443"/>
                  </a:cubicBezTo>
                  <a:cubicBezTo>
                    <a:pt x="8170" y="11384"/>
                    <a:pt x="12573" y="10999"/>
                    <a:pt x="16581" y="10999"/>
                  </a:cubicBezTo>
                  <a:cubicBezTo>
                    <a:pt x="22000" y="10999"/>
                    <a:pt x="26699" y="11702"/>
                    <a:pt x="31308" y="12393"/>
                  </a:cubicBezTo>
                  <a:cubicBezTo>
                    <a:pt x="35893" y="13079"/>
                    <a:pt x="40581" y="13781"/>
                    <a:pt x="45947" y="13781"/>
                  </a:cubicBezTo>
                  <a:cubicBezTo>
                    <a:pt x="48842" y="13781"/>
                    <a:pt x="51733" y="13574"/>
                    <a:pt x="54599" y="13162"/>
                  </a:cubicBezTo>
                  <a:cubicBezTo>
                    <a:pt x="57510" y="12745"/>
                    <a:pt x="60530" y="11942"/>
                    <a:pt x="63573" y="10773"/>
                  </a:cubicBezTo>
                  <a:cubicBezTo>
                    <a:pt x="63706" y="10722"/>
                    <a:pt x="63788" y="10589"/>
                    <a:pt x="63776" y="10447"/>
                  </a:cubicBezTo>
                  <a:cubicBezTo>
                    <a:pt x="63762" y="10305"/>
                    <a:pt x="63656" y="10189"/>
                    <a:pt x="63516" y="10165"/>
                  </a:cubicBezTo>
                  <a:lnTo>
                    <a:pt x="8512" y="101"/>
                  </a:lnTo>
                  <a:cubicBezTo>
                    <a:pt x="8144" y="33"/>
                    <a:pt x="7778" y="1"/>
                    <a:pt x="7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2246150" y="2339175"/>
              <a:ext cx="327975" cy="319925"/>
            </a:xfrm>
            <a:custGeom>
              <a:rect b="b" l="l" r="r" t="t"/>
              <a:pathLst>
                <a:path extrusionOk="0" h="12797" w="13119">
                  <a:moveTo>
                    <a:pt x="2041" y="0"/>
                  </a:moveTo>
                  <a:cubicBezTo>
                    <a:pt x="1997" y="0"/>
                    <a:pt x="1958" y="32"/>
                    <a:pt x="1950" y="77"/>
                  </a:cubicBezTo>
                  <a:lnTo>
                    <a:pt x="11" y="10679"/>
                  </a:lnTo>
                  <a:cubicBezTo>
                    <a:pt x="1" y="10729"/>
                    <a:pt x="34" y="10779"/>
                    <a:pt x="85" y="10788"/>
                  </a:cubicBezTo>
                  <a:lnTo>
                    <a:pt x="11060" y="12796"/>
                  </a:lnTo>
                  <a:cubicBezTo>
                    <a:pt x="11066" y="12797"/>
                    <a:pt x="11071" y="12797"/>
                    <a:pt x="11076" y="12797"/>
                  </a:cubicBezTo>
                  <a:cubicBezTo>
                    <a:pt x="11120" y="12797"/>
                    <a:pt x="11160" y="12765"/>
                    <a:pt x="11169" y="12721"/>
                  </a:cubicBezTo>
                  <a:lnTo>
                    <a:pt x="13108" y="2118"/>
                  </a:lnTo>
                  <a:cubicBezTo>
                    <a:pt x="13118" y="2067"/>
                    <a:pt x="13085" y="2017"/>
                    <a:pt x="13034" y="2009"/>
                  </a:cubicBezTo>
                  <a:lnTo>
                    <a:pt x="2059" y="2"/>
                  </a:lnTo>
                  <a:cubicBezTo>
                    <a:pt x="2053" y="1"/>
                    <a:pt x="2047" y="0"/>
                    <a:pt x="2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2241325" y="2338800"/>
              <a:ext cx="337650" cy="320650"/>
            </a:xfrm>
            <a:custGeom>
              <a:rect b="b" l="l" r="r" t="t"/>
              <a:pathLst>
                <a:path extrusionOk="0" h="12826" w="13506">
                  <a:moveTo>
                    <a:pt x="3726" y="635"/>
                  </a:moveTo>
                  <a:cubicBezTo>
                    <a:pt x="3823" y="635"/>
                    <a:pt x="3922" y="644"/>
                    <a:pt x="4021" y="662"/>
                  </a:cubicBezTo>
                  <a:lnTo>
                    <a:pt x="11343" y="2002"/>
                  </a:lnTo>
                  <a:cubicBezTo>
                    <a:pt x="12229" y="2164"/>
                    <a:pt x="12817" y="3015"/>
                    <a:pt x="12655" y="3901"/>
                  </a:cubicBezTo>
                  <a:lnTo>
                    <a:pt x="11383" y="10852"/>
                  </a:lnTo>
                  <a:cubicBezTo>
                    <a:pt x="11239" y="11638"/>
                    <a:pt x="10549" y="12190"/>
                    <a:pt x="9777" y="12190"/>
                  </a:cubicBezTo>
                  <a:cubicBezTo>
                    <a:pt x="9680" y="12190"/>
                    <a:pt x="9583" y="12181"/>
                    <a:pt x="9484" y="12163"/>
                  </a:cubicBezTo>
                  <a:lnTo>
                    <a:pt x="2161" y="10824"/>
                  </a:lnTo>
                  <a:cubicBezTo>
                    <a:pt x="1276" y="10659"/>
                    <a:pt x="689" y="9810"/>
                    <a:pt x="850" y="8925"/>
                  </a:cubicBezTo>
                  <a:lnTo>
                    <a:pt x="2122" y="1974"/>
                  </a:lnTo>
                  <a:cubicBezTo>
                    <a:pt x="2266" y="1186"/>
                    <a:pt x="2953" y="635"/>
                    <a:pt x="3726" y="635"/>
                  </a:cubicBezTo>
                  <a:close/>
                  <a:moveTo>
                    <a:pt x="3723" y="0"/>
                  </a:moveTo>
                  <a:cubicBezTo>
                    <a:pt x="2650" y="0"/>
                    <a:pt x="1697" y="766"/>
                    <a:pt x="1497" y="1859"/>
                  </a:cubicBezTo>
                  <a:lnTo>
                    <a:pt x="226" y="8811"/>
                  </a:lnTo>
                  <a:cubicBezTo>
                    <a:pt x="1" y="10042"/>
                    <a:pt x="815" y="11222"/>
                    <a:pt x="2046" y="11447"/>
                  </a:cubicBezTo>
                  <a:lnTo>
                    <a:pt x="9370" y="12788"/>
                  </a:lnTo>
                  <a:cubicBezTo>
                    <a:pt x="9506" y="12813"/>
                    <a:pt x="9641" y="12826"/>
                    <a:pt x="9778" y="12826"/>
                  </a:cubicBezTo>
                  <a:cubicBezTo>
                    <a:pt x="10851" y="12826"/>
                    <a:pt x="11807" y="12059"/>
                    <a:pt x="12008" y="10967"/>
                  </a:cubicBezTo>
                  <a:lnTo>
                    <a:pt x="13280" y="4014"/>
                  </a:lnTo>
                  <a:cubicBezTo>
                    <a:pt x="13505" y="2783"/>
                    <a:pt x="12690" y="1603"/>
                    <a:pt x="11459" y="1378"/>
                  </a:cubicBezTo>
                  <a:lnTo>
                    <a:pt x="4135" y="38"/>
                  </a:lnTo>
                  <a:cubicBezTo>
                    <a:pt x="3997" y="13"/>
                    <a:pt x="3859" y="0"/>
                    <a:pt x="37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2359325" y="2449575"/>
              <a:ext cx="101600" cy="99075"/>
            </a:xfrm>
            <a:custGeom>
              <a:rect b="b" l="l" r="r" t="t"/>
              <a:pathLst>
                <a:path extrusionOk="0" h="3963" w="4064">
                  <a:moveTo>
                    <a:pt x="645" y="1"/>
                  </a:moveTo>
                  <a:cubicBezTo>
                    <a:pt x="624" y="1"/>
                    <a:pt x="605" y="17"/>
                    <a:pt x="600" y="39"/>
                  </a:cubicBezTo>
                  <a:lnTo>
                    <a:pt x="5" y="3292"/>
                  </a:lnTo>
                  <a:cubicBezTo>
                    <a:pt x="0" y="3317"/>
                    <a:pt x="18" y="3340"/>
                    <a:pt x="43" y="3345"/>
                  </a:cubicBezTo>
                  <a:lnTo>
                    <a:pt x="3411" y="3961"/>
                  </a:lnTo>
                  <a:cubicBezTo>
                    <a:pt x="3414" y="3962"/>
                    <a:pt x="3417" y="3962"/>
                    <a:pt x="3420" y="3962"/>
                  </a:cubicBezTo>
                  <a:cubicBezTo>
                    <a:pt x="3441" y="3962"/>
                    <a:pt x="3460" y="3946"/>
                    <a:pt x="3464" y="3924"/>
                  </a:cubicBezTo>
                  <a:lnTo>
                    <a:pt x="4059" y="671"/>
                  </a:lnTo>
                  <a:cubicBezTo>
                    <a:pt x="4064" y="646"/>
                    <a:pt x="4047" y="623"/>
                    <a:pt x="4022" y="618"/>
                  </a:cubicBezTo>
                  <a:lnTo>
                    <a:pt x="654" y="1"/>
                  </a:lnTo>
                  <a:cubicBezTo>
                    <a:pt x="651" y="1"/>
                    <a:pt x="648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6"/>
            <p:cNvSpPr/>
            <p:nvPr/>
          </p:nvSpPr>
          <p:spPr>
            <a:xfrm>
              <a:off x="2352600" y="2445375"/>
              <a:ext cx="115075" cy="107475"/>
            </a:xfrm>
            <a:custGeom>
              <a:rect b="b" l="l" r="r" t="t"/>
              <a:pathLst>
                <a:path extrusionOk="0" h="4299" w="4603">
                  <a:moveTo>
                    <a:pt x="1643" y="634"/>
                  </a:moveTo>
                  <a:cubicBezTo>
                    <a:pt x="1681" y="634"/>
                    <a:pt x="1719" y="638"/>
                    <a:pt x="1758" y="645"/>
                  </a:cubicBezTo>
                  <a:lnTo>
                    <a:pt x="3342" y="935"/>
                  </a:lnTo>
                  <a:cubicBezTo>
                    <a:pt x="3686" y="999"/>
                    <a:pt x="3916" y="1330"/>
                    <a:pt x="3852" y="1675"/>
                  </a:cubicBezTo>
                  <a:lnTo>
                    <a:pt x="3584" y="3142"/>
                  </a:lnTo>
                  <a:cubicBezTo>
                    <a:pt x="3528" y="3450"/>
                    <a:pt x="3260" y="3664"/>
                    <a:pt x="2958" y="3664"/>
                  </a:cubicBezTo>
                  <a:cubicBezTo>
                    <a:pt x="2920" y="3664"/>
                    <a:pt x="2882" y="3661"/>
                    <a:pt x="2844" y="3654"/>
                  </a:cubicBezTo>
                  <a:lnTo>
                    <a:pt x="1261" y="3364"/>
                  </a:lnTo>
                  <a:cubicBezTo>
                    <a:pt x="917" y="3300"/>
                    <a:pt x="688" y="2969"/>
                    <a:pt x="750" y="2624"/>
                  </a:cubicBezTo>
                  <a:lnTo>
                    <a:pt x="1019" y="1157"/>
                  </a:lnTo>
                  <a:cubicBezTo>
                    <a:pt x="1075" y="849"/>
                    <a:pt x="1342" y="634"/>
                    <a:pt x="1643" y="634"/>
                  </a:cubicBezTo>
                  <a:close/>
                  <a:moveTo>
                    <a:pt x="1642" y="0"/>
                  </a:moveTo>
                  <a:cubicBezTo>
                    <a:pt x="1040" y="0"/>
                    <a:pt x="505" y="430"/>
                    <a:pt x="394" y="1042"/>
                  </a:cubicBezTo>
                  <a:lnTo>
                    <a:pt x="125" y="2510"/>
                  </a:lnTo>
                  <a:cubicBezTo>
                    <a:pt x="0" y="3200"/>
                    <a:pt x="457" y="3862"/>
                    <a:pt x="1147" y="3989"/>
                  </a:cubicBezTo>
                  <a:lnTo>
                    <a:pt x="2729" y="4278"/>
                  </a:lnTo>
                  <a:cubicBezTo>
                    <a:pt x="2805" y="4293"/>
                    <a:pt x="2882" y="4299"/>
                    <a:pt x="2959" y="4299"/>
                  </a:cubicBezTo>
                  <a:cubicBezTo>
                    <a:pt x="3572" y="4298"/>
                    <a:pt x="4099" y="3859"/>
                    <a:pt x="4209" y="3257"/>
                  </a:cubicBezTo>
                  <a:lnTo>
                    <a:pt x="4476" y="1789"/>
                  </a:lnTo>
                  <a:cubicBezTo>
                    <a:pt x="4603" y="1098"/>
                    <a:pt x="4146" y="436"/>
                    <a:pt x="3455" y="310"/>
                  </a:cubicBezTo>
                  <a:lnTo>
                    <a:pt x="1873" y="21"/>
                  </a:lnTo>
                  <a:cubicBezTo>
                    <a:pt x="1795" y="7"/>
                    <a:pt x="1718" y="0"/>
                    <a:pt x="164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6"/>
            <p:cNvSpPr/>
            <p:nvPr/>
          </p:nvSpPr>
          <p:spPr>
            <a:xfrm>
              <a:off x="2281200" y="2361050"/>
              <a:ext cx="125425" cy="98950"/>
            </a:xfrm>
            <a:custGeom>
              <a:rect b="b" l="l" r="r" t="t"/>
              <a:pathLst>
                <a:path extrusionOk="0" h="3958" w="5017">
                  <a:moveTo>
                    <a:pt x="343" y="0"/>
                  </a:moveTo>
                  <a:cubicBezTo>
                    <a:pt x="192" y="0"/>
                    <a:pt x="59" y="108"/>
                    <a:pt x="32" y="261"/>
                  </a:cubicBezTo>
                  <a:cubicBezTo>
                    <a:pt x="1" y="433"/>
                    <a:pt x="114" y="598"/>
                    <a:pt x="287" y="629"/>
                  </a:cubicBezTo>
                  <a:lnTo>
                    <a:pt x="3556" y="1228"/>
                  </a:lnTo>
                  <a:cubicBezTo>
                    <a:pt x="4020" y="1313"/>
                    <a:pt x="4328" y="1759"/>
                    <a:pt x="4243" y="2223"/>
                  </a:cubicBezTo>
                  <a:lnTo>
                    <a:pt x="3994" y="3582"/>
                  </a:lnTo>
                  <a:cubicBezTo>
                    <a:pt x="3963" y="3754"/>
                    <a:pt x="4076" y="3920"/>
                    <a:pt x="4249" y="3952"/>
                  </a:cubicBezTo>
                  <a:cubicBezTo>
                    <a:pt x="4268" y="3956"/>
                    <a:pt x="4288" y="3957"/>
                    <a:pt x="4307" y="3957"/>
                  </a:cubicBezTo>
                  <a:cubicBezTo>
                    <a:pt x="4460" y="3957"/>
                    <a:pt x="4592" y="3847"/>
                    <a:pt x="4619" y="3697"/>
                  </a:cubicBezTo>
                  <a:lnTo>
                    <a:pt x="4868" y="2337"/>
                  </a:lnTo>
                  <a:cubicBezTo>
                    <a:pt x="5016" y="1527"/>
                    <a:pt x="4480" y="751"/>
                    <a:pt x="3670" y="603"/>
                  </a:cubicBezTo>
                  <a:lnTo>
                    <a:pt x="401" y="6"/>
                  </a:lnTo>
                  <a:cubicBezTo>
                    <a:pt x="382" y="2"/>
                    <a:pt x="362" y="0"/>
                    <a:pt x="3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2439075" y="2396825"/>
              <a:ext cx="138275" cy="73950"/>
            </a:xfrm>
            <a:custGeom>
              <a:rect b="b" l="l" r="r" t="t"/>
              <a:pathLst>
                <a:path extrusionOk="0" h="2958" w="5531">
                  <a:moveTo>
                    <a:pt x="1742" y="1"/>
                  </a:moveTo>
                  <a:cubicBezTo>
                    <a:pt x="1038" y="1"/>
                    <a:pt x="412" y="505"/>
                    <a:pt x="281" y="1223"/>
                  </a:cubicBezTo>
                  <a:lnTo>
                    <a:pt x="32" y="2583"/>
                  </a:lnTo>
                  <a:cubicBezTo>
                    <a:pt x="1" y="2755"/>
                    <a:pt x="115" y="2921"/>
                    <a:pt x="287" y="2952"/>
                  </a:cubicBezTo>
                  <a:cubicBezTo>
                    <a:pt x="307" y="2955"/>
                    <a:pt x="326" y="2958"/>
                    <a:pt x="346" y="2958"/>
                  </a:cubicBezTo>
                  <a:cubicBezTo>
                    <a:pt x="499" y="2957"/>
                    <a:pt x="630" y="2847"/>
                    <a:pt x="657" y="2697"/>
                  </a:cubicBezTo>
                  <a:lnTo>
                    <a:pt x="906" y="1337"/>
                  </a:lnTo>
                  <a:cubicBezTo>
                    <a:pt x="984" y="925"/>
                    <a:pt x="1345" y="637"/>
                    <a:pt x="1750" y="637"/>
                  </a:cubicBezTo>
                  <a:cubicBezTo>
                    <a:pt x="1800" y="637"/>
                    <a:pt x="1850" y="641"/>
                    <a:pt x="1901" y="650"/>
                  </a:cubicBezTo>
                  <a:lnTo>
                    <a:pt x="5130" y="1241"/>
                  </a:lnTo>
                  <a:cubicBezTo>
                    <a:pt x="5149" y="1245"/>
                    <a:pt x="5169" y="1247"/>
                    <a:pt x="5188" y="1247"/>
                  </a:cubicBezTo>
                  <a:cubicBezTo>
                    <a:pt x="5338" y="1247"/>
                    <a:pt x="5471" y="1139"/>
                    <a:pt x="5500" y="986"/>
                  </a:cubicBezTo>
                  <a:cubicBezTo>
                    <a:pt x="5531" y="814"/>
                    <a:pt x="5416" y="649"/>
                    <a:pt x="5244" y="618"/>
                  </a:cubicBezTo>
                  <a:lnTo>
                    <a:pt x="2015" y="26"/>
                  </a:lnTo>
                  <a:cubicBezTo>
                    <a:pt x="1923" y="9"/>
                    <a:pt x="1832" y="1"/>
                    <a:pt x="17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2242525" y="2529975"/>
              <a:ext cx="139250" cy="73925"/>
            </a:xfrm>
            <a:custGeom>
              <a:rect b="b" l="l" r="r" t="t"/>
              <a:pathLst>
                <a:path extrusionOk="0" h="2957" w="5570">
                  <a:moveTo>
                    <a:pt x="5226" y="1"/>
                  </a:moveTo>
                  <a:cubicBezTo>
                    <a:pt x="5075" y="1"/>
                    <a:pt x="4941" y="108"/>
                    <a:pt x="4914" y="261"/>
                  </a:cubicBezTo>
                  <a:lnTo>
                    <a:pt x="4665" y="1621"/>
                  </a:lnTo>
                  <a:cubicBezTo>
                    <a:pt x="4588" y="2033"/>
                    <a:pt x="4227" y="2321"/>
                    <a:pt x="3822" y="2321"/>
                  </a:cubicBezTo>
                  <a:cubicBezTo>
                    <a:pt x="3772" y="2321"/>
                    <a:pt x="3721" y="2317"/>
                    <a:pt x="3670" y="2308"/>
                  </a:cubicBezTo>
                  <a:lnTo>
                    <a:pt x="401" y="1710"/>
                  </a:lnTo>
                  <a:cubicBezTo>
                    <a:pt x="381" y="1707"/>
                    <a:pt x="362" y="1705"/>
                    <a:pt x="342" y="1705"/>
                  </a:cubicBezTo>
                  <a:cubicBezTo>
                    <a:pt x="192" y="1705"/>
                    <a:pt x="59" y="1812"/>
                    <a:pt x="31" y="1965"/>
                  </a:cubicBezTo>
                  <a:cubicBezTo>
                    <a:pt x="0" y="2137"/>
                    <a:pt x="113" y="2303"/>
                    <a:pt x="286" y="2334"/>
                  </a:cubicBezTo>
                  <a:lnTo>
                    <a:pt x="3554" y="2933"/>
                  </a:lnTo>
                  <a:cubicBezTo>
                    <a:pt x="3644" y="2949"/>
                    <a:pt x="3734" y="2956"/>
                    <a:pt x="3823" y="2956"/>
                  </a:cubicBezTo>
                  <a:cubicBezTo>
                    <a:pt x="4543" y="2956"/>
                    <a:pt x="5159" y="2442"/>
                    <a:pt x="5288" y="1735"/>
                  </a:cubicBezTo>
                  <a:lnTo>
                    <a:pt x="5537" y="376"/>
                  </a:lnTo>
                  <a:cubicBezTo>
                    <a:pt x="5570" y="203"/>
                    <a:pt x="5455" y="37"/>
                    <a:pt x="5282" y="6"/>
                  </a:cubicBezTo>
                  <a:cubicBezTo>
                    <a:pt x="5263" y="3"/>
                    <a:pt x="5244" y="1"/>
                    <a:pt x="52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2414250" y="2540750"/>
              <a:ext cx="124050" cy="98750"/>
            </a:xfrm>
            <a:custGeom>
              <a:rect b="b" l="l" r="r" t="t"/>
              <a:pathLst>
                <a:path extrusionOk="0" h="3950" w="4962">
                  <a:moveTo>
                    <a:pt x="708" y="0"/>
                  </a:moveTo>
                  <a:cubicBezTo>
                    <a:pt x="558" y="0"/>
                    <a:pt x="425" y="108"/>
                    <a:pt x="398" y="261"/>
                  </a:cubicBezTo>
                  <a:lnTo>
                    <a:pt x="149" y="1620"/>
                  </a:lnTo>
                  <a:cubicBezTo>
                    <a:pt x="0" y="2430"/>
                    <a:pt x="537" y="3205"/>
                    <a:pt x="1346" y="3354"/>
                  </a:cubicBezTo>
                  <a:lnTo>
                    <a:pt x="4574" y="3945"/>
                  </a:lnTo>
                  <a:cubicBezTo>
                    <a:pt x="4593" y="3948"/>
                    <a:pt x="4613" y="3950"/>
                    <a:pt x="4631" y="3950"/>
                  </a:cubicBezTo>
                  <a:cubicBezTo>
                    <a:pt x="4796" y="3950"/>
                    <a:pt x="4933" y="3824"/>
                    <a:pt x="4948" y="3661"/>
                  </a:cubicBezTo>
                  <a:cubicBezTo>
                    <a:pt x="4961" y="3498"/>
                    <a:pt x="4849" y="3350"/>
                    <a:pt x="4689" y="3320"/>
                  </a:cubicBezTo>
                  <a:lnTo>
                    <a:pt x="1459" y="2730"/>
                  </a:lnTo>
                  <a:cubicBezTo>
                    <a:pt x="995" y="2644"/>
                    <a:pt x="688" y="2198"/>
                    <a:pt x="774" y="1734"/>
                  </a:cubicBezTo>
                  <a:lnTo>
                    <a:pt x="1023" y="374"/>
                  </a:lnTo>
                  <a:cubicBezTo>
                    <a:pt x="1054" y="202"/>
                    <a:pt x="939" y="37"/>
                    <a:pt x="766" y="6"/>
                  </a:cubicBezTo>
                  <a:cubicBezTo>
                    <a:pt x="746" y="2"/>
                    <a:pt x="727" y="0"/>
                    <a:pt x="7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2261350" y="2472275"/>
              <a:ext cx="112625" cy="33400"/>
            </a:xfrm>
            <a:custGeom>
              <a:rect b="b" l="l" r="r" t="t"/>
              <a:pathLst>
                <a:path extrusionOk="0" h="1336" w="4505">
                  <a:moveTo>
                    <a:pt x="344" y="1"/>
                  </a:moveTo>
                  <a:cubicBezTo>
                    <a:pt x="194" y="1"/>
                    <a:pt x="60" y="107"/>
                    <a:pt x="33" y="261"/>
                  </a:cubicBezTo>
                  <a:cubicBezTo>
                    <a:pt x="0" y="433"/>
                    <a:pt x="115" y="599"/>
                    <a:pt x="288" y="631"/>
                  </a:cubicBezTo>
                  <a:lnTo>
                    <a:pt x="4117" y="1331"/>
                  </a:lnTo>
                  <a:cubicBezTo>
                    <a:pt x="4136" y="1334"/>
                    <a:pt x="4155" y="1336"/>
                    <a:pt x="4174" y="1336"/>
                  </a:cubicBezTo>
                  <a:cubicBezTo>
                    <a:pt x="4339" y="1336"/>
                    <a:pt x="4474" y="1210"/>
                    <a:pt x="4489" y="1047"/>
                  </a:cubicBezTo>
                  <a:cubicBezTo>
                    <a:pt x="4504" y="884"/>
                    <a:pt x="4392" y="735"/>
                    <a:pt x="4232" y="706"/>
                  </a:cubicBezTo>
                  <a:lnTo>
                    <a:pt x="401" y="6"/>
                  </a:lnTo>
                  <a:cubicBezTo>
                    <a:pt x="382" y="3"/>
                    <a:pt x="363" y="1"/>
                    <a:pt x="3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2441075" y="2505150"/>
              <a:ext cx="112775" cy="33450"/>
            </a:xfrm>
            <a:custGeom>
              <a:rect b="b" l="l" r="r" t="t"/>
              <a:pathLst>
                <a:path extrusionOk="0" h="1338" w="4511">
                  <a:moveTo>
                    <a:pt x="344" y="1"/>
                  </a:moveTo>
                  <a:cubicBezTo>
                    <a:pt x="193" y="1"/>
                    <a:pt x="60" y="108"/>
                    <a:pt x="32" y="261"/>
                  </a:cubicBezTo>
                  <a:cubicBezTo>
                    <a:pt x="1" y="436"/>
                    <a:pt x="118" y="603"/>
                    <a:pt x="293" y="632"/>
                  </a:cubicBezTo>
                  <a:lnTo>
                    <a:pt x="4122" y="1331"/>
                  </a:lnTo>
                  <a:cubicBezTo>
                    <a:pt x="4141" y="1335"/>
                    <a:pt x="4161" y="1338"/>
                    <a:pt x="4180" y="1338"/>
                  </a:cubicBezTo>
                  <a:cubicBezTo>
                    <a:pt x="4344" y="1338"/>
                    <a:pt x="4481" y="1212"/>
                    <a:pt x="4496" y="1048"/>
                  </a:cubicBezTo>
                  <a:cubicBezTo>
                    <a:pt x="4511" y="884"/>
                    <a:pt x="4398" y="736"/>
                    <a:pt x="4237" y="708"/>
                  </a:cubicBezTo>
                  <a:lnTo>
                    <a:pt x="406" y="7"/>
                  </a:lnTo>
                  <a:cubicBezTo>
                    <a:pt x="385" y="3"/>
                    <a:pt x="364" y="1"/>
                    <a:pt x="3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3810175" y="3482725"/>
              <a:ext cx="287350" cy="265375"/>
            </a:xfrm>
            <a:custGeom>
              <a:rect b="b" l="l" r="r" t="t"/>
              <a:pathLst>
                <a:path extrusionOk="0" h="10615" w="11494">
                  <a:moveTo>
                    <a:pt x="5742" y="0"/>
                  </a:moveTo>
                  <a:cubicBezTo>
                    <a:pt x="3230" y="0"/>
                    <a:pt x="998" y="1793"/>
                    <a:pt x="528" y="4352"/>
                  </a:cubicBezTo>
                  <a:cubicBezTo>
                    <a:pt x="0" y="7235"/>
                    <a:pt x="1910" y="9999"/>
                    <a:pt x="4792" y="10526"/>
                  </a:cubicBezTo>
                  <a:cubicBezTo>
                    <a:pt x="5115" y="10586"/>
                    <a:pt x="5437" y="10614"/>
                    <a:pt x="5754" y="10614"/>
                  </a:cubicBezTo>
                  <a:cubicBezTo>
                    <a:pt x="8266" y="10614"/>
                    <a:pt x="10498" y="8822"/>
                    <a:pt x="10967" y="6263"/>
                  </a:cubicBezTo>
                  <a:cubicBezTo>
                    <a:pt x="11493" y="3380"/>
                    <a:pt x="9585" y="616"/>
                    <a:pt x="6703" y="88"/>
                  </a:cubicBezTo>
                  <a:cubicBezTo>
                    <a:pt x="6380" y="29"/>
                    <a:pt x="6059" y="0"/>
                    <a:pt x="57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3804425" y="3474800"/>
              <a:ext cx="294425" cy="281250"/>
            </a:xfrm>
            <a:custGeom>
              <a:rect b="b" l="l" r="r" t="t"/>
              <a:pathLst>
                <a:path extrusionOk="0" h="11250" w="11777">
                  <a:moveTo>
                    <a:pt x="5974" y="637"/>
                  </a:moveTo>
                  <a:cubicBezTo>
                    <a:pt x="7455" y="637"/>
                    <a:pt x="8859" y="1294"/>
                    <a:pt x="9806" y="2430"/>
                  </a:cubicBezTo>
                  <a:cubicBezTo>
                    <a:pt x="10755" y="3567"/>
                    <a:pt x="11149" y="5066"/>
                    <a:pt x="10883" y="6522"/>
                  </a:cubicBezTo>
                  <a:cubicBezTo>
                    <a:pt x="10444" y="8926"/>
                    <a:pt x="8341" y="10613"/>
                    <a:pt x="5979" y="10613"/>
                  </a:cubicBezTo>
                  <a:cubicBezTo>
                    <a:pt x="5682" y="10613"/>
                    <a:pt x="5381" y="10586"/>
                    <a:pt x="5079" y="10531"/>
                  </a:cubicBezTo>
                  <a:cubicBezTo>
                    <a:pt x="2373" y="10037"/>
                    <a:pt x="575" y="7432"/>
                    <a:pt x="1071" y="4727"/>
                  </a:cubicBezTo>
                  <a:cubicBezTo>
                    <a:pt x="1509" y="2323"/>
                    <a:pt x="3613" y="637"/>
                    <a:pt x="5974" y="637"/>
                  </a:cubicBezTo>
                  <a:close/>
                  <a:moveTo>
                    <a:pt x="5968" y="0"/>
                  </a:moveTo>
                  <a:cubicBezTo>
                    <a:pt x="4836" y="0"/>
                    <a:pt x="3731" y="340"/>
                    <a:pt x="2781" y="998"/>
                  </a:cubicBezTo>
                  <a:cubicBezTo>
                    <a:pt x="909" y="2290"/>
                    <a:pt x="0" y="4583"/>
                    <a:pt x="478" y="6806"/>
                  </a:cubicBezTo>
                  <a:cubicBezTo>
                    <a:pt x="957" y="9031"/>
                    <a:pt x="2728" y="10748"/>
                    <a:pt x="4965" y="11156"/>
                  </a:cubicBezTo>
                  <a:cubicBezTo>
                    <a:pt x="5300" y="11218"/>
                    <a:pt x="5638" y="11248"/>
                    <a:pt x="5979" y="11249"/>
                  </a:cubicBezTo>
                  <a:cubicBezTo>
                    <a:pt x="8641" y="11249"/>
                    <a:pt x="11012" y="9346"/>
                    <a:pt x="11508" y="6637"/>
                  </a:cubicBezTo>
                  <a:cubicBezTo>
                    <a:pt x="11777" y="5169"/>
                    <a:pt x="11452" y="3655"/>
                    <a:pt x="10604" y="2428"/>
                  </a:cubicBezTo>
                  <a:cubicBezTo>
                    <a:pt x="9756" y="1202"/>
                    <a:pt x="8455" y="361"/>
                    <a:pt x="6989" y="93"/>
                  </a:cubicBezTo>
                  <a:cubicBezTo>
                    <a:pt x="6649" y="31"/>
                    <a:pt x="6307" y="0"/>
                    <a:pt x="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6"/>
            <p:cNvSpPr/>
            <p:nvPr/>
          </p:nvSpPr>
          <p:spPr>
            <a:xfrm>
              <a:off x="3987425" y="3515150"/>
              <a:ext cx="287375" cy="265375"/>
            </a:xfrm>
            <a:custGeom>
              <a:rect b="b" l="l" r="r" t="t"/>
              <a:pathLst>
                <a:path extrusionOk="0" h="10615" w="11495">
                  <a:moveTo>
                    <a:pt x="5741" y="0"/>
                  </a:moveTo>
                  <a:cubicBezTo>
                    <a:pt x="3228" y="0"/>
                    <a:pt x="998" y="1792"/>
                    <a:pt x="528" y="4352"/>
                  </a:cubicBezTo>
                  <a:cubicBezTo>
                    <a:pt x="0" y="7235"/>
                    <a:pt x="1910" y="9999"/>
                    <a:pt x="4792" y="10527"/>
                  </a:cubicBezTo>
                  <a:cubicBezTo>
                    <a:pt x="5115" y="10586"/>
                    <a:pt x="5436" y="10614"/>
                    <a:pt x="5753" y="10614"/>
                  </a:cubicBezTo>
                  <a:cubicBezTo>
                    <a:pt x="8266" y="10614"/>
                    <a:pt x="10498" y="8822"/>
                    <a:pt x="10966" y="6263"/>
                  </a:cubicBezTo>
                  <a:cubicBezTo>
                    <a:pt x="11494" y="3380"/>
                    <a:pt x="9585" y="616"/>
                    <a:pt x="6703" y="88"/>
                  </a:cubicBezTo>
                  <a:cubicBezTo>
                    <a:pt x="6379" y="29"/>
                    <a:pt x="6058" y="0"/>
                    <a:pt x="57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6"/>
            <p:cNvSpPr/>
            <p:nvPr/>
          </p:nvSpPr>
          <p:spPr>
            <a:xfrm>
              <a:off x="3978850" y="3507250"/>
              <a:ext cx="301025" cy="281225"/>
            </a:xfrm>
            <a:custGeom>
              <a:rect b="b" l="l" r="r" t="t"/>
              <a:pathLst>
                <a:path extrusionOk="0" h="11249" w="12041">
                  <a:moveTo>
                    <a:pt x="6088" y="636"/>
                  </a:moveTo>
                  <a:cubicBezTo>
                    <a:pt x="7568" y="636"/>
                    <a:pt x="8971" y="1293"/>
                    <a:pt x="9920" y="2430"/>
                  </a:cubicBezTo>
                  <a:cubicBezTo>
                    <a:pt x="10867" y="3567"/>
                    <a:pt x="11262" y="5066"/>
                    <a:pt x="10997" y="6522"/>
                  </a:cubicBezTo>
                  <a:cubicBezTo>
                    <a:pt x="10759" y="7824"/>
                    <a:pt x="10013" y="8977"/>
                    <a:pt x="8924" y="9728"/>
                  </a:cubicBezTo>
                  <a:cubicBezTo>
                    <a:pt x="8086" y="10308"/>
                    <a:pt x="7096" y="10612"/>
                    <a:pt x="6091" y="10612"/>
                  </a:cubicBezTo>
                  <a:cubicBezTo>
                    <a:pt x="5792" y="10612"/>
                    <a:pt x="5491" y="10585"/>
                    <a:pt x="5192" y="10530"/>
                  </a:cubicBezTo>
                  <a:cubicBezTo>
                    <a:pt x="2487" y="10036"/>
                    <a:pt x="688" y="7432"/>
                    <a:pt x="1183" y="4726"/>
                  </a:cubicBezTo>
                  <a:cubicBezTo>
                    <a:pt x="1623" y="2323"/>
                    <a:pt x="3727" y="636"/>
                    <a:pt x="6088" y="636"/>
                  </a:cubicBezTo>
                  <a:close/>
                  <a:moveTo>
                    <a:pt x="6093" y="0"/>
                  </a:moveTo>
                  <a:cubicBezTo>
                    <a:pt x="3433" y="0"/>
                    <a:pt x="1054" y="1900"/>
                    <a:pt x="558" y="4611"/>
                  </a:cubicBezTo>
                  <a:cubicBezTo>
                    <a:pt x="1" y="7662"/>
                    <a:pt x="2027" y="10596"/>
                    <a:pt x="5077" y="11155"/>
                  </a:cubicBezTo>
                  <a:cubicBezTo>
                    <a:pt x="5416" y="11217"/>
                    <a:pt x="5758" y="11248"/>
                    <a:pt x="6103" y="11248"/>
                  </a:cubicBezTo>
                  <a:cubicBezTo>
                    <a:pt x="8191" y="11243"/>
                    <a:pt x="10104" y="10081"/>
                    <a:pt x="11073" y="8231"/>
                  </a:cubicBezTo>
                  <a:cubicBezTo>
                    <a:pt x="12040" y="6381"/>
                    <a:pt x="11903" y="4146"/>
                    <a:pt x="10717" y="2428"/>
                  </a:cubicBezTo>
                  <a:cubicBezTo>
                    <a:pt x="9864" y="1192"/>
                    <a:pt x="8581" y="362"/>
                    <a:pt x="7102" y="92"/>
                  </a:cubicBezTo>
                  <a:cubicBezTo>
                    <a:pt x="6763" y="30"/>
                    <a:pt x="6426" y="0"/>
                    <a:pt x="60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4067625" y="2100325"/>
              <a:ext cx="1140700" cy="366625"/>
            </a:xfrm>
            <a:custGeom>
              <a:rect b="b" l="l" r="r" t="t"/>
              <a:pathLst>
                <a:path extrusionOk="0" h="14665" w="45628">
                  <a:moveTo>
                    <a:pt x="21236" y="0"/>
                  </a:moveTo>
                  <a:cubicBezTo>
                    <a:pt x="18078" y="0"/>
                    <a:pt x="0" y="2964"/>
                    <a:pt x="0" y="2964"/>
                  </a:cubicBezTo>
                  <a:lnTo>
                    <a:pt x="1538" y="5796"/>
                  </a:lnTo>
                  <a:lnTo>
                    <a:pt x="21487" y="4866"/>
                  </a:lnTo>
                  <a:lnTo>
                    <a:pt x="43199" y="14665"/>
                  </a:lnTo>
                  <a:cubicBezTo>
                    <a:pt x="43199" y="14665"/>
                    <a:pt x="45395" y="11442"/>
                    <a:pt x="45512" y="9439"/>
                  </a:cubicBezTo>
                  <a:cubicBezTo>
                    <a:pt x="45628" y="7435"/>
                    <a:pt x="45065" y="5560"/>
                    <a:pt x="45065" y="5560"/>
                  </a:cubicBezTo>
                  <a:cubicBezTo>
                    <a:pt x="45065" y="5560"/>
                    <a:pt x="23937" y="151"/>
                    <a:pt x="21432" y="5"/>
                  </a:cubicBezTo>
                  <a:cubicBezTo>
                    <a:pt x="21375" y="2"/>
                    <a:pt x="21310" y="0"/>
                    <a:pt x="21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4058075" y="2092375"/>
              <a:ext cx="1158225" cy="382525"/>
            </a:xfrm>
            <a:custGeom>
              <a:rect b="b" l="l" r="r" t="t"/>
              <a:pathLst>
                <a:path extrusionOk="0" h="15301" w="46329">
                  <a:moveTo>
                    <a:pt x="21605" y="636"/>
                  </a:moveTo>
                  <a:cubicBezTo>
                    <a:pt x="21677" y="636"/>
                    <a:pt x="21741" y="637"/>
                    <a:pt x="21797" y="640"/>
                  </a:cubicBezTo>
                  <a:cubicBezTo>
                    <a:pt x="24121" y="775"/>
                    <a:pt x="43133" y="5614"/>
                    <a:pt x="45191" y="6140"/>
                  </a:cubicBezTo>
                  <a:cubicBezTo>
                    <a:pt x="45320" y="6638"/>
                    <a:pt x="45669" y="8155"/>
                    <a:pt x="45577" y="9738"/>
                  </a:cubicBezTo>
                  <a:cubicBezTo>
                    <a:pt x="45485" y="11338"/>
                    <a:pt x="43951" y="13830"/>
                    <a:pt x="43465" y="14582"/>
                  </a:cubicBezTo>
                  <a:lnTo>
                    <a:pt x="22000" y="4896"/>
                  </a:lnTo>
                  <a:cubicBezTo>
                    <a:pt x="21959" y="4877"/>
                    <a:pt x="21914" y="4867"/>
                    <a:pt x="21869" y="4867"/>
                  </a:cubicBezTo>
                  <a:lnTo>
                    <a:pt x="21854" y="4867"/>
                  </a:lnTo>
                  <a:lnTo>
                    <a:pt x="2104" y="5788"/>
                  </a:lnTo>
                  <a:lnTo>
                    <a:pt x="875" y="3524"/>
                  </a:lnTo>
                  <a:cubicBezTo>
                    <a:pt x="3663" y="3072"/>
                    <a:pt x="18787" y="636"/>
                    <a:pt x="21605" y="636"/>
                  </a:cubicBezTo>
                  <a:close/>
                  <a:moveTo>
                    <a:pt x="21612" y="1"/>
                  </a:moveTo>
                  <a:cubicBezTo>
                    <a:pt x="18386" y="1"/>
                    <a:pt x="1086" y="2845"/>
                    <a:pt x="331" y="2968"/>
                  </a:cubicBezTo>
                  <a:cubicBezTo>
                    <a:pt x="116" y="3005"/>
                    <a:pt x="0" y="3242"/>
                    <a:pt x="105" y="3434"/>
                  </a:cubicBezTo>
                  <a:lnTo>
                    <a:pt x="1642" y="6266"/>
                  </a:lnTo>
                  <a:cubicBezTo>
                    <a:pt x="1695" y="6369"/>
                    <a:pt x="1802" y="6432"/>
                    <a:pt x="1917" y="6432"/>
                  </a:cubicBezTo>
                  <a:cubicBezTo>
                    <a:pt x="1923" y="6432"/>
                    <a:pt x="1929" y="6432"/>
                    <a:pt x="1936" y="6432"/>
                  </a:cubicBezTo>
                  <a:lnTo>
                    <a:pt x="21807" y="5506"/>
                  </a:lnTo>
                  <a:lnTo>
                    <a:pt x="43450" y="15273"/>
                  </a:lnTo>
                  <a:cubicBezTo>
                    <a:pt x="43491" y="15292"/>
                    <a:pt x="43536" y="15300"/>
                    <a:pt x="43581" y="15300"/>
                  </a:cubicBezTo>
                  <a:cubicBezTo>
                    <a:pt x="43582" y="15300"/>
                    <a:pt x="43584" y="15300"/>
                    <a:pt x="43585" y="15300"/>
                  </a:cubicBezTo>
                  <a:cubicBezTo>
                    <a:pt x="43689" y="15300"/>
                    <a:pt x="43786" y="15248"/>
                    <a:pt x="43845" y="15162"/>
                  </a:cubicBezTo>
                  <a:cubicBezTo>
                    <a:pt x="43936" y="15028"/>
                    <a:pt x="46092" y="11842"/>
                    <a:pt x="46212" y="9775"/>
                  </a:cubicBezTo>
                  <a:cubicBezTo>
                    <a:pt x="46329" y="7739"/>
                    <a:pt x="45777" y="5865"/>
                    <a:pt x="45753" y="5787"/>
                  </a:cubicBezTo>
                  <a:cubicBezTo>
                    <a:pt x="45721" y="5680"/>
                    <a:pt x="45636" y="5598"/>
                    <a:pt x="45528" y="5570"/>
                  </a:cubicBezTo>
                  <a:cubicBezTo>
                    <a:pt x="44664" y="5349"/>
                    <a:pt x="24340" y="151"/>
                    <a:pt x="21834" y="7"/>
                  </a:cubicBezTo>
                  <a:cubicBezTo>
                    <a:pt x="21770" y="3"/>
                    <a:pt x="21695" y="1"/>
                    <a:pt x="216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4122950" y="2170500"/>
              <a:ext cx="1085375" cy="296500"/>
            </a:xfrm>
            <a:custGeom>
              <a:rect b="b" l="l" r="r" t="t"/>
              <a:pathLst>
                <a:path extrusionOk="0" h="11860" w="43415">
                  <a:moveTo>
                    <a:pt x="18967" y="0"/>
                  </a:moveTo>
                  <a:cubicBezTo>
                    <a:pt x="18531" y="0"/>
                    <a:pt x="1" y="2751"/>
                    <a:pt x="1" y="2751"/>
                  </a:cubicBezTo>
                  <a:lnTo>
                    <a:pt x="1630" y="2882"/>
                  </a:lnTo>
                  <a:lnTo>
                    <a:pt x="19274" y="2059"/>
                  </a:lnTo>
                  <a:lnTo>
                    <a:pt x="40987" y="11859"/>
                  </a:lnTo>
                  <a:cubicBezTo>
                    <a:pt x="40987" y="11859"/>
                    <a:pt x="43183" y="8635"/>
                    <a:pt x="43299" y="6632"/>
                  </a:cubicBezTo>
                  <a:cubicBezTo>
                    <a:pt x="43415" y="4629"/>
                    <a:pt x="42853" y="2753"/>
                    <a:pt x="42853" y="2753"/>
                  </a:cubicBezTo>
                  <a:cubicBezTo>
                    <a:pt x="42853" y="2753"/>
                    <a:pt x="38973" y="1759"/>
                    <a:pt x="34343" y="613"/>
                  </a:cubicBezTo>
                  <a:lnTo>
                    <a:pt x="34343" y="613"/>
                  </a:lnTo>
                  <a:lnTo>
                    <a:pt x="40103" y="6949"/>
                  </a:lnTo>
                  <a:lnTo>
                    <a:pt x="36485" y="5503"/>
                  </a:lnTo>
                  <a:lnTo>
                    <a:pt x="39090" y="8254"/>
                  </a:lnTo>
                  <a:lnTo>
                    <a:pt x="36339" y="7095"/>
                  </a:lnTo>
                  <a:lnTo>
                    <a:pt x="35037" y="8108"/>
                  </a:lnTo>
                  <a:lnTo>
                    <a:pt x="27073" y="2897"/>
                  </a:lnTo>
                  <a:lnTo>
                    <a:pt x="29100" y="5068"/>
                  </a:lnTo>
                  <a:cubicBezTo>
                    <a:pt x="29100" y="5068"/>
                    <a:pt x="19401" y="0"/>
                    <a:pt x="1896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3731575" y="2174425"/>
              <a:ext cx="374500" cy="109650"/>
            </a:xfrm>
            <a:custGeom>
              <a:rect b="b" l="l" r="r" t="t"/>
              <a:pathLst>
                <a:path extrusionOk="0" h="4386" w="14980">
                  <a:moveTo>
                    <a:pt x="13442" y="0"/>
                  </a:moveTo>
                  <a:lnTo>
                    <a:pt x="10152" y="311"/>
                  </a:lnTo>
                  <a:cubicBezTo>
                    <a:pt x="10152" y="311"/>
                    <a:pt x="9152" y="299"/>
                    <a:pt x="7910" y="299"/>
                  </a:cubicBezTo>
                  <a:cubicBezTo>
                    <a:pt x="6203" y="299"/>
                    <a:pt x="4039" y="322"/>
                    <a:pt x="3388" y="433"/>
                  </a:cubicBezTo>
                  <a:cubicBezTo>
                    <a:pt x="3229" y="461"/>
                    <a:pt x="2967" y="466"/>
                    <a:pt x="2660" y="466"/>
                  </a:cubicBezTo>
                  <a:cubicBezTo>
                    <a:pt x="2435" y="466"/>
                    <a:pt x="2186" y="463"/>
                    <a:pt x="1936" y="463"/>
                  </a:cubicBezTo>
                  <a:cubicBezTo>
                    <a:pt x="978" y="463"/>
                    <a:pt x="1" y="508"/>
                    <a:pt x="277" y="944"/>
                  </a:cubicBezTo>
                  <a:cubicBezTo>
                    <a:pt x="727" y="1648"/>
                    <a:pt x="6681" y="2502"/>
                    <a:pt x="6681" y="2502"/>
                  </a:cubicBezTo>
                  <a:lnTo>
                    <a:pt x="4966" y="2801"/>
                  </a:lnTo>
                  <a:cubicBezTo>
                    <a:pt x="4535" y="2877"/>
                    <a:pt x="4228" y="3261"/>
                    <a:pt x="4249" y="3697"/>
                  </a:cubicBezTo>
                  <a:cubicBezTo>
                    <a:pt x="4271" y="4143"/>
                    <a:pt x="4713" y="4131"/>
                    <a:pt x="5159" y="4151"/>
                  </a:cubicBezTo>
                  <a:cubicBezTo>
                    <a:pt x="6476" y="4212"/>
                    <a:pt x="9038" y="4332"/>
                    <a:pt x="9574" y="4383"/>
                  </a:cubicBezTo>
                  <a:cubicBezTo>
                    <a:pt x="9589" y="4385"/>
                    <a:pt x="9606" y="4386"/>
                    <a:pt x="9625" y="4386"/>
                  </a:cubicBezTo>
                  <a:cubicBezTo>
                    <a:pt x="10495" y="4386"/>
                    <a:pt x="14980" y="2832"/>
                    <a:pt x="14980" y="2832"/>
                  </a:cubicBezTo>
                  <a:lnTo>
                    <a:pt x="134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3727925" y="2166450"/>
              <a:ext cx="387450" cy="125550"/>
            </a:xfrm>
            <a:custGeom>
              <a:rect b="b" l="l" r="r" t="t"/>
              <a:pathLst>
                <a:path extrusionOk="0" h="5022" w="15498">
                  <a:moveTo>
                    <a:pt x="13409" y="655"/>
                  </a:moveTo>
                  <a:lnTo>
                    <a:pt x="14668" y="2973"/>
                  </a:lnTo>
                  <a:cubicBezTo>
                    <a:pt x="12829" y="3601"/>
                    <a:pt x="10327" y="4389"/>
                    <a:pt x="9796" y="4389"/>
                  </a:cubicBezTo>
                  <a:cubicBezTo>
                    <a:pt x="9779" y="4389"/>
                    <a:pt x="9763" y="4388"/>
                    <a:pt x="9750" y="4386"/>
                  </a:cubicBezTo>
                  <a:cubicBezTo>
                    <a:pt x="9212" y="4335"/>
                    <a:pt x="6744" y="4218"/>
                    <a:pt x="5320" y="4153"/>
                  </a:cubicBezTo>
                  <a:lnTo>
                    <a:pt x="5229" y="4150"/>
                  </a:lnTo>
                  <a:cubicBezTo>
                    <a:pt x="4718" y="4127"/>
                    <a:pt x="4716" y="4082"/>
                    <a:pt x="4712" y="4002"/>
                  </a:cubicBezTo>
                  <a:cubicBezTo>
                    <a:pt x="4700" y="3724"/>
                    <a:pt x="4894" y="3481"/>
                    <a:pt x="5167" y="3434"/>
                  </a:cubicBezTo>
                  <a:lnTo>
                    <a:pt x="6882" y="3135"/>
                  </a:lnTo>
                  <a:cubicBezTo>
                    <a:pt x="7035" y="3108"/>
                    <a:pt x="7147" y="2973"/>
                    <a:pt x="7145" y="2816"/>
                  </a:cubicBezTo>
                  <a:cubicBezTo>
                    <a:pt x="7142" y="2661"/>
                    <a:pt x="7026" y="2530"/>
                    <a:pt x="6872" y="2508"/>
                  </a:cubicBezTo>
                  <a:cubicBezTo>
                    <a:pt x="4351" y="2145"/>
                    <a:pt x="1480" y="1560"/>
                    <a:pt x="808" y="1176"/>
                  </a:cubicBezTo>
                  <a:cubicBezTo>
                    <a:pt x="1103" y="1110"/>
                    <a:pt x="1687" y="1101"/>
                    <a:pt x="2150" y="1101"/>
                  </a:cubicBezTo>
                  <a:cubicBezTo>
                    <a:pt x="2263" y="1101"/>
                    <a:pt x="2369" y="1102"/>
                    <a:pt x="2461" y="1102"/>
                  </a:cubicBezTo>
                  <a:cubicBezTo>
                    <a:pt x="2580" y="1103"/>
                    <a:pt x="2694" y="1104"/>
                    <a:pt x="2803" y="1104"/>
                  </a:cubicBezTo>
                  <a:cubicBezTo>
                    <a:pt x="3129" y="1104"/>
                    <a:pt x="3405" y="1097"/>
                    <a:pt x="3588" y="1066"/>
                  </a:cubicBezTo>
                  <a:cubicBezTo>
                    <a:pt x="4219" y="958"/>
                    <a:pt x="6380" y="935"/>
                    <a:pt x="8088" y="935"/>
                  </a:cubicBezTo>
                  <a:cubicBezTo>
                    <a:pt x="9302" y="935"/>
                    <a:pt x="10261" y="940"/>
                    <a:pt x="10328" y="947"/>
                  </a:cubicBezTo>
                  <a:lnTo>
                    <a:pt x="13409" y="655"/>
                  </a:lnTo>
                  <a:close/>
                  <a:moveTo>
                    <a:pt x="13596" y="0"/>
                  </a:moveTo>
                  <a:cubicBezTo>
                    <a:pt x="13584" y="0"/>
                    <a:pt x="13571" y="1"/>
                    <a:pt x="13558" y="3"/>
                  </a:cubicBezTo>
                  <a:lnTo>
                    <a:pt x="10302" y="313"/>
                  </a:lnTo>
                  <a:cubicBezTo>
                    <a:pt x="10207" y="311"/>
                    <a:pt x="9242" y="300"/>
                    <a:pt x="8056" y="300"/>
                  </a:cubicBezTo>
                  <a:cubicBezTo>
                    <a:pt x="6337" y="300"/>
                    <a:pt x="4154" y="324"/>
                    <a:pt x="3481" y="440"/>
                  </a:cubicBezTo>
                  <a:cubicBezTo>
                    <a:pt x="3343" y="463"/>
                    <a:pt x="3093" y="467"/>
                    <a:pt x="2803" y="467"/>
                  </a:cubicBezTo>
                  <a:cubicBezTo>
                    <a:pt x="2695" y="467"/>
                    <a:pt x="2581" y="467"/>
                    <a:pt x="2465" y="466"/>
                  </a:cubicBezTo>
                  <a:cubicBezTo>
                    <a:pt x="2337" y="465"/>
                    <a:pt x="2215" y="464"/>
                    <a:pt x="2098" y="464"/>
                  </a:cubicBezTo>
                  <a:cubicBezTo>
                    <a:pt x="914" y="464"/>
                    <a:pt x="319" y="533"/>
                    <a:pt x="117" y="897"/>
                  </a:cubicBezTo>
                  <a:cubicBezTo>
                    <a:pt x="65" y="991"/>
                    <a:pt x="0" y="1188"/>
                    <a:pt x="156" y="1433"/>
                  </a:cubicBezTo>
                  <a:cubicBezTo>
                    <a:pt x="506" y="1982"/>
                    <a:pt x="2926" y="2501"/>
                    <a:pt x="4913" y="2843"/>
                  </a:cubicBezTo>
                  <a:cubicBezTo>
                    <a:pt x="4396" y="3002"/>
                    <a:pt x="4052" y="3491"/>
                    <a:pt x="4078" y="4031"/>
                  </a:cubicBezTo>
                  <a:cubicBezTo>
                    <a:pt x="4112" y="4739"/>
                    <a:pt x="4796" y="4767"/>
                    <a:pt x="5204" y="4783"/>
                  </a:cubicBezTo>
                  <a:lnTo>
                    <a:pt x="5290" y="4787"/>
                  </a:lnTo>
                  <a:cubicBezTo>
                    <a:pt x="6433" y="4839"/>
                    <a:pt x="9146" y="4968"/>
                    <a:pt x="9690" y="5019"/>
                  </a:cubicBezTo>
                  <a:cubicBezTo>
                    <a:pt x="9710" y="5020"/>
                    <a:pt x="9732" y="5021"/>
                    <a:pt x="9755" y="5021"/>
                  </a:cubicBezTo>
                  <a:cubicBezTo>
                    <a:pt x="10652" y="5021"/>
                    <a:pt x="14460" y="3719"/>
                    <a:pt x="15230" y="3451"/>
                  </a:cubicBezTo>
                  <a:cubicBezTo>
                    <a:pt x="15414" y="3387"/>
                    <a:pt x="15498" y="3172"/>
                    <a:pt x="15406" y="2999"/>
                  </a:cubicBezTo>
                  <a:lnTo>
                    <a:pt x="13867" y="167"/>
                  </a:lnTo>
                  <a:cubicBezTo>
                    <a:pt x="13813" y="68"/>
                    <a:pt x="13707" y="0"/>
                    <a:pt x="13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4636000" y="1579350"/>
              <a:ext cx="579175" cy="670350"/>
            </a:xfrm>
            <a:custGeom>
              <a:rect b="b" l="l" r="r" t="t"/>
              <a:pathLst>
                <a:path extrusionOk="0" h="26814" w="23167">
                  <a:moveTo>
                    <a:pt x="6220" y="0"/>
                  </a:moveTo>
                  <a:cubicBezTo>
                    <a:pt x="6069" y="0"/>
                    <a:pt x="5909" y="4"/>
                    <a:pt x="5741" y="12"/>
                  </a:cubicBezTo>
                  <a:cubicBezTo>
                    <a:pt x="1573" y="209"/>
                    <a:pt x="1" y="4711"/>
                    <a:pt x="745" y="6942"/>
                  </a:cubicBezTo>
                  <a:cubicBezTo>
                    <a:pt x="1491" y="9172"/>
                    <a:pt x="6020" y="10310"/>
                    <a:pt x="6020" y="10310"/>
                  </a:cubicBezTo>
                  <a:lnTo>
                    <a:pt x="5629" y="17068"/>
                  </a:lnTo>
                  <a:lnTo>
                    <a:pt x="7796" y="17412"/>
                  </a:lnTo>
                  <a:cubicBezTo>
                    <a:pt x="7796" y="17412"/>
                    <a:pt x="9767" y="24963"/>
                    <a:pt x="10395" y="25438"/>
                  </a:cubicBezTo>
                  <a:cubicBezTo>
                    <a:pt x="10445" y="25475"/>
                    <a:pt x="10521" y="25492"/>
                    <a:pt x="10619" y="25492"/>
                  </a:cubicBezTo>
                  <a:cubicBezTo>
                    <a:pt x="11775" y="25492"/>
                    <a:pt x="15997" y="23136"/>
                    <a:pt x="15997" y="23136"/>
                  </a:cubicBezTo>
                  <a:lnTo>
                    <a:pt x="19066" y="26813"/>
                  </a:lnTo>
                  <a:lnTo>
                    <a:pt x="23167" y="23989"/>
                  </a:lnTo>
                  <a:lnTo>
                    <a:pt x="20957" y="20580"/>
                  </a:lnTo>
                  <a:cubicBezTo>
                    <a:pt x="20957" y="20580"/>
                    <a:pt x="22355" y="7754"/>
                    <a:pt x="21865" y="4882"/>
                  </a:cubicBezTo>
                  <a:cubicBezTo>
                    <a:pt x="21374" y="2010"/>
                    <a:pt x="19669" y="1254"/>
                    <a:pt x="15743" y="1028"/>
                  </a:cubicBezTo>
                  <a:cubicBezTo>
                    <a:pt x="15440" y="1010"/>
                    <a:pt x="15140" y="1002"/>
                    <a:pt x="14847" y="1002"/>
                  </a:cubicBezTo>
                  <a:cubicBezTo>
                    <a:pt x="11352" y="1002"/>
                    <a:pt x="8679" y="2151"/>
                    <a:pt x="8679" y="2151"/>
                  </a:cubicBezTo>
                  <a:cubicBezTo>
                    <a:pt x="8679" y="2151"/>
                    <a:pt x="9811" y="0"/>
                    <a:pt x="6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4635400" y="1571425"/>
              <a:ext cx="588775" cy="686225"/>
            </a:xfrm>
            <a:custGeom>
              <a:rect b="b" l="l" r="r" t="t"/>
              <a:pathLst>
                <a:path extrusionOk="0" h="27449" w="23551">
                  <a:moveTo>
                    <a:pt x="6262" y="633"/>
                  </a:moveTo>
                  <a:cubicBezTo>
                    <a:pt x="7691" y="633"/>
                    <a:pt x="8228" y="986"/>
                    <a:pt x="8429" y="1296"/>
                  </a:cubicBezTo>
                  <a:cubicBezTo>
                    <a:pt x="8714" y="1739"/>
                    <a:pt x="8424" y="2315"/>
                    <a:pt x="8423" y="2318"/>
                  </a:cubicBezTo>
                  <a:cubicBezTo>
                    <a:pt x="8304" y="2542"/>
                    <a:pt x="8478" y="2786"/>
                    <a:pt x="8701" y="2786"/>
                  </a:cubicBezTo>
                  <a:cubicBezTo>
                    <a:pt x="8742" y="2786"/>
                    <a:pt x="8785" y="2778"/>
                    <a:pt x="8828" y="2759"/>
                  </a:cubicBezTo>
                  <a:cubicBezTo>
                    <a:pt x="8857" y="2746"/>
                    <a:pt x="11478" y="1636"/>
                    <a:pt x="14870" y="1636"/>
                  </a:cubicBezTo>
                  <a:cubicBezTo>
                    <a:pt x="15158" y="1636"/>
                    <a:pt x="15451" y="1644"/>
                    <a:pt x="15749" y="1661"/>
                  </a:cubicBezTo>
                  <a:cubicBezTo>
                    <a:pt x="19833" y="1898"/>
                    <a:pt x="21140" y="2702"/>
                    <a:pt x="21576" y="5251"/>
                  </a:cubicBezTo>
                  <a:cubicBezTo>
                    <a:pt x="22053" y="8047"/>
                    <a:pt x="20679" y="20733"/>
                    <a:pt x="20665" y="20861"/>
                  </a:cubicBezTo>
                  <a:cubicBezTo>
                    <a:pt x="20657" y="20933"/>
                    <a:pt x="20675" y="21007"/>
                    <a:pt x="20715" y="21069"/>
                  </a:cubicBezTo>
                  <a:lnTo>
                    <a:pt x="22756" y="24218"/>
                  </a:lnTo>
                  <a:lnTo>
                    <a:pt x="19147" y="26705"/>
                  </a:lnTo>
                  <a:lnTo>
                    <a:pt x="16264" y="23250"/>
                  </a:lnTo>
                  <a:cubicBezTo>
                    <a:pt x="16204" y="23178"/>
                    <a:pt x="16115" y="23135"/>
                    <a:pt x="16021" y="23135"/>
                  </a:cubicBezTo>
                  <a:cubicBezTo>
                    <a:pt x="15967" y="23135"/>
                    <a:pt x="15914" y="23149"/>
                    <a:pt x="15867" y="23175"/>
                  </a:cubicBezTo>
                  <a:cubicBezTo>
                    <a:pt x="13775" y="24343"/>
                    <a:pt x="11265" y="25513"/>
                    <a:pt x="10685" y="25513"/>
                  </a:cubicBezTo>
                  <a:cubicBezTo>
                    <a:pt x="10658" y="25513"/>
                    <a:pt x="10636" y="25511"/>
                    <a:pt x="10617" y="25506"/>
                  </a:cubicBezTo>
                  <a:cubicBezTo>
                    <a:pt x="10249" y="25146"/>
                    <a:pt x="9061" y="21228"/>
                    <a:pt x="8128" y="17649"/>
                  </a:cubicBezTo>
                  <a:cubicBezTo>
                    <a:pt x="8096" y="17527"/>
                    <a:pt x="7994" y="17435"/>
                    <a:pt x="7870" y="17415"/>
                  </a:cubicBezTo>
                  <a:lnTo>
                    <a:pt x="5988" y="17116"/>
                  </a:lnTo>
                  <a:lnTo>
                    <a:pt x="6361" y="10644"/>
                  </a:lnTo>
                  <a:cubicBezTo>
                    <a:pt x="6370" y="10492"/>
                    <a:pt x="6269" y="10355"/>
                    <a:pt x="6122" y="10318"/>
                  </a:cubicBezTo>
                  <a:cubicBezTo>
                    <a:pt x="6077" y="10307"/>
                    <a:pt x="1754" y="9196"/>
                    <a:pt x="1072" y="7157"/>
                  </a:cubicBezTo>
                  <a:cubicBezTo>
                    <a:pt x="663" y="5939"/>
                    <a:pt x="1021" y="4148"/>
                    <a:pt x="1940" y="2804"/>
                  </a:cubicBezTo>
                  <a:cubicBezTo>
                    <a:pt x="2580" y="1871"/>
                    <a:pt x="3764" y="740"/>
                    <a:pt x="5778" y="645"/>
                  </a:cubicBezTo>
                  <a:cubicBezTo>
                    <a:pt x="5950" y="637"/>
                    <a:pt x="6111" y="633"/>
                    <a:pt x="6262" y="633"/>
                  </a:cubicBezTo>
                  <a:close/>
                  <a:moveTo>
                    <a:pt x="6227" y="0"/>
                  </a:moveTo>
                  <a:cubicBezTo>
                    <a:pt x="6074" y="0"/>
                    <a:pt x="5915" y="4"/>
                    <a:pt x="5750" y="12"/>
                  </a:cubicBezTo>
                  <a:cubicBezTo>
                    <a:pt x="3973" y="95"/>
                    <a:pt x="2436" y="961"/>
                    <a:pt x="1416" y="2447"/>
                  </a:cubicBezTo>
                  <a:cubicBezTo>
                    <a:pt x="391" y="3943"/>
                    <a:pt x="1" y="5963"/>
                    <a:pt x="468" y="7360"/>
                  </a:cubicBezTo>
                  <a:cubicBezTo>
                    <a:pt x="1162" y="9435"/>
                    <a:pt x="4714" y="10582"/>
                    <a:pt x="5713" y="10866"/>
                  </a:cubicBezTo>
                  <a:lnTo>
                    <a:pt x="5337" y="17367"/>
                  </a:lnTo>
                  <a:cubicBezTo>
                    <a:pt x="5327" y="17530"/>
                    <a:pt x="5442" y="17673"/>
                    <a:pt x="5604" y="17699"/>
                  </a:cubicBezTo>
                  <a:lnTo>
                    <a:pt x="7566" y="18010"/>
                  </a:lnTo>
                  <a:cubicBezTo>
                    <a:pt x="8196" y="20412"/>
                    <a:pt x="9599" y="25534"/>
                    <a:pt x="10229" y="26009"/>
                  </a:cubicBezTo>
                  <a:cubicBezTo>
                    <a:pt x="10318" y="26076"/>
                    <a:pt x="10449" y="26107"/>
                    <a:pt x="10616" y="26107"/>
                  </a:cubicBezTo>
                  <a:cubicBezTo>
                    <a:pt x="11633" y="26107"/>
                    <a:pt x="13961" y="24955"/>
                    <a:pt x="15945" y="23859"/>
                  </a:cubicBezTo>
                  <a:lnTo>
                    <a:pt x="18846" y="27334"/>
                  </a:lnTo>
                  <a:cubicBezTo>
                    <a:pt x="18906" y="27407"/>
                    <a:pt x="18995" y="27449"/>
                    <a:pt x="19089" y="27449"/>
                  </a:cubicBezTo>
                  <a:cubicBezTo>
                    <a:pt x="19154" y="27449"/>
                    <a:pt x="19216" y="27429"/>
                    <a:pt x="19269" y="27392"/>
                  </a:cubicBezTo>
                  <a:lnTo>
                    <a:pt x="23370" y="24567"/>
                  </a:lnTo>
                  <a:cubicBezTo>
                    <a:pt x="23512" y="24470"/>
                    <a:pt x="23551" y="24277"/>
                    <a:pt x="23457" y="24133"/>
                  </a:cubicBezTo>
                  <a:lnTo>
                    <a:pt x="21310" y="20819"/>
                  </a:lnTo>
                  <a:cubicBezTo>
                    <a:pt x="21457" y="19464"/>
                    <a:pt x="22675" y="7917"/>
                    <a:pt x="22204" y="5146"/>
                  </a:cubicBezTo>
                  <a:cubicBezTo>
                    <a:pt x="21657" y="1946"/>
                    <a:pt x="19613" y="1249"/>
                    <a:pt x="15787" y="1027"/>
                  </a:cubicBezTo>
                  <a:cubicBezTo>
                    <a:pt x="15472" y="1009"/>
                    <a:pt x="15163" y="1001"/>
                    <a:pt x="14859" y="1001"/>
                  </a:cubicBezTo>
                  <a:cubicBezTo>
                    <a:pt x="12284" y="1001"/>
                    <a:pt x="10168" y="1607"/>
                    <a:pt x="9178" y="1949"/>
                  </a:cubicBezTo>
                  <a:cubicBezTo>
                    <a:pt x="9212" y="1652"/>
                    <a:pt x="9181" y="1295"/>
                    <a:pt x="8967" y="960"/>
                  </a:cubicBezTo>
                  <a:cubicBezTo>
                    <a:pt x="8561" y="320"/>
                    <a:pt x="7638" y="0"/>
                    <a:pt x="6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6"/>
            <p:cNvSpPr/>
            <p:nvPr/>
          </p:nvSpPr>
          <p:spPr>
            <a:xfrm>
              <a:off x="4646800" y="1595300"/>
              <a:ext cx="568400" cy="654425"/>
            </a:xfrm>
            <a:custGeom>
              <a:rect b="b" l="l" r="r" t="t"/>
              <a:pathLst>
                <a:path extrusionOk="0" h="26177" w="22736">
                  <a:moveTo>
                    <a:pt x="8100" y="0"/>
                  </a:moveTo>
                  <a:cubicBezTo>
                    <a:pt x="7070" y="187"/>
                    <a:pt x="6092" y="418"/>
                    <a:pt x="5252" y="712"/>
                  </a:cubicBezTo>
                  <a:cubicBezTo>
                    <a:pt x="3908" y="1183"/>
                    <a:pt x="2286" y="1714"/>
                    <a:pt x="932" y="2151"/>
                  </a:cubicBezTo>
                  <a:cubicBezTo>
                    <a:pt x="231" y="3410"/>
                    <a:pt x="1" y="4850"/>
                    <a:pt x="218" y="5925"/>
                  </a:cubicBezTo>
                  <a:lnTo>
                    <a:pt x="1616" y="7889"/>
                  </a:lnTo>
                  <a:cubicBezTo>
                    <a:pt x="3210" y="9070"/>
                    <a:pt x="5589" y="9672"/>
                    <a:pt x="5589" y="9672"/>
                  </a:cubicBezTo>
                  <a:lnTo>
                    <a:pt x="5513" y="10975"/>
                  </a:lnTo>
                  <a:cubicBezTo>
                    <a:pt x="6384" y="11136"/>
                    <a:pt x="7354" y="11281"/>
                    <a:pt x="8003" y="11281"/>
                  </a:cubicBezTo>
                  <a:cubicBezTo>
                    <a:pt x="9450" y="11281"/>
                    <a:pt x="11623" y="10124"/>
                    <a:pt x="11623" y="10124"/>
                  </a:cubicBezTo>
                  <a:lnTo>
                    <a:pt x="11623" y="10124"/>
                  </a:lnTo>
                  <a:cubicBezTo>
                    <a:pt x="11623" y="10124"/>
                    <a:pt x="10320" y="12150"/>
                    <a:pt x="11912" y="13308"/>
                  </a:cubicBezTo>
                  <a:cubicBezTo>
                    <a:pt x="13505" y="14467"/>
                    <a:pt x="14953" y="14467"/>
                    <a:pt x="14953" y="14467"/>
                  </a:cubicBezTo>
                  <a:cubicBezTo>
                    <a:pt x="14953" y="14467"/>
                    <a:pt x="15966" y="17942"/>
                    <a:pt x="15966" y="19099"/>
                  </a:cubicBezTo>
                  <a:cubicBezTo>
                    <a:pt x="15966" y="20004"/>
                    <a:pt x="11818" y="23379"/>
                    <a:pt x="10003" y="24812"/>
                  </a:cubicBezTo>
                  <a:cubicBezTo>
                    <a:pt x="10052" y="24836"/>
                    <a:pt x="10117" y="24848"/>
                    <a:pt x="10197" y="24848"/>
                  </a:cubicBezTo>
                  <a:cubicBezTo>
                    <a:pt x="11353" y="24848"/>
                    <a:pt x="15567" y="22499"/>
                    <a:pt x="15567" y="22499"/>
                  </a:cubicBezTo>
                  <a:lnTo>
                    <a:pt x="18635" y="26177"/>
                  </a:lnTo>
                  <a:lnTo>
                    <a:pt x="22736" y="23351"/>
                  </a:lnTo>
                  <a:lnTo>
                    <a:pt x="20525" y="19942"/>
                  </a:lnTo>
                  <a:cubicBezTo>
                    <a:pt x="20525" y="19942"/>
                    <a:pt x="21923" y="7116"/>
                    <a:pt x="21433" y="4244"/>
                  </a:cubicBezTo>
                  <a:cubicBezTo>
                    <a:pt x="20943" y="1372"/>
                    <a:pt x="19237" y="616"/>
                    <a:pt x="15313" y="390"/>
                  </a:cubicBezTo>
                  <a:cubicBezTo>
                    <a:pt x="15009" y="372"/>
                    <a:pt x="14709" y="364"/>
                    <a:pt x="14416" y="364"/>
                  </a:cubicBezTo>
                  <a:cubicBezTo>
                    <a:pt x="10920" y="364"/>
                    <a:pt x="8247" y="1513"/>
                    <a:pt x="8247" y="1513"/>
                  </a:cubicBezTo>
                  <a:cubicBezTo>
                    <a:pt x="8247" y="1513"/>
                    <a:pt x="8706" y="634"/>
                    <a:pt x="810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6"/>
            <p:cNvSpPr/>
            <p:nvPr/>
          </p:nvSpPr>
          <p:spPr>
            <a:xfrm>
              <a:off x="4635975" y="1579350"/>
              <a:ext cx="558925" cy="514525"/>
            </a:xfrm>
            <a:custGeom>
              <a:rect b="b" l="l" r="r" t="t"/>
              <a:pathLst>
                <a:path extrusionOk="0" h="20581" w="22357">
                  <a:moveTo>
                    <a:pt x="6221" y="0"/>
                  </a:moveTo>
                  <a:cubicBezTo>
                    <a:pt x="6070" y="0"/>
                    <a:pt x="5910" y="4"/>
                    <a:pt x="5742" y="12"/>
                  </a:cubicBezTo>
                  <a:cubicBezTo>
                    <a:pt x="1573" y="209"/>
                    <a:pt x="0" y="4711"/>
                    <a:pt x="746" y="6942"/>
                  </a:cubicBezTo>
                  <a:cubicBezTo>
                    <a:pt x="1492" y="9172"/>
                    <a:pt x="6021" y="10310"/>
                    <a:pt x="6021" y="10310"/>
                  </a:cubicBezTo>
                  <a:cubicBezTo>
                    <a:pt x="6021" y="10310"/>
                    <a:pt x="11496" y="10189"/>
                    <a:pt x="14226" y="8378"/>
                  </a:cubicBezTo>
                  <a:lnTo>
                    <a:pt x="14226" y="8378"/>
                  </a:lnTo>
                  <a:cubicBezTo>
                    <a:pt x="14225" y="8378"/>
                    <a:pt x="12330" y="10894"/>
                    <a:pt x="12678" y="12445"/>
                  </a:cubicBezTo>
                  <a:cubicBezTo>
                    <a:pt x="12918" y="13516"/>
                    <a:pt x="13732" y="13682"/>
                    <a:pt x="14213" y="13682"/>
                  </a:cubicBezTo>
                  <a:cubicBezTo>
                    <a:pt x="14428" y="13682"/>
                    <a:pt x="14577" y="13649"/>
                    <a:pt x="14577" y="13649"/>
                  </a:cubicBezTo>
                  <a:lnTo>
                    <a:pt x="15106" y="15866"/>
                  </a:lnTo>
                  <a:cubicBezTo>
                    <a:pt x="15106" y="15866"/>
                    <a:pt x="15719" y="16218"/>
                    <a:pt x="16178" y="16218"/>
                  </a:cubicBezTo>
                  <a:cubicBezTo>
                    <a:pt x="16380" y="16218"/>
                    <a:pt x="16553" y="16150"/>
                    <a:pt x="16631" y="15954"/>
                  </a:cubicBezTo>
                  <a:cubicBezTo>
                    <a:pt x="16846" y="15416"/>
                    <a:pt x="16852" y="13167"/>
                    <a:pt x="17844" y="13167"/>
                  </a:cubicBezTo>
                  <a:cubicBezTo>
                    <a:pt x="18033" y="13167"/>
                    <a:pt x="18258" y="13249"/>
                    <a:pt x="18527" y="13439"/>
                  </a:cubicBezTo>
                  <a:cubicBezTo>
                    <a:pt x="20207" y="14630"/>
                    <a:pt x="20300" y="16823"/>
                    <a:pt x="19390" y="17427"/>
                  </a:cubicBezTo>
                  <a:cubicBezTo>
                    <a:pt x="18481" y="18031"/>
                    <a:pt x="17851" y="17556"/>
                    <a:pt x="18430" y="18902"/>
                  </a:cubicBezTo>
                  <a:cubicBezTo>
                    <a:pt x="19009" y="20248"/>
                    <a:pt x="20958" y="20580"/>
                    <a:pt x="20958" y="20580"/>
                  </a:cubicBezTo>
                  <a:cubicBezTo>
                    <a:pt x="20958" y="20580"/>
                    <a:pt x="22356" y="7754"/>
                    <a:pt x="21866" y="4882"/>
                  </a:cubicBezTo>
                  <a:cubicBezTo>
                    <a:pt x="21376" y="2010"/>
                    <a:pt x="19670" y="1254"/>
                    <a:pt x="15746" y="1028"/>
                  </a:cubicBezTo>
                  <a:cubicBezTo>
                    <a:pt x="15442" y="1010"/>
                    <a:pt x="15142" y="1002"/>
                    <a:pt x="14849" y="1002"/>
                  </a:cubicBezTo>
                  <a:cubicBezTo>
                    <a:pt x="11353" y="1002"/>
                    <a:pt x="8680" y="2151"/>
                    <a:pt x="8680" y="2151"/>
                  </a:cubicBezTo>
                  <a:cubicBezTo>
                    <a:pt x="8680" y="2151"/>
                    <a:pt x="9812" y="0"/>
                    <a:pt x="62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6"/>
            <p:cNvSpPr/>
            <p:nvPr/>
          </p:nvSpPr>
          <p:spPr>
            <a:xfrm>
              <a:off x="4635450" y="1571425"/>
              <a:ext cx="567350" cy="530375"/>
            </a:xfrm>
            <a:custGeom>
              <a:rect b="b" l="l" r="r" t="t"/>
              <a:pathLst>
                <a:path extrusionOk="0" h="21215" w="22694">
                  <a:moveTo>
                    <a:pt x="6264" y="634"/>
                  </a:moveTo>
                  <a:cubicBezTo>
                    <a:pt x="7689" y="634"/>
                    <a:pt x="8227" y="987"/>
                    <a:pt x="8427" y="1298"/>
                  </a:cubicBezTo>
                  <a:cubicBezTo>
                    <a:pt x="8712" y="1741"/>
                    <a:pt x="8422" y="2316"/>
                    <a:pt x="8421" y="2320"/>
                  </a:cubicBezTo>
                  <a:cubicBezTo>
                    <a:pt x="8302" y="2543"/>
                    <a:pt x="8476" y="2786"/>
                    <a:pt x="8699" y="2786"/>
                  </a:cubicBezTo>
                  <a:cubicBezTo>
                    <a:pt x="8740" y="2786"/>
                    <a:pt x="8783" y="2778"/>
                    <a:pt x="8826" y="2759"/>
                  </a:cubicBezTo>
                  <a:cubicBezTo>
                    <a:pt x="8855" y="2748"/>
                    <a:pt x="11476" y="1637"/>
                    <a:pt x="14868" y="1637"/>
                  </a:cubicBezTo>
                  <a:cubicBezTo>
                    <a:pt x="15156" y="1637"/>
                    <a:pt x="15449" y="1645"/>
                    <a:pt x="15747" y="1662"/>
                  </a:cubicBezTo>
                  <a:cubicBezTo>
                    <a:pt x="19831" y="1898"/>
                    <a:pt x="21138" y="2703"/>
                    <a:pt x="21574" y="5253"/>
                  </a:cubicBezTo>
                  <a:cubicBezTo>
                    <a:pt x="22006" y="7782"/>
                    <a:pt x="20922" y="18411"/>
                    <a:pt x="20701" y="20504"/>
                  </a:cubicBezTo>
                  <a:cubicBezTo>
                    <a:pt x="20161" y="20352"/>
                    <a:pt x="19113" y="19953"/>
                    <a:pt x="18743" y="19093"/>
                  </a:cubicBezTo>
                  <a:cubicBezTo>
                    <a:pt x="18533" y="18603"/>
                    <a:pt x="18543" y="18477"/>
                    <a:pt x="18535" y="18477"/>
                  </a:cubicBezTo>
                  <a:cubicBezTo>
                    <a:pt x="18563" y="18452"/>
                    <a:pt x="18688" y="18411"/>
                    <a:pt x="18779" y="18380"/>
                  </a:cubicBezTo>
                  <a:cubicBezTo>
                    <a:pt x="18987" y="18311"/>
                    <a:pt x="19272" y="18218"/>
                    <a:pt x="19587" y="18009"/>
                  </a:cubicBezTo>
                  <a:cubicBezTo>
                    <a:pt x="20032" y="17714"/>
                    <a:pt x="20292" y="17143"/>
                    <a:pt x="20302" y="16442"/>
                  </a:cubicBezTo>
                  <a:cubicBezTo>
                    <a:pt x="20316" y="15565"/>
                    <a:pt x="19911" y="14332"/>
                    <a:pt x="18732" y="13497"/>
                  </a:cubicBezTo>
                  <a:cubicBezTo>
                    <a:pt x="18421" y="13277"/>
                    <a:pt x="18131" y="13166"/>
                    <a:pt x="17865" y="13166"/>
                  </a:cubicBezTo>
                  <a:cubicBezTo>
                    <a:pt x="17742" y="13166"/>
                    <a:pt x="17624" y="13190"/>
                    <a:pt x="17512" y="13237"/>
                  </a:cubicBezTo>
                  <a:cubicBezTo>
                    <a:pt x="16806" y="13534"/>
                    <a:pt x="16629" y="14628"/>
                    <a:pt x="16488" y="15508"/>
                  </a:cubicBezTo>
                  <a:cubicBezTo>
                    <a:pt x="16445" y="15772"/>
                    <a:pt x="16402" y="16045"/>
                    <a:pt x="16358" y="16154"/>
                  </a:cubicBezTo>
                  <a:cubicBezTo>
                    <a:pt x="16351" y="16179"/>
                    <a:pt x="16332" y="16198"/>
                    <a:pt x="16307" y="16204"/>
                  </a:cubicBezTo>
                  <a:cubicBezTo>
                    <a:pt x="16276" y="16214"/>
                    <a:pt x="16239" y="16219"/>
                    <a:pt x="16198" y="16219"/>
                  </a:cubicBezTo>
                  <a:cubicBezTo>
                    <a:pt x="15985" y="16219"/>
                    <a:pt x="15650" y="16094"/>
                    <a:pt x="15403" y="15970"/>
                  </a:cubicBezTo>
                  <a:lnTo>
                    <a:pt x="14908" y="13892"/>
                  </a:lnTo>
                  <a:cubicBezTo>
                    <a:pt x="14874" y="13746"/>
                    <a:pt x="14744" y="13647"/>
                    <a:pt x="14601" y="13647"/>
                  </a:cubicBezTo>
                  <a:cubicBezTo>
                    <a:pt x="14578" y="13647"/>
                    <a:pt x="14553" y="13650"/>
                    <a:pt x="14529" y="13656"/>
                  </a:cubicBezTo>
                  <a:cubicBezTo>
                    <a:pt x="14527" y="13656"/>
                    <a:pt x="14407" y="13681"/>
                    <a:pt x="14234" y="13681"/>
                  </a:cubicBezTo>
                  <a:cubicBezTo>
                    <a:pt x="14123" y="13681"/>
                    <a:pt x="13992" y="13670"/>
                    <a:pt x="13856" y="13637"/>
                  </a:cubicBezTo>
                  <a:cubicBezTo>
                    <a:pt x="13404" y="13525"/>
                    <a:pt x="13128" y="13216"/>
                    <a:pt x="13011" y="12692"/>
                  </a:cubicBezTo>
                  <a:cubicBezTo>
                    <a:pt x="12752" y="11539"/>
                    <a:pt x="13999" y="9554"/>
                    <a:pt x="14501" y="8885"/>
                  </a:cubicBezTo>
                  <a:cubicBezTo>
                    <a:pt x="14594" y="8762"/>
                    <a:pt x="14585" y="8589"/>
                    <a:pt x="14478" y="8477"/>
                  </a:cubicBezTo>
                  <a:cubicBezTo>
                    <a:pt x="14417" y="8411"/>
                    <a:pt x="14332" y="8377"/>
                    <a:pt x="14248" y="8377"/>
                  </a:cubicBezTo>
                  <a:cubicBezTo>
                    <a:pt x="14187" y="8377"/>
                    <a:pt x="14126" y="8394"/>
                    <a:pt x="14072" y="8430"/>
                  </a:cubicBezTo>
                  <a:cubicBezTo>
                    <a:pt x="11576" y="10085"/>
                    <a:pt x="6596" y="10291"/>
                    <a:pt x="6078" y="10308"/>
                  </a:cubicBezTo>
                  <a:cubicBezTo>
                    <a:pt x="5632" y="10189"/>
                    <a:pt x="1716" y="9093"/>
                    <a:pt x="1070" y="7158"/>
                  </a:cubicBezTo>
                  <a:cubicBezTo>
                    <a:pt x="661" y="5939"/>
                    <a:pt x="1019" y="4150"/>
                    <a:pt x="1938" y="2805"/>
                  </a:cubicBezTo>
                  <a:cubicBezTo>
                    <a:pt x="2578" y="1873"/>
                    <a:pt x="3762" y="741"/>
                    <a:pt x="5776" y="646"/>
                  </a:cubicBezTo>
                  <a:cubicBezTo>
                    <a:pt x="5949" y="638"/>
                    <a:pt x="6112" y="634"/>
                    <a:pt x="6264" y="634"/>
                  </a:cubicBezTo>
                  <a:close/>
                  <a:moveTo>
                    <a:pt x="6225" y="0"/>
                  </a:moveTo>
                  <a:cubicBezTo>
                    <a:pt x="6072" y="0"/>
                    <a:pt x="5913" y="4"/>
                    <a:pt x="5748" y="12"/>
                  </a:cubicBezTo>
                  <a:cubicBezTo>
                    <a:pt x="3971" y="95"/>
                    <a:pt x="2434" y="961"/>
                    <a:pt x="1414" y="2447"/>
                  </a:cubicBezTo>
                  <a:cubicBezTo>
                    <a:pt x="389" y="3943"/>
                    <a:pt x="0" y="5963"/>
                    <a:pt x="467" y="7360"/>
                  </a:cubicBezTo>
                  <a:cubicBezTo>
                    <a:pt x="1259" y="9728"/>
                    <a:pt x="5773" y="10887"/>
                    <a:pt x="5964" y="10934"/>
                  </a:cubicBezTo>
                  <a:cubicBezTo>
                    <a:pt x="5992" y="10940"/>
                    <a:pt x="6020" y="10943"/>
                    <a:pt x="6049" y="10944"/>
                  </a:cubicBezTo>
                  <a:cubicBezTo>
                    <a:pt x="6248" y="10939"/>
                    <a:pt x="10411" y="10832"/>
                    <a:pt x="13303" y="9561"/>
                  </a:cubicBezTo>
                  <a:lnTo>
                    <a:pt x="13303" y="9561"/>
                  </a:lnTo>
                  <a:cubicBezTo>
                    <a:pt x="12770" y="10479"/>
                    <a:pt x="12163" y="11814"/>
                    <a:pt x="12389" y="12831"/>
                  </a:cubicBezTo>
                  <a:cubicBezTo>
                    <a:pt x="12605" y="13790"/>
                    <a:pt x="13223" y="14134"/>
                    <a:pt x="13703" y="14253"/>
                  </a:cubicBezTo>
                  <a:cubicBezTo>
                    <a:pt x="13875" y="14295"/>
                    <a:pt x="14051" y="14316"/>
                    <a:pt x="14229" y="14316"/>
                  </a:cubicBezTo>
                  <a:cubicBezTo>
                    <a:pt x="14271" y="14316"/>
                    <a:pt x="14313" y="14315"/>
                    <a:pt x="14355" y="14313"/>
                  </a:cubicBezTo>
                  <a:lnTo>
                    <a:pt x="14818" y="16256"/>
                  </a:lnTo>
                  <a:cubicBezTo>
                    <a:pt x="14838" y="16341"/>
                    <a:pt x="14893" y="16414"/>
                    <a:pt x="14969" y="16458"/>
                  </a:cubicBezTo>
                  <a:cubicBezTo>
                    <a:pt x="15100" y="16534"/>
                    <a:pt x="15685" y="16852"/>
                    <a:pt x="16200" y="16852"/>
                  </a:cubicBezTo>
                  <a:cubicBezTo>
                    <a:pt x="16310" y="16852"/>
                    <a:pt x="16417" y="16837"/>
                    <a:pt x="16516" y="16803"/>
                  </a:cubicBezTo>
                  <a:cubicBezTo>
                    <a:pt x="16714" y="16737"/>
                    <a:pt x="16872" y="16585"/>
                    <a:pt x="16947" y="16389"/>
                  </a:cubicBezTo>
                  <a:cubicBezTo>
                    <a:pt x="17018" y="16214"/>
                    <a:pt x="17060" y="15946"/>
                    <a:pt x="17115" y="15609"/>
                  </a:cubicBezTo>
                  <a:cubicBezTo>
                    <a:pt x="17213" y="15000"/>
                    <a:pt x="17378" y="13982"/>
                    <a:pt x="17757" y="13821"/>
                  </a:cubicBezTo>
                  <a:cubicBezTo>
                    <a:pt x="17790" y="13807"/>
                    <a:pt x="17827" y="13801"/>
                    <a:pt x="17865" y="13801"/>
                  </a:cubicBezTo>
                  <a:cubicBezTo>
                    <a:pt x="18024" y="13801"/>
                    <a:pt x="18218" y="13911"/>
                    <a:pt x="18365" y="14015"/>
                  </a:cubicBezTo>
                  <a:cubicBezTo>
                    <a:pt x="19342" y="14706"/>
                    <a:pt x="19678" y="15717"/>
                    <a:pt x="19667" y="16430"/>
                  </a:cubicBezTo>
                  <a:cubicBezTo>
                    <a:pt x="19659" y="16912"/>
                    <a:pt x="19499" y="17304"/>
                    <a:pt x="19236" y="17479"/>
                  </a:cubicBezTo>
                  <a:cubicBezTo>
                    <a:pt x="18992" y="17640"/>
                    <a:pt x="18773" y="17713"/>
                    <a:pt x="18580" y="17777"/>
                  </a:cubicBezTo>
                  <a:cubicBezTo>
                    <a:pt x="18335" y="17858"/>
                    <a:pt x="18082" y="17942"/>
                    <a:pt x="17966" y="18201"/>
                  </a:cubicBezTo>
                  <a:cubicBezTo>
                    <a:pt x="17839" y="18483"/>
                    <a:pt x="17947" y="18848"/>
                    <a:pt x="18161" y="19345"/>
                  </a:cubicBezTo>
                  <a:cubicBezTo>
                    <a:pt x="18799" y="20832"/>
                    <a:pt x="20840" y="21195"/>
                    <a:pt x="20926" y="21210"/>
                  </a:cubicBezTo>
                  <a:cubicBezTo>
                    <a:pt x="20943" y="21212"/>
                    <a:pt x="20962" y="21215"/>
                    <a:pt x="20979" y="21215"/>
                  </a:cubicBezTo>
                  <a:lnTo>
                    <a:pt x="20979" y="21213"/>
                  </a:lnTo>
                  <a:cubicBezTo>
                    <a:pt x="20980" y="21213"/>
                    <a:pt x="20981" y="21213"/>
                    <a:pt x="20982" y="21213"/>
                  </a:cubicBezTo>
                  <a:cubicBezTo>
                    <a:pt x="21144" y="21213"/>
                    <a:pt x="21278" y="21092"/>
                    <a:pt x="21295" y="20931"/>
                  </a:cubicBezTo>
                  <a:cubicBezTo>
                    <a:pt x="21353" y="20405"/>
                    <a:pt x="22693" y="8029"/>
                    <a:pt x="22202" y="5146"/>
                  </a:cubicBezTo>
                  <a:cubicBezTo>
                    <a:pt x="21655" y="1946"/>
                    <a:pt x="19611" y="1249"/>
                    <a:pt x="15785" y="1027"/>
                  </a:cubicBezTo>
                  <a:cubicBezTo>
                    <a:pt x="15470" y="1009"/>
                    <a:pt x="15161" y="1001"/>
                    <a:pt x="14857" y="1001"/>
                  </a:cubicBezTo>
                  <a:cubicBezTo>
                    <a:pt x="12282" y="1001"/>
                    <a:pt x="10166" y="1607"/>
                    <a:pt x="9176" y="1949"/>
                  </a:cubicBezTo>
                  <a:cubicBezTo>
                    <a:pt x="9210" y="1652"/>
                    <a:pt x="9179" y="1295"/>
                    <a:pt x="8965" y="960"/>
                  </a:cubicBezTo>
                  <a:cubicBezTo>
                    <a:pt x="8559" y="320"/>
                    <a:pt x="7636" y="0"/>
                    <a:pt x="6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6"/>
            <p:cNvSpPr/>
            <p:nvPr/>
          </p:nvSpPr>
          <p:spPr>
            <a:xfrm>
              <a:off x="4789375" y="1663050"/>
              <a:ext cx="371500" cy="122150"/>
            </a:xfrm>
            <a:custGeom>
              <a:rect b="b" l="l" r="r" t="t"/>
              <a:pathLst>
                <a:path extrusionOk="0" h="4886" w="14860">
                  <a:moveTo>
                    <a:pt x="2005" y="0"/>
                  </a:moveTo>
                  <a:cubicBezTo>
                    <a:pt x="1916" y="0"/>
                    <a:pt x="1826" y="8"/>
                    <a:pt x="1736" y="25"/>
                  </a:cubicBezTo>
                  <a:cubicBezTo>
                    <a:pt x="1178" y="134"/>
                    <a:pt x="729" y="574"/>
                    <a:pt x="403" y="1339"/>
                  </a:cubicBezTo>
                  <a:cubicBezTo>
                    <a:pt x="0" y="2277"/>
                    <a:pt x="37" y="3099"/>
                    <a:pt x="511" y="3713"/>
                  </a:cubicBezTo>
                  <a:cubicBezTo>
                    <a:pt x="1106" y="4486"/>
                    <a:pt x="2347" y="4885"/>
                    <a:pt x="4091" y="4885"/>
                  </a:cubicBezTo>
                  <a:cubicBezTo>
                    <a:pt x="4767" y="4885"/>
                    <a:pt x="5520" y="4824"/>
                    <a:pt x="6338" y="4704"/>
                  </a:cubicBezTo>
                  <a:cubicBezTo>
                    <a:pt x="9599" y="4219"/>
                    <a:pt x="12156" y="3390"/>
                    <a:pt x="13530" y="2943"/>
                  </a:cubicBezTo>
                  <a:cubicBezTo>
                    <a:pt x="14106" y="2757"/>
                    <a:pt x="14563" y="2608"/>
                    <a:pt x="14701" y="2608"/>
                  </a:cubicBezTo>
                  <a:cubicBezTo>
                    <a:pt x="14788" y="2608"/>
                    <a:pt x="14859" y="2537"/>
                    <a:pt x="14859" y="2449"/>
                  </a:cubicBezTo>
                  <a:cubicBezTo>
                    <a:pt x="14859" y="2362"/>
                    <a:pt x="14788" y="2291"/>
                    <a:pt x="14701" y="2291"/>
                  </a:cubicBezTo>
                  <a:cubicBezTo>
                    <a:pt x="14512" y="2291"/>
                    <a:pt x="14129" y="2415"/>
                    <a:pt x="13432" y="2642"/>
                  </a:cubicBezTo>
                  <a:cubicBezTo>
                    <a:pt x="12067" y="3085"/>
                    <a:pt x="9526" y="3909"/>
                    <a:pt x="6291" y="4390"/>
                  </a:cubicBezTo>
                  <a:cubicBezTo>
                    <a:pt x="5498" y="4507"/>
                    <a:pt x="4767" y="4564"/>
                    <a:pt x="4110" y="4564"/>
                  </a:cubicBezTo>
                  <a:cubicBezTo>
                    <a:pt x="2471" y="4564"/>
                    <a:pt x="1292" y="4206"/>
                    <a:pt x="762" y="3518"/>
                  </a:cubicBezTo>
                  <a:cubicBezTo>
                    <a:pt x="358" y="2994"/>
                    <a:pt x="334" y="2302"/>
                    <a:pt x="694" y="1464"/>
                  </a:cubicBezTo>
                  <a:cubicBezTo>
                    <a:pt x="978" y="803"/>
                    <a:pt x="1347" y="425"/>
                    <a:pt x="1794" y="338"/>
                  </a:cubicBezTo>
                  <a:cubicBezTo>
                    <a:pt x="1864" y="324"/>
                    <a:pt x="1934" y="318"/>
                    <a:pt x="2003" y="318"/>
                  </a:cubicBezTo>
                  <a:cubicBezTo>
                    <a:pt x="2724" y="318"/>
                    <a:pt x="3398" y="982"/>
                    <a:pt x="3406" y="989"/>
                  </a:cubicBezTo>
                  <a:cubicBezTo>
                    <a:pt x="3438" y="1020"/>
                    <a:pt x="3478" y="1035"/>
                    <a:pt x="3518" y="1035"/>
                  </a:cubicBezTo>
                  <a:cubicBezTo>
                    <a:pt x="3559" y="1035"/>
                    <a:pt x="3599" y="1020"/>
                    <a:pt x="3631" y="989"/>
                  </a:cubicBezTo>
                  <a:cubicBezTo>
                    <a:pt x="3693" y="928"/>
                    <a:pt x="3693" y="827"/>
                    <a:pt x="3631" y="765"/>
                  </a:cubicBezTo>
                  <a:cubicBezTo>
                    <a:pt x="3597" y="731"/>
                    <a:pt x="2861" y="0"/>
                    <a:pt x="20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6"/>
            <p:cNvSpPr/>
            <p:nvPr/>
          </p:nvSpPr>
          <p:spPr>
            <a:xfrm>
              <a:off x="4956250" y="1803325"/>
              <a:ext cx="226900" cy="29675"/>
            </a:xfrm>
            <a:custGeom>
              <a:rect b="b" l="l" r="r" t="t"/>
              <a:pathLst>
                <a:path extrusionOk="0" h="1187" w="9076">
                  <a:moveTo>
                    <a:pt x="8899" y="0"/>
                  </a:moveTo>
                  <a:cubicBezTo>
                    <a:pt x="8885" y="0"/>
                    <a:pt x="8871" y="2"/>
                    <a:pt x="8857" y="6"/>
                  </a:cubicBezTo>
                  <a:cubicBezTo>
                    <a:pt x="6347" y="699"/>
                    <a:pt x="4171" y="871"/>
                    <a:pt x="2628" y="871"/>
                  </a:cubicBezTo>
                  <a:cubicBezTo>
                    <a:pt x="1116" y="871"/>
                    <a:pt x="211" y="706"/>
                    <a:pt x="193" y="702"/>
                  </a:cubicBezTo>
                  <a:cubicBezTo>
                    <a:pt x="186" y="701"/>
                    <a:pt x="179" y="701"/>
                    <a:pt x="172" y="701"/>
                  </a:cubicBezTo>
                  <a:cubicBezTo>
                    <a:pt x="97" y="701"/>
                    <a:pt x="32" y="754"/>
                    <a:pt x="17" y="830"/>
                  </a:cubicBezTo>
                  <a:cubicBezTo>
                    <a:pt x="1" y="913"/>
                    <a:pt x="52" y="992"/>
                    <a:pt x="134" y="1013"/>
                  </a:cubicBezTo>
                  <a:cubicBezTo>
                    <a:pt x="152" y="1017"/>
                    <a:pt x="1080" y="1186"/>
                    <a:pt x="2627" y="1186"/>
                  </a:cubicBezTo>
                  <a:cubicBezTo>
                    <a:pt x="4196" y="1186"/>
                    <a:pt x="6403" y="1012"/>
                    <a:pt x="8941" y="313"/>
                  </a:cubicBezTo>
                  <a:cubicBezTo>
                    <a:pt x="9026" y="289"/>
                    <a:pt x="9076" y="202"/>
                    <a:pt x="9052" y="117"/>
                  </a:cubicBezTo>
                  <a:cubicBezTo>
                    <a:pt x="9033" y="47"/>
                    <a:pt x="8969" y="0"/>
                    <a:pt x="88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6"/>
            <p:cNvSpPr/>
            <p:nvPr/>
          </p:nvSpPr>
          <p:spPr>
            <a:xfrm>
              <a:off x="4851425" y="1904725"/>
              <a:ext cx="21375" cy="38950"/>
            </a:xfrm>
            <a:custGeom>
              <a:rect b="b" l="l" r="r" t="t"/>
              <a:pathLst>
                <a:path extrusionOk="0" h="1558" w="855">
                  <a:moveTo>
                    <a:pt x="337" y="0"/>
                  </a:moveTo>
                  <a:cubicBezTo>
                    <a:pt x="329" y="0"/>
                    <a:pt x="320" y="1"/>
                    <a:pt x="311" y="2"/>
                  </a:cubicBezTo>
                  <a:cubicBezTo>
                    <a:pt x="110" y="32"/>
                    <a:pt x="1" y="405"/>
                    <a:pt x="64" y="834"/>
                  </a:cubicBezTo>
                  <a:cubicBezTo>
                    <a:pt x="126" y="1244"/>
                    <a:pt x="326" y="1558"/>
                    <a:pt x="519" y="1558"/>
                  </a:cubicBezTo>
                  <a:cubicBezTo>
                    <a:pt x="528" y="1558"/>
                    <a:pt x="536" y="1557"/>
                    <a:pt x="545" y="1556"/>
                  </a:cubicBezTo>
                  <a:cubicBezTo>
                    <a:pt x="745" y="1526"/>
                    <a:pt x="855" y="1153"/>
                    <a:pt x="790" y="724"/>
                  </a:cubicBezTo>
                  <a:cubicBezTo>
                    <a:pt x="728" y="315"/>
                    <a:pt x="530" y="0"/>
                    <a:pt x="3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6"/>
            <p:cNvSpPr/>
            <p:nvPr/>
          </p:nvSpPr>
          <p:spPr>
            <a:xfrm>
              <a:off x="4884525" y="2060925"/>
              <a:ext cx="79075" cy="48725"/>
            </a:xfrm>
            <a:custGeom>
              <a:rect b="b" l="l" r="r" t="t"/>
              <a:pathLst>
                <a:path extrusionOk="0" h="1949" w="3163">
                  <a:moveTo>
                    <a:pt x="2802" y="0"/>
                  </a:moveTo>
                  <a:cubicBezTo>
                    <a:pt x="2693" y="0"/>
                    <a:pt x="2587" y="56"/>
                    <a:pt x="2528" y="157"/>
                  </a:cubicBezTo>
                  <a:cubicBezTo>
                    <a:pt x="1923" y="1292"/>
                    <a:pt x="334" y="1313"/>
                    <a:pt x="317" y="1313"/>
                  </a:cubicBezTo>
                  <a:cubicBezTo>
                    <a:pt x="142" y="1313"/>
                    <a:pt x="0" y="1457"/>
                    <a:pt x="1" y="1632"/>
                  </a:cubicBezTo>
                  <a:cubicBezTo>
                    <a:pt x="1" y="1807"/>
                    <a:pt x="142" y="1948"/>
                    <a:pt x="316" y="1948"/>
                  </a:cubicBezTo>
                  <a:cubicBezTo>
                    <a:pt x="317" y="1948"/>
                    <a:pt x="318" y="1948"/>
                    <a:pt x="319" y="1948"/>
                  </a:cubicBezTo>
                  <a:cubicBezTo>
                    <a:pt x="400" y="1948"/>
                    <a:pt x="2302" y="1930"/>
                    <a:pt x="3089" y="456"/>
                  </a:cubicBezTo>
                  <a:cubicBezTo>
                    <a:pt x="3162" y="303"/>
                    <a:pt x="3102" y="118"/>
                    <a:pt x="2952" y="37"/>
                  </a:cubicBezTo>
                  <a:cubicBezTo>
                    <a:pt x="2904" y="12"/>
                    <a:pt x="2853" y="0"/>
                    <a:pt x="28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6"/>
            <p:cNvSpPr/>
            <p:nvPr/>
          </p:nvSpPr>
          <p:spPr>
            <a:xfrm>
              <a:off x="4826950" y="1842450"/>
              <a:ext cx="61950" cy="25150"/>
            </a:xfrm>
            <a:custGeom>
              <a:rect b="b" l="l" r="r" t="t"/>
              <a:pathLst>
                <a:path extrusionOk="0" h="1006" w="2478">
                  <a:moveTo>
                    <a:pt x="1039" y="0"/>
                  </a:moveTo>
                  <a:cubicBezTo>
                    <a:pt x="538" y="0"/>
                    <a:pt x="213" y="199"/>
                    <a:pt x="190" y="213"/>
                  </a:cubicBezTo>
                  <a:cubicBezTo>
                    <a:pt x="45" y="305"/>
                    <a:pt x="0" y="499"/>
                    <a:pt x="91" y="646"/>
                  </a:cubicBezTo>
                  <a:cubicBezTo>
                    <a:pt x="151" y="743"/>
                    <a:pt x="256" y="797"/>
                    <a:pt x="363" y="797"/>
                  </a:cubicBezTo>
                  <a:cubicBezTo>
                    <a:pt x="419" y="797"/>
                    <a:pt x="475" y="783"/>
                    <a:pt x="527" y="752"/>
                  </a:cubicBezTo>
                  <a:cubicBezTo>
                    <a:pt x="540" y="744"/>
                    <a:pt x="729" y="636"/>
                    <a:pt x="1033" y="636"/>
                  </a:cubicBezTo>
                  <a:cubicBezTo>
                    <a:pt x="1276" y="636"/>
                    <a:pt x="1593" y="705"/>
                    <a:pt x="1954" y="951"/>
                  </a:cubicBezTo>
                  <a:cubicBezTo>
                    <a:pt x="2007" y="987"/>
                    <a:pt x="2069" y="1006"/>
                    <a:pt x="2133" y="1006"/>
                  </a:cubicBezTo>
                  <a:cubicBezTo>
                    <a:pt x="2272" y="1006"/>
                    <a:pt x="2395" y="915"/>
                    <a:pt x="2436" y="782"/>
                  </a:cubicBezTo>
                  <a:cubicBezTo>
                    <a:pt x="2477" y="648"/>
                    <a:pt x="2426" y="504"/>
                    <a:pt x="2311" y="427"/>
                  </a:cubicBezTo>
                  <a:cubicBezTo>
                    <a:pt x="1829" y="98"/>
                    <a:pt x="1390" y="0"/>
                    <a:pt x="1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6"/>
            <p:cNvSpPr/>
            <p:nvPr/>
          </p:nvSpPr>
          <p:spPr>
            <a:xfrm>
              <a:off x="4766025" y="2956200"/>
              <a:ext cx="1770750" cy="1678200"/>
            </a:xfrm>
            <a:custGeom>
              <a:rect b="b" l="l" r="r" t="t"/>
              <a:pathLst>
                <a:path extrusionOk="0" h="67128" w="70830">
                  <a:moveTo>
                    <a:pt x="42288" y="1"/>
                  </a:moveTo>
                  <a:lnTo>
                    <a:pt x="25790" y="9994"/>
                  </a:lnTo>
                  <a:lnTo>
                    <a:pt x="26658" y="12557"/>
                  </a:lnTo>
                  <a:cubicBezTo>
                    <a:pt x="26658" y="12557"/>
                    <a:pt x="11627" y="22607"/>
                    <a:pt x="7664" y="26607"/>
                  </a:cubicBezTo>
                  <a:cubicBezTo>
                    <a:pt x="3702" y="30606"/>
                    <a:pt x="1" y="34373"/>
                    <a:pt x="382" y="36385"/>
                  </a:cubicBezTo>
                  <a:cubicBezTo>
                    <a:pt x="763" y="38397"/>
                    <a:pt x="5326" y="67021"/>
                    <a:pt x="5326" y="67021"/>
                  </a:cubicBezTo>
                  <a:lnTo>
                    <a:pt x="11072" y="66606"/>
                  </a:lnTo>
                  <a:cubicBezTo>
                    <a:pt x="11072" y="66606"/>
                    <a:pt x="11439" y="38765"/>
                    <a:pt x="12226" y="38066"/>
                  </a:cubicBezTo>
                  <a:cubicBezTo>
                    <a:pt x="13012" y="37365"/>
                    <a:pt x="35776" y="22262"/>
                    <a:pt x="35776" y="22262"/>
                  </a:cubicBezTo>
                  <a:cubicBezTo>
                    <a:pt x="35776" y="22262"/>
                    <a:pt x="36452" y="22134"/>
                    <a:pt x="37208" y="22134"/>
                  </a:cubicBezTo>
                  <a:cubicBezTo>
                    <a:pt x="37757" y="22134"/>
                    <a:pt x="38347" y="22201"/>
                    <a:pt x="38752" y="22434"/>
                  </a:cubicBezTo>
                  <a:cubicBezTo>
                    <a:pt x="39715" y="22986"/>
                    <a:pt x="45028" y="42947"/>
                    <a:pt x="46459" y="44025"/>
                  </a:cubicBezTo>
                  <a:cubicBezTo>
                    <a:pt x="47889" y="45103"/>
                    <a:pt x="66033" y="67128"/>
                    <a:pt x="66033" y="67128"/>
                  </a:cubicBezTo>
                  <a:lnTo>
                    <a:pt x="70830" y="65913"/>
                  </a:lnTo>
                  <a:cubicBezTo>
                    <a:pt x="70830" y="65913"/>
                    <a:pt x="54823" y="37045"/>
                    <a:pt x="54866" y="36302"/>
                  </a:cubicBezTo>
                  <a:cubicBezTo>
                    <a:pt x="54890" y="35876"/>
                    <a:pt x="51441" y="20307"/>
                    <a:pt x="47913" y="10277"/>
                  </a:cubicBezTo>
                  <a:cubicBezTo>
                    <a:pt x="45267" y="2756"/>
                    <a:pt x="42288" y="1"/>
                    <a:pt x="42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6"/>
            <p:cNvSpPr/>
            <p:nvPr/>
          </p:nvSpPr>
          <p:spPr>
            <a:xfrm>
              <a:off x="4757350" y="2948250"/>
              <a:ext cx="1788900" cy="1694100"/>
            </a:xfrm>
            <a:custGeom>
              <a:rect b="b" l="l" r="r" t="t"/>
              <a:pathLst>
                <a:path extrusionOk="0" h="67764" w="71556">
                  <a:moveTo>
                    <a:pt x="42583" y="721"/>
                  </a:moveTo>
                  <a:cubicBezTo>
                    <a:pt x="43239" y="1422"/>
                    <a:pt x="45730" y="4361"/>
                    <a:pt x="47960" y="10700"/>
                  </a:cubicBezTo>
                  <a:cubicBezTo>
                    <a:pt x="51484" y="20720"/>
                    <a:pt x="54861" y="36065"/>
                    <a:pt x="54896" y="36602"/>
                  </a:cubicBezTo>
                  <a:cubicBezTo>
                    <a:pt x="54853" y="37344"/>
                    <a:pt x="65770" y="57133"/>
                    <a:pt x="70699" y="66024"/>
                  </a:cubicBezTo>
                  <a:lnTo>
                    <a:pt x="66497" y="67089"/>
                  </a:lnTo>
                  <a:cubicBezTo>
                    <a:pt x="64743" y="64960"/>
                    <a:pt x="48393" y="45141"/>
                    <a:pt x="46997" y="44089"/>
                  </a:cubicBezTo>
                  <a:cubicBezTo>
                    <a:pt x="46305" y="43568"/>
                    <a:pt x="44214" y="36879"/>
                    <a:pt x="42685" y="31995"/>
                  </a:cubicBezTo>
                  <a:cubicBezTo>
                    <a:pt x="40456" y="24866"/>
                    <a:pt x="39736" y="22752"/>
                    <a:pt x="39258" y="22477"/>
                  </a:cubicBezTo>
                  <a:cubicBezTo>
                    <a:pt x="38795" y="22211"/>
                    <a:pt x="38140" y="22136"/>
                    <a:pt x="37543" y="22136"/>
                  </a:cubicBezTo>
                  <a:cubicBezTo>
                    <a:pt x="37047" y="22138"/>
                    <a:pt x="36553" y="22183"/>
                    <a:pt x="36065" y="22269"/>
                  </a:cubicBezTo>
                  <a:cubicBezTo>
                    <a:pt x="36023" y="22276"/>
                    <a:pt x="35984" y="22292"/>
                    <a:pt x="35948" y="22315"/>
                  </a:cubicBezTo>
                  <a:cubicBezTo>
                    <a:pt x="35018" y="22932"/>
                    <a:pt x="13158" y="37436"/>
                    <a:pt x="12361" y="38145"/>
                  </a:cubicBezTo>
                  <a:cubicBezTo>
                    <a:pt x="11565" y="38854"/>
                    <a:pt x="11221" y="58062"/>
                    <a:pt x="11105" y="66628"/>
                  </a:cubicBezTo>
                  <a:lnTo>
                    <a:pt x="5941" y="67001"/>
                  </a:lnTo>
                  <a:cubicBezTo>
                    <a:pt x="5462" y="63991"/>
                    <a:pt x="1397" y="38529"/>
                    <a:pt x="1041" y="36645"/>
                  </a:cubicBezTo>
                  <a:cubicBezTo>
                    <a:pt x="685" y="34770"/>
                    <a:pt x="4697" y="30722"/>
                    <a:pt x="8237" y="27149"/>
                  </a:cubicBezTo>
                  <a:cubicBezTo>
                    <a:pt x="12131" y="23217"/>
                    <a:pt x="27031" y="13238"/>
                    <a:pt x="27181" y="13139"/>
                  </a:cubicBezTo>
                  <a:cubicBezTo>
                    <a:pt x="27301" y="13059"/>
                    <a:pt x="27352" y="12908"/>
                    <a:pt x="27306" y="12773"/>
                  </a:cubicBezTo>
                  <a:lnTo>
                    <a:pt x="26519" y="10451"/>
                  </a:lnTo>
                  <a:lnTo>
                    <a:pt x="42583" y="721"/>
                  </a:lnTo>
                  <a:close/>
                  <a:moveTo>
                    <a:pt x="42635" y="1"/>
                  </a:moveTo>
                  <a:cubicBezTo>
                    <a:pt x="42578" y="1"/>
                    <a:pt x="42521" y="16"/>
                    <a:pt x="42470" y="46"/>
                  </a:cubicBezTo>
                  <a:lnTo>
                    <a:pt x="25973" y="10039"/>
                  </a:lnTo>
                  <a:cubicBezTo>
                    <a:pt x="25844" y="10116"/>
                    <a:pt x="25787" y="10270"/>
                    <a:pt x="25836" y="10412"/>
                  </a:cubicBezTo>
                  <a:lnTo>
                    <a:pt x="26626" y="12745"/>
                  </a:lnTo>
                  <a:cubicBezTo>
                    <a:pt x="24749" y="14005"/>
                    <a:pt x="11523" y="22929"/>
                    <a:pt x="7786" y="26701"/>
                  </a:cubicBezTo>
                  <a:cubicBezTo>
                    <a:pt x="3781" y="30741"/>
                    <a:pt x="0" y="34560"/>
                    <a:pt x="417" y="36762"/>
                  </a:cubicBezTo>
                  <a:cubicBezTo>
                    <a:pt x="793" y="38746"/>
                    <a:pt x="5315" y="67101"/>
                    <a:pt x="5360" y="67387"/>
                  </a:cubicBezTo>
                  <a:cubicBezTo>
                    <a:pt x="5384" y="67541"/>
                    <a:pt x="5509" y="67656"/>
                    <a:pt x="5668" y="67656"/>
                  </a:cubicBezTo>
                  <a:cubicBezTo>
                    <a:pt x="5678" y="67656"/>
                    <a:pt x="5687" y="67656"/>
                    <a:pt x="5697" y="67655"/>
                  </a:cubicBezTo>
                  <a:lnTo>
                    <a:pt x="11442" y="67240"/>
                  </a:lnTo>
                  <a:cubicBezTo>
                    <a:pt x="11607" y="67228"/>
                    <a:pt x="11735" y="67092"/>
                    <a:pt x="11737" y="66928"/>
                  </a:cubicBezTo>
                  <a:cubicBezTo>
                    <a:pt x="11880" y="56080"/>
                    <a:pt x="12285" y="39578"/>
                    <a:pt x="12783" y="38619"/>
                  </a:cubicBezTo>
                  <a:cubicBezTo>
                    <a:pt x="13392" y="38079"/>
                    <a:pt x="28363" y="28110"/>
                    <a:pt x="36245" y="22880"/>
                  </a:cubicBezTo>
                  <a:cubicBezTo>
                    <a:pt x="36537" y="22829"/>
                    <a:pt x="37052" y="22767"/>
                    <a:pt x="37574" y="22767"/>
                  </a:cubicBezTo>
                  <a:cubicBezTo>
                    <a:pt x="38081" y="22767"/>
                    <a:pt x="38593" y="22826"/>
                    <a:pt x="38917" y="23009"/>
                  </a:cubicBezTo>
                  <a:cubicBezTo>
                    <a:pt x="39339" y="23420"/>
                    <a:pt x="40795" y="28076"/>
                    <a:pt x="42080" y="32184"/>
                  </a:cubicBezTo>
                  <a:cubicBezTo>
                    <a:pt x="44302" y="39293"/>
                    <a:pt x="45820" y="43997"/>
                    <a:pt x="46615" y="44596"/>
                  </a:cubicBezTo>
                  <a:cubicBezTo>
                    <a:pt x="47723" y="45431"/>
                    <a:pt x="59868" y="60039"/>
                    <a:pt x="66135" y="67647"/>
                  </a:cubicBezTo>
                  <a:cubicBezTo>
                    <a:pt x="66196" y="67720"/>
                    <a:pt x="66286" y="67763"/>
                    <a:pt x="66380" y="67763"/>
                  </a:cubicBezTo>
                  <a:cubicBezTo>
                    <a:pt x="66407" y="67763"/>
                    <a:pt x="66434" y="67760"/>
                    <a:pt x="66459" y="67752"/>
                  </a:cubicBezTo>
                  <a:lnTo>
                    <a:pt x="71255" y="66537"/>
                  </a:lnTo>
                  <a:cubicBezTo>
                    <a:pt x="71457" y="66486"/>
                    <a:pt x="71555" y="66258"/>
                    <a:pt x="71455" y="66076"/>
                  </a:cubicBezTo>
                  <a:cubicBezTo>
                    <a:pt x="65172" y="54744"/>
                    <a:pt x="55744" y="37539"/>
                    <a:pt x="55530" y="36637"/>
                  </a:cubicBezTo>
                  <a:cubicBezTo>
                    <a:pt x="55565" y="36042"/>
                    <a:pt x="52032" y="20362"/>
                    <a:pt x="48560" y="10488"/>
                  </a:cubicBezTo>
                  <a:cubicBezTo>
                    <a:pt x="45918" y="2979"/>
                    <a:pt x="42975" y="201"/>
                    <a:pt x="42851" y="85"/>
                  </a:cubicBezTo>
                  <a:cubicBezTo>
                    <a:pt x="42790" y="29"/>
                    <a:pt x="42713" y="1"/>
                    <a:pt x="426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6"/>
            <p:cNvSpPr/>
            <p:nvPr/>
          </p:nvSpPr>
          <p:spPr>
            <a:xfrm>
              <a:off x="5800475" y="3022725"/>
              <a:ext cx="715650" cy="1584175"/>
            </a:xfrm>
            <a:custGeom>
              <a:rect b="b" l="l" r="r" t="t"/>
              <a:pathLst>
                <a:path extrusionOk="0" h="63367" w="28626">
                  <a:moveTo>
                    <a:pt x="181" y="0"/>
                  </a:moveTo>
                  <a:cubicBezTo>
                    <a:pt x="155" y="0"/>
                    <a:pt x="129" y="7"/>
                    <a:pt x="105" y="20"/>
                  </a:cubicBezTo>
                  <a:cubicBezTo>
                    <a:pt x="28" y="64"/>
                    <a:pt x="0" y="161"/>
                    <a:pt x="43" y="238"/>
                  </a:cubicBezTo>
                  <a:cubicBezTo>
                    <a:pt x="74" y="290"/>
                    <a:pt x="3058" y="5635"/>
                    <a:pt x="4350" y="7583"/>
                  </a:cubicBezTo>
                  <a:cubicBezTo>
                    <a:pt x="5615" y="9486"/>
                    <a:pt x="5824" y="14155"/>
                    <a:pt x="5826" y="14202"/>
                  </a:cubicBezTo>
                  <a:cubicBezTo>
                    <a:pt x="5826" y="14218"/>
                    <a:pt x="5830" y="14233"/>
                    <a:pt x="5835" y="14248"/>
                  </a:cubicBezTo>
                  <a:cubicBezTo>
                    <a:pt x="5900" y="14431"/>
                    <a:pt x="12335" y="32599"/>
                    <a:pt x="12856" y="35651"/>
                  </a:cubicBezTo>
                  <a:cubicBezTo>
                    <a:pt x="13384" y="38746"/>
                    <a:pt x="27680" y="62289"/>
                    <a:pt x="28289" y="63289"/>
                  </a:cubicBezTo>
                  <a:cubicBezTo>
                    <a:pt x="28318" y="63336"/>
                    <a:pt x="28369" y="63366"/>
                    <a:pt x="28425" y="63366"/>
                  </a:cubicBezTo>
                  <a:cubicBezTo>
                    <a:pt x="28549" y="63366"/>
                    <a:pt x="28625" y="63231"/>
                    <a:pt x="28561" y="63125"/>
                  </a:cubicBezTo>
                  <a:cubicBezTo>
                    <a:pt x="28412" y="62880"/>
                    <a:pt x="13687" y="38633"/>
                    <a:pt x="13169" y="35598"/>
                  </a:cubicBezTo>
                  <a:cubicBezTo>
                    <a:pt x="12647" y="32544"/>
                    <a:pt x="6504" y="15184"/>
                    <a:pt x="6143" y="14163"/>
                  </a:cubicBezTo>
                  <a:cubicBezTo>
                    <a:pt x="6124" y="13755"/>
                    <a:pt x="5894" y="9333"/>
                    <a:pt x="4614" y="7406"/>
                  </a:cubicBezTo>
                  <a:cubicBezTo>
                    <a:pt x="3329" y="5469"/>
                    <a:pt x="351" y="136"/>
                    <a:pt x="322" y="82"/>
                  </a:cubicBezTo>
                  <a:cubicBezTo>
                    <a:pt x="292" y="30"/>
                    <a:pt x="237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6"/>
            <p:cNvSpPr/>
            <p:nvPr/>
          </p:nvSpPr>
          <p:spPr>
            <a:xfrm>
              <a:off x="5447100" y="3415675"/>
              <a:ext cx="218875" cy="101075"/>
            </a:xfrm>
            <a:custGeom>
              <a:rect b="b" l="l" r="r" t="t"/>
              <a:pathLst>
                <a:path extrusionOk="0" h="4043" w="8755">
                  <a:moveTo>
                    <a:pt x="181" y="0"/>
                  </a:moveTo>
                  <a:cubicBezTo>
                    <a:pt x="120" y="0"/>
                    <a:pt x="62" y="35"/>
                    <a:pt x="36" y="95"/>
                  </a:cubicBezTo>
                  <a:cubicBezTo>
                    <a:pt x="1" y="174"/>
                    <a:pt x="37" y="269"/>
                    <a:pt x="117" y="304"/>
                  </a:cubicBezTo>
                  <a:lnTo>
                    <a:pt x="7489" y="3590"/>
                  </a:lnTo>
                  <a:lnTo>
                    <a:pt x="2628" y="2977"/>
                  </a:lnTo>
                  <a:cubicBezTo>
                    <a:pt x="2621" y="2976"/>
                    <a:pt x="2614" y="2976"/>
                    <a:pt x="2607" y="2976"/>
                  </a:cubicBezTo>
                  <a:cubicBezTo>
                    <a:pt x="2521" y="2976"/>
                    <a:pt x="2459" y="3034"/>
                    <a:pt x="2450" y="3114"/>
                  </a:cubicBezTo>
                  <a:cubicBezTo>
                    <a:pt x="2438" y="3201"/>
                    <a:pt x="2501" y="3280"/>
                    <a:pt x="2588" y="3292"/>
                  </a:cubicBezTo>
                  <a:lnTo>
                    <a:pt x="8513" y="4041"/>
                  </a:lnTo>
                  <a:cubicBezTo>
                    <a:pt x="8521" y="4042"/>
                    <a:pt x="8527" y="4042"/>
                    <a:pt x="8533" y="4042"/>
                  </a:cubicBezTo>
                  <a:cubicBezTo>
                    <a:pt x="8705" y="4042"/>
                    <a:pt x="8755" y="3807"/>
                    <a:pt x="8598" y="3739"/>
                  </a:cubicBezTo>
                  <a:lnTo>
                    <a:pt x="246" y="14"/>
                  </a:lnTo>
                  <a:cubicBezTo>
                    <a:pt x="225" y="5"/>
                    <a:pt x="203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6"/>
            <p:cNvSpPr/>
            <p:nvPr/>
          </p:nvSpPr>
          <p:spPr>
            <a:xfrm>
              <a:off x="4913550" y="3741700"/>
              <a:ext cx="257900" cy="861150"/>
            </a:xfrm>
            <a:custGeom>
              <a:rect b="b" l="l" r="r" t="t"/>
              <a:pathLst>
                <a:path extrusionOk="0" h="34446" w="10316">
                  <a:moveTo>
                    <a:pt x="10140" y="1"/>
                  </a:moveTo>
                  <a:cubicBezTo>
                    <a:pt x="10098" y="1"/>
                    <a:pt x="10057" y="17"/>
                    <a:pt x="10026" y="49"/>
                  </a:cubicBezTo>
                  <a:lnTo>
                    <a:pt x="4041" y="6265"/>
                  </a:lnTo>
                  <a:cubicBezTo>
                    <a:pt x="3892" y="6263"/>
                    <a:pt x="3740" y="6262"/>
                    <a:pt x="3587" y="6262"/>
                  </a:cubicBezTo>
                  <a:cubicBezTo>
                    <a:pt x="1937" y="6262"/>
                    <a:pt x="172" y="6372"/>
                    <a:pt x="63" y="6824"/>
                  </a:cubicBezTo>
                  <a:cubicBezTo>
                    <a:pt x="1" y="7079"/>
                    <a:pt x="329" y="7242"/>
                    <a:pt x="452" y="7304"/>
                  </a:cubicBezTo>
                  <a:cubicBezTo>
                    <a:pt x="1867" y="8009"/>
                    <a:pt x="3456" y="9297"/>
                    <a:pt x="3773" y="9560"/>
                  </a:cubicBezTo>
                  <a:lnTo>
                    <a:pt x="3756" y="34286"/>
                  </a:lnTo>
                  <a:cubicBezTo>
                    <a:pt x="3756" y="34375"/>
                    <a:pt x="3827" y="34445"/>
                    <a:pt x="3914" y="34445"/>
                  </a:cubicBezTo>
                  <a:cubicBezTo>
                    <a:pt x="4003" y="34445"/>
                    <a:pt x="4074" y="34375"/>
                    <a:pt x="4074" y="34286"/>
                  </a:cubicBezTo>
                  <a:lnTo>
                    <a:pt x="4091" y="9485"/>
                  </a:lnTo>
                  <a:cubicBezTo>
                    <a:pt x="4091" y="9438"/>
                    <a:pt x="4070" y="9393"/>
                    <a:pt x="4034" y="9363"/>
                  </a:cubicBezTo>
                  <a:cubicBezTo>
                    <a:pt x="4017" y="9348"/>
                    <a:pt x="2200" y="7821"/>
                    <a:pt x="594" y="7021"/>
                  </a:cubicBezTo>
                  <a:cubicBezTo>
                    <a:pt x="471" y="6960"/>
                    <a:pt x="415" y="6915"/>
                    <a:pt x="389" y="6890"/>
                  </a:cubicBezTo>
                  <a:cubicBezTo>
                    <a:pt x="652" y="6689"/>
                    <a:pt x="2282" y="6582"/>
                    <a:pt x="3809" y="6582"/>
                  </a:cubicBezTo>
                  <a:cubicBezTo>
                    <a:pt x="3909" y="6582"/>
                    <a:pt x="4009" y="6583"/>
                    <a:pt x="4107" y="6584"/>
                  </a:cubicBezTo>
                  <a:cubicBezTo>
                    <a:pt x="4116" y="6585"/>
                    <a:pt x="4124" y="6586"/>
                    <a:pt x="4132" y="6586"/>
                  </a:cubicBezTo>
                  <a:cubicBezTo>
                    <a:pt x="4174" y="6586"/>
                    <a:pt x="4197" y="6561"/>
                    <a:pt x="4223" y="6535"/>
                  </a:cubicBezTo>
                  <a:lnTo>
                    <a:pt x="10255" y="270"/>
                  </a:lnTo>
                  <a:cubicBezTo>
                    <a:pt x="10316" y="207"/>
                    <a:pt x="10313" y="106"/>
                    <a:pt x="10251" y="45"/>
                  </a:cubicBezTo>
                  <a:cubicBezTo>
                    <a:pt x="10220" y="16"/>
                    <a:pt x="10180" y="1"/>
                    <a:pt x="10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6"/>
            <p:cNvSpPr/>
            <p:nvPr/>
          </p:nvSpPr>
          <p:spPr>
            <a:xfrm>
              <a:off x="5452550" y="2988450"/>
              <a:ext cx="376725" cy="246525"/>
            </a:xfrm>
            <a:custGeom>
              <a:rect b="b" l="l" r="r" t="t"/>
              <a:pathLst>
                <a:path extrusionOk="0" h="9861" w="15069">
                  <a:moveTo>
                    <a:pt x="14888" y="1"/>
                  </a:moveTo>
                  <a:cubicBezTo>
                    <a:pt x="14838" y="1"/>
                    <a:pt x="14789" y="24"/>
                    <a:pt x="14758" y="69"/>
                  </a:cubicBezTo>
                  <a:cubicBezTo>
                    <a:pt x="8939" y="8538"/>
                    <a:pt x="235" y="9534"/>
                    <a:pt x="148" y="9543"/>
                  </a:cubicBezTo>
                  <a:cubicBezTo>
                    <a:pt x="63" y="9551"/>
                    <a:pt x="1" y="9624"/>
                    <a:pt x="5" y="9708"/>
                  </a:cubicBezTo>
                  <a:cubicBezTo>
                    <a:pt x="8" y="9793"/>
                    <a:pt x="78" y="9860"/>
                    <a:pt x="163" y="9860"/>
                  </a:cubicBezTo>
                  <a:cubicBezTo>
                    <a:pt x="169" y="9860"/>
                    <a:pt x="174" y="9860"/>
                    <a:pt x="180" y="9859"/>
                  </a:cubicBezTo>
                  <a:cubicBezTo>
                    <a:pt x="268" y="9850"/>
                    <a:pt x="9113" y="8843"/>
                    <a:pt x="15019" y="248"/>
                  </a:cubicBezTo>
                  <a:cubicBezTo>
                    <a:pt x="15069" y="176"/>
                    <a:pt x="15051" y="78"/>
                    <a:pt x="14978" y="28"/>
                  </a:cubicBezTo>
                  <a:cubicBezTo>
                    <a:pt x="14951" y="9"/>
                    <a:pt x="14919" y="1"/>
                    <a:pt x="148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6"/>
            <p:cNvSpPr/>
            <p:nvPr/>
          </p:nvSpPr>
          <p:spPr>
            <a:xfrm>
              <a:off x="5568600" y="3150950"/>
              <a:ext cx="30225" cy="56525"/>
            </a:xfrm>
            <a:custGeom>
              <a:rect b="b" l="l" r="r" t="t"/>
              <a:pathLst>
                <a:path extrusionOk="0" h="2261" w="1209">
                  <a:moveTo>
                    <a:pt x="183" y="1"/>
                  </a:moveTo>
                  <a:cubicBezTo>
                    <a:pt x="162" y="1"/>
                    <a:pt x="141" y="5"/>
                    <a:pt x="120" y="14"/>
                  </a:cubicBezTo>
                  <a:cubicBezTo>
                    <a:pt x="38" y="49"/>
                    <a:pt x="1" y="146"/>
                    <a:pt x="40" y="227"/>
                  </a:cubicBezTo>
                  <a:lnTo>
                    <a:pt x="872" y="2164"/>
                  </a:lnTo>
                  <a:cubicBezTo>
                    <a:pt x="897" y="2222"/>
                    <a:pt x="955" y="2260"/>
                    <a:pt x="1018" y="2260"/>
                  </a:cubicBezTo>
                  <a:lnTo>
                    <a:pt x="1018" y="2261"/>
                  </a:lnTo>
                  <a:cubicBezTo>
                    <a:pt x="1131" y="2260"/>
                    <a:pt x="1209" y="2144"/>
                    <a:pt x="1164" y="2039"/>
                  </a:cubicBezTo>
                  <a:lnTo>
                    <a:pt x="331" y="101"/>
                  </a:lnTo>
                  <a:cubicBezTo>
                    <a:pt x="306" y="38"/>
                    <a:pt x="246" y="1"/>
                    <a:pt x="1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6"/>
            <p:cNvSpPr/>
            <p:nvPr/>
          </p:nvSpPr>
          <p:spPr>
            <a:xfrm>
              <a:off x="5697750" y="3064050"/>
              <a:ext cx="36075" cy="50850"/>
            </a:xfrm>
            <a:custGeom>
              <a:rect b="b" l="l" r="r" t="t"/>
              <a:pathLst>
                <a:path extrusionOk="0" h="2034" w="1443">
                  <a:moveTo>
                    <a:pt x="181" y="1"/>
                  </a:moveTo>
                  <a:cubicBezTo>
                    <a:pt x="153" y="1"/>
                    <a:pt x="123" y="9"/>
                    <a:pt x="97" y="25"/>
                  </a:cubicBezTo>
                  <a:cubicBezTo>
                    <a:pt x="24" y="73"/>
                    <a:pt x="0" y="170"/>
                    <a:pt x="46" y="243"/>
                  </a:cubicBezTo>
                  <a:lnTo>
                    <a:pt x="1128" y="1960"/>
                  </a:lnTo>
                  <a:cubicBezTo>
                    <a:pt x="1157" y="2006"/>
                    <a:pt x="1208" y="2033"/>
                    <a:pt x="1262" y="2033"/>
                  </a:cubicBezTo>
                  <a:cubicBezTo>
                    <a:pt x="1292" y="2033"/>
                    <a:pt x="1322" y="2025"/>
                    <a:pt x="1347" y="2010"/>
                  </a:cubicBezTo>
                  <a:cubicBezTo>
                    <a:pt x="1422" y="1962"/>
                    <a:pt x="1443" y="1864"/>
                    <a:pt x="1397" y="1789"/>
                  </a:cubicBezTo>
                  <a:lnTo>
                    <a:pt x="315" y="74"/>
                  </a:lnTo>
                  <a:cubicBezTo>
                    <a:pt x="285" y="27"/>
                    <a:pt x="233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6"/>
            <p:cNvSpPr/>
            <p:nvPr/>
          </p:nvSpPr>
          <p:spPr>
            <a:xfrm>
              <a:off x="5072675" y="2168500"/>
              <a:ext cx="750550" cy="1037525"/>
            </a:xfrm>
            <a:custGeom>
              <a:rect b="b" l="l" r="r" t="t"/>
              <a:pathLst>
                <a:path extrusionOk="0" h="41501" w="30022">
                  <a:moveTo>
                    <a:pt x="5644" y="1"/>
                  </a:moveTo>
                  <a:cubicBezTo>
                    <a:pt x="3886" y="1"/>
                    <a:pt x="567" y="3203"/>
                    <a:pt x="755" y="4195"/>
                  </a:cubicBezTo>
                  <a:cubicBezTo>
                    <a:pt x="755" y="4195"/>
                    <a:pt x="1" y="8628"/>
                    <a:pt x="1568" y="15933"/>
                  </a:cubicBezTo>
                  <a:cubicBezTo>
                    <a:pt x="3135" y="23238"/>
                    <a:pt x="13523" y="41500"/>
                    <a:pt x="13523" y="41500"/>
                  </a:cubicBezTo>
                  <a:lnTo>
                    <a:pt x="15183" y="41149"/>
                  </a:lnTo>
                  <a:cubicBezTo>
                    <a:pt x="19864" y="40158"/>
                    <a:pt x="24130" y="37762"/>
                    <a:pt x="27411" y="34280"/>
                  </a:cubicBezTo>
                  <a:lnTo>
                    <a:pt x="30021" y="31509"/>
                  </a:lnTo>
                  <a:cubicBezTo>
                    <a:pt x="30021" y="31509"/>
                    <a:pt x="20597" y="13799"/>
                    <a:pt x="17003" y="7123"/>
                  </a:cubicBezTo>
                  <a:cubicBezTo>
                    <a:pt x="13409" y="448"/>
                    <a:pt x="7459" y="104"/>
                    <a:pt x="5723" y="3"/>
                  </a:cubicBezTo>
                  <a:cubicBezTo>
                    <a:pt x="5697" y="2"/>
                    <a:pt x="5671" y="1"/>
                    <a:pt x="5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6"/>
            <p:cNvSpPr/>
            <p:nvPr/>
          </p:nvSpPr>
          <p:spPr>
            <a:xfrm>
              <a:off x="5066800" y="2160600"/>
              <a:ext cx="765025" cy="1053375"/>
            </a:xfrm>
            <a:custGeom>
              <a:rect b="b" l="l" r="r" t="t"/>
              <a:pathLst>
                <a:path extrusionOk="0" h="42135" w="30601">
                  <a:moveTo>
                    <a:pt x="5876" y="635"/>
                  </a:moveTo>
                  <a:cubicBezTo>
                    <a:pt x="5897" y="635"/>
                    <a:pt x="5920" y="635"/>
                    <a:pt x="5938" y="638"/>
                  </a:cubicBezTo>
                  <a:cubicBezTo>
                    <a:pt x="10922" y="925"/>
                    <a:pt x="14629" y="3265"/>
                    <a:pt x="16958" y="7591"/>
                  </a:cubicBezTo>
                  <a:cubicBezTo>
                    <a:pt x="20305" y="13806"/>
                    <a:pt x="28815" y="29792"/>
                    <a:pt x="29868" y="31773"/>
                  </a:cubicBezTo>
                  <a:lnTo>
                    <a:pt x="27414" y="34378"/>
                  </a:lnTo>
                  <a:cubicBezTo>
                    <a:pt x="24162" y="37830"/>
                    <a:pt x="19991" y="40174"/>
                    <a:pt x="15351" y="41155"/>
                  </a:cubicBezTo>
                  <a:lnTo>
                    <a:pt x="13919" y="41458"/>
                  </a:lnTo>
                  <a:cubicBezTo>
                    <a:pt x="12783" y="39441"/>
                    <a:pt x="3566" y="22946"/>
                    <a:pt x="2114" y="16183"/>
                  </a:cubicBezTo>
                  <a:cubicBezTo>
                    <a:pt x="579" y="9033"/>
                    <a:pt x="1295" y="4607"/>
                    <a:pt x="1303" y="4563"/>
                  </a:cubicBezTo>
                  <a:cubicBezTo>
                    <a:pt x="1309" y="4526"/>
                    <a:pt x="1309" y="4488"/>
                    <a:pt x="1301" y="4451"/>
                  </a:cubicBezTo>
                  <a:cubicBezTo>
                    <a:pt x="1278" y="4325"/>
                    <a:pt x="1415" y="3881"/>
                    <a:pt x="2104" y="3096"/>
                  </a:cubicBezTo>
                  <a:cubicBezTo>
                    <a:pt x="3160" y="1895"/>
                    <a:pt x="4880" y="635"/>
                    <a:pt x="5876" y="635"/>
                  </a:cubicBezTo>
                  <a:close/>
                  <a:moveTo>
                    <a:pt x="5883" y="0"/>
                  </a:moveTo>
                  <a:cubicBezTo>
                    <a:pt x="4633" y="0"/>
                    <a:pt x="2784" y="1360"/>
                    <a:pt x="1627" y="2677"/>
                  </a:cubicBezTo>
                  <a:cubicBezTo>
                    <a:pt x="1156" y="3215"/>
                    <a:pt x="615" y="3959"/>
                    <a:pt x="668" y="4506"/>
                  </a:cubicBezTo>
                  <a:cubicBezTo>
                    <a:pt x="587" y="5036"/>
                    <a:pt x="0" y="9358"/>
                    <a:pt x="1493" y="16316"/>
                  </a:cubicBezTo>
                  <a:cubicBezTo>
                    <a:pt x="3053" y="23585"/>
                    <a:pt x="13058" y="41226"/>
                    <a:pt x="13483" y="41973"/>
                  </a:cubicBezTo>
                  <a:cubicBezTo>
                    <a:pt x="13539" y="42073"/>
                    <a:pt x="13644" y="42134"/>
                    <a:pt x="13759" y="42135"/>
                  </a:cubicBezTo>
                  <a:cubicBezTo>
                    <a:pt x="13780" y="42135"/>
                    <a:pt x="13802" y="42132"/>
                    <a:pt x="13824" y="42129"/>
                  </a:cubicBezTo>
                  <a:lnTo>
                    <a:pt x="15484" y="41776"/>
                  </a:lnTo>
                  <a:cubicBezTo>
                    <a:pt x="20251" y="40769"/>
                    <a:pt x="24537" y="38362"/>
                    <a:pt x="27878" y="34815"/>
                  </a:cubicBezTo>
                  <a:lnTo>
                    <a:pt x="30488" y="32043"/>
                  </a:lnTo>
                  <a:cubicBezTo>
                    <a:pt x="30581" y="31943"/>
                    <a:pt x="30601" y="31796"/>
                    <a:pt x="30536" y="31675"/>
                  </a:cubicBezTo>
                  <a:cubicBezTo>
                    <a:pt x="30443" y="31499"/>
                    <a:pt x="21071" y="13890"/>
                    <a:pt x="17518" y="7289"/>
                  </a:cubicBezTo>
                  <a:cubicBezTo>
                    <a:pt x="15077" y="2755"/>
                    <a:pt x="11194" y="304"/>
                    <a:pt x="5977" y="3"/>
                  </a:cubicBezTo>
                  <a:cubicBezTo>
                    <a:pt x="5946" y="1"/>
                    <a:pt x="5914" y="0"/>
                    <a:pt x="5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6"/>
            <p:cNvSpPr/>
            <p:nvPr/>
          </p:nvSpPr>
          <p:spPr>
            <a:xfrm>
              <a:off x="5274650" y="2175825"/>
              <a:ext cx="548575" cy="944650"/>
            </a:xfrm>
            <a:custGeom>
              <a:rect b="b" l="l" r="r" t="t"/>
              <a:pathLst>
                <a:path extrusionOk="0" h="37786" w="21943">
                  <a:moveTo>
                    <a:pt x="1" y="0"/>
                  </a:moveTo>
                  <a:cubicBezTo>
                    <a:pt x="1139" y="560"/>
                    <a:pt x="4632" y="2499"/>
                    <a:pt x="6197" y="5869"/>
                  </a:cubicBezTo>
                  <a:cubicBezTo>
                    <a:pt x="8079" y="9922"/>
                    <a:pt x="5618" y="16002"/>
                    <a:pt x="5618" y="16002"/>
                  </a:cubicBezTo>
                  <a:cubicBezTo>
                    <a:pt x="5618" y="16002"/>
                    <a:pt x="5609" y="15653"/>
                    <a:pt x="5591" y="15134"/>
                  </a:cubicBezTo>
                  <a:cubicBezTo>
                    <a:pt x="4312" y="19779"/>
                    <a:pt x="2185" y="26794"/>
                    <a:pt x="665" y="31302"/>
                  </a:cubicBezTo>
                  <a:lnTo>
                    <a:pt x="2578" y="26425"/>
                  </a:lnTo>
                  <a:lnTo>
                    <a:pt x="3446" y="23241"/>
                  </a:lnTo>
                  <a:lnTo>
                    <a:pt x="9816" y="25702"/>
                  </a:lnTo>
                  <a:lnTo>
                    <a:pt x="6486" y="22372"/>
                  </a:lnTo>
                  <a:lnTo>
                    <a:pt x="6486" y="22372"/>
                  </a:lnTo>
                  <a:cubicBezTo>
                    <a:pt x="6486" y="22373"/>
                    <a:pt x="13435" y="26570"/>
                    <a:pt x="15317" y="28308"/>
                  </a:cubicBezTo>
                  <a:cubicBezTo>
                    <a:pt x="17199" y="30044"/>
                    <a:pt x="17778" y="32217"/>
                    <a:pt x="16765" y="34678"/>
                  </a:cubicBezTo>
                  <a:cubicBezTo>
                    <a:pt x="16371" y="35633"/>
                    <a:pt x="15542" y="36761"/>
                    <a:pt x="14674" y="37785"/>
                  </a:cubicBezTo>
                  <a:cubicBezTo>
                    <a:pt x="16371" y="36724"/>
                    <a:pt x="17944" y="35460"/>
                    <a:pt x="19332" y="33987"/>
                  </a:cubicBezTo>
                  <a:lnTo>
                    <a:pt x="21942" y="31216"/>
                  </a:lnTo>
                  <a:cubicBezTo>
                    <a:pt x="21942" y="31216"/>
                    <a:pt x="12520" y="13506"/>
                    <a:pt x="8924" y="6831"/>
                  </a:cubicBezTo>
                  <a:cubicBezTo>
                    <a:pt x="6352" y="2052"/>
                    <a:pt x="2578" y="52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6"/>
            <p:cNvSpPr/>
            <p:nvPr/>
          </p:nvSpPr>
          <p:spPr>
            <a:xfrm>
              <a:off x="5368050" y="2503250"/>
              <a:ext cx="155825" cy="143475"/>
            </a:xfrm>
            <a:custGeom>
              <a:rect b="b" l="l" r="r" t="t"/>
              <a:pathLst>
                <a:path extrusionOk="0" h="5739" w="6233">
                  <a:moveTo>
                    <a:pt x="6055" y="0"/>
                  </a:moveTo>
                  <a:cubicBezTo>
                    <a:pt x="6017" y="0"/>
                    <a:pt x="5980" y="14"/>
                    <a:pt x="5950" y="40"/>
                  </a:cubicBezTo>
                  <a:cubicBezTo>
                    <a:pt x="4028" y="1753"/>
                    <a:pt x="144" y="5427"/>
                    <a:pt x="105" y="5464"/>
                  </a:cubicBezTo>
                  <a:cubicBezTo>
                    <a:pt x="1" y="5563"/>
                    <a:pt x="71" y="5738"/>
                    <a:pt x="214" y="5738"/>
                  </a:cubicBezTo>
                  <a:cubicBezTo>
                    <a:pt x="255" y="5738"/>
                    <a:pt x="295" y="5723"/>
                    <a:pt x="323" y="5695"/>
                  </a:cubicBezTo>
                  <a:cubicBezTo>
                    <a:pt x="363" y="5657"/>
                    <a:pt x="4242" y="1986"/>
                    <a:pt x="6161" y="278"/>
                  </a:cubicBezTo>
                  <a:cubicBezTo>
                    <a:pt x="6227" y="220"/>
                    <a:pt x="6233" y="119"/>
                    <a:pt x="6174" y="54"/>
                  </a:cubicBezTo>
                  <a:cubicBezTo>
                    <a:pt x="6143" y="19"/>
                    <a:pt x="6099" y="0"/>
                    <a:pt x="60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6"/>
            <p:cNvSpPr/>
            <p:nvPr/>
          </p:nvSpPr>
          <p:spPr>
            <a:xfrm>
              <a:off x="5519875" y="2620350"/>
              <a:ext cx="37550" cy="16600"/>
            </a:xfrm>
            <a:custGeom>
              <a:rect b="b" l="l" r="r" t="t"/>
              <a:pathLst>
                <a:path extrusionOk="0" h="664" w="1502">
                  <a:moveTo>
                    <a:pt x="1323" y="0"/>
                  </a:moveTo>
                  <a:cubicBezTo>
                    <a:pt x="1305" y="0"/>
                    <a:pt x="1287" y="3"/>
                    <a:pt x="1269" y="10"/>
                  </a:cubicBezTo>
                  <a:cubicBezTo>
                    <a:pt x="896" y="143"/>
                    <a:pt x="516" y="258"/>
                    <a:pt x="130" y="350"/>
                  </a:cubicBezTo>
                  <a:cubicBezTo>
                    <a:pt x="52" y="370"/>
                    <a:pt x="0" y="443"/>
                    <a:pt x="9" y="524"/>
                  </a:cubicBezTo>
                  <a:cubicBezTo>
                    <a:pt x="19" y="604"/>
                    <a:pt x="88" y="663"/>
                    <a:pt x="167" y="663"/>
                  </a:cubicBezTo>
                  <a:cubicBezTo>
                    <a:pt x="180" y="663"/>
                    <a:pt x="193" y="661"/>
                    <a:pt x="206" y="658"/>
                  </a:cubicBezTo>
                  <a:cubicBezTo>
                    <a:pt x="602" y="563"/>
                    <a:pt x="993" y="446"/>
                    <a:pt x="1377" y="309"/>
                  </a:cubicBezTo>
                  <a:cubicBezTo>
                    <a:pt x="1459" y="279"/>
                    <a:pt x="1502" y="188"/>
                    <a:pt x="1472" y="106"/>
                  </a:cubicBezTo>
                  <a:cubicBezTo>
                    <a:pt x="1449" y="40"/>
                    <a:pt x="1388" y="0"/>
                    <a:pt x="13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6"/>
            <p:cNvSpPr/>
            <p:nvPr/>
          </p:nvSpPr>
          <p:spPr>
            <a:xfrm>
              <a:off x="5340275" y="2636275"/>
              <a:ext cx="150575" cy="15300"/>
            </a:xfrm>
            <a:custGeom>
              <a:rect b="b" l="l" r="r" t="t"/>
              <a:pathLst>
                <a:path extrusionOk="0" h="612" w="6023">
                  <a:moveTo>
                    <a:pt x="5854" y="1"/>
                  </a:moveTo>
                  <a:cubicBezTo>
                    <a:pt x="5845" y="1"/>
                    <a:pt x="5837" y="1"/>
                    <a:pt x="5829" y="3"/>
                  </a:cubicBezTo>
                  <a:cubicBezTo>
                    <a:pt x="4253" y="242"/>
                    <a:pt x="2651" y="294"/>
                    <a:pt x="1556" y="294"/>
                  </a:cubicBezTo>
                  <a:cubicBezTo>
                    <a:pt x="725" y="294"/>
                    <a:pt x="186" y="264"/>
                    <a:pt x="173" y="263"/>
                  </a:cubicBezTo>
                  <a:cubicBezTo>
                    <a:pt x="169" y="263"/>
                    <a:pt x="166" y="263"/>
                    <a:pt x="162" y="263"/>
                  </a:cubicBezTo>
                  <a:cubicBezTo>
                    <a:pt x="80" y="263"/>
                    <a:pt x="9" y="328"/>
                    <a:pt x="5" y="412"/>
                  </a:cubicBezTo>
                  <a:cubicBezTo>
                    <a:pt x="0" y="500"/>
                    <a:pt x="67" y="575"/>
                    <a:pt x="155" y="580"/>
                  </a:cubicBezTo>
                  <a:cubicBezTo>
                    <a:pt x="167" y="582"/>
                    <a:pt x="711" y="612"/>
                    <a:pt x="1550" y="612"/>
                  </a:cubicBezTo>
                  <a:cubicBezTo>
                    <a:pt x="2657" y="612"/>
                    <a:pt x="4280" y="559"/>
                    <a:pt x="5876" y="317"/>
                  </a:cubicBezTo>
                  <a:cubicBezTo>
                    <a:pt x="5963" y="304"/>
                    <a:pt x="6023" y="223"/>
                    <a:pt x="6009" y="136"/>
                  </a:cubicBezTo>
                  <a:cubicBezTo>
                    <a:pt x="5999" y="57"/>
                    <a:pt x="5931" y="1"/>
                    <a:pt x="58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6"/>
            <p:cNvSpPr/>
            <p:nvPr/>
          </p:nvSpPr>
          <p:spPr>
            <a:xfrm>
              <a:off x="5036825" y="2119350"/>
              <a:ext cx="228550" cy="197425"/>
            </a:xfrm>
            <a:custGeom>
              <a:rect b="b" l="l" r="r" t="t"/>
              <a:pathLst>
                <a:path extrusionOk="0" h="7897" w="9142">
                  <a:moveTo>
                    <a:pt x="7521" y="1"/>
                  </a:moveTo>
                  <a:lnTo>
                    <a:pt x="1" y="5287"/>
                  </a:lnTo>
                  <a:lnTo>
                    <a:pt x="2088" y="7896"/>
                  </a:lnTo>
                  <a:lnTo>
                    <a:pt x="9142" y="2085"/>
                  </a:lnTo>
                  <a:lnTo>
                    <a:pt x="75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6"/>
            <p:cNvSpPr/>
            <p:nvPr/>
          </p:nvSpPr>
          <p:spPr>
            <a:xfrm>
              <a:off x="5027775" y="2111400"/>
              <a:ext cx="246500" cy="213300"/>
            </a:xfrm>
            <a:custGeom>
              <a:rect b="b" l="l" r="r" t="t"/>
              <a:pathLst>
                <a:path extrusionOk="0" h="8532" w="9860">
                  <a:moveTo>
                    <a:pt x="7818" y="752"/>
                  </a:moveTo>
                  <a:lnTo>
                    <a:pt x="9063" y="2353"/>
                  </a:lnTo>
                  <a:lnTo>
                    <a:pt x="2496" y="7763"/>
                  </a:lnTo>
                  <a:lnTo>
                    <a:pt x="822" y="5671"/>
                  </a:lnTo>
                  <a:lnTo>
                    <a:pt x="7818" y="752"/>
                  </a:lnTo>
                  <a:close/>
                  <a:moveTo>
                    <a:pt x="7882" y="0"/>
                  </a:moveTo>
                  <a:cubicBezTo>
                    <a:pt x="7819" y="0"/>
                    <a:pt x="7755" y="19"/>
                    <a:pt x="7700" y="59"/>
                  </a:cubicBezTo>
                  <a:lnTo>
                    <a:pt x="180" y="5346"/>
                  </a:lnTo>
                  <a:cubicBezTo>
                    <a:pt x="30" y="5450"/>
                    <a:pt x="0" y="5661"/>
                    <a:pt x="115" y="5804"/>
                  </a:cubicBezTo>
                  <a:lnTo>
                    <a:pt x="2202" y="8412"/>
                  </a:lnTo>
                  <a:cubicBezTo>
                    <a:pt x="2256" y="8478"/>
                    <a:pt x="2333" y="8520"/>
                    <a:pt x="2418" y="8529"/>
                  </a:cubicBezTo>
                  <a:cubicBezTo>
                    <a:pt x="2429" y="8531"/>
                    <a:pt x="2439" y="8531"/>
                    <a:pt x="2450" y="8531"/>
                  </a:cubicBezTo>
                  <a:cubicBezTo>
                    <a:pt x="2524" y="8530"/>
                    <a:pt x="2596" y="8505"/>
                    <a:pt x="2653" y="8458"/>
                  </a:cubicBezTo>
                  <a:lnTo>
                    <a:pt x="9705" y="2647"/>
                  </a:lnTo>
                  <a:cubicBezTo>
                    <a:pt x="9837" y="2537"/>
                    <a:pt x="9860" y="2342"/>
                    <a:pt x="9754" y="2206"/>
                  </a:cubicBezTo>
                  <a:lnTo>
                    <a:pt x="8133" y="123"/>
                  </a:lnTo>
                  <a:cubicBezTo>
                    <a:pt x="8070" y="43"/>
                    <a:pt x="7977" y="0"/>
                    <a:pt x="7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6"/>
            <p:cNvSpPr/>
            <p:nvPr/>
          </p:nvSpPr>
          <p:spPr>
            <a:xfrm>
              <a:off x="4511100" y="2350700"/>
              <a:ext cx="930525" cy="912425"/>
            </a:xfrm>
            <a:custGeom>
              <a:rect b="b" l="l" r="r" t="t"/>
              <a:pathLst>
                <a:path extrusionOk="0" h="36497" w="37221">
                  <a:moveTo>
                    <a:pt x="28376" y="0"/>
                  </a:moveTo>
                  <a:lnTo>
                    <a:pt x="23346" y="22714"/>
                  </a:lnTo>
                  <a:lnTo>
                    <a:pt x="1" y="34311"/>
                  </a:lnTo>
                  <a:lnTo>
                    <a:pt x="1476" y="36497"/>
                  </a:lnTo>
                  <a:cubicBezTo>
                    <a:pt x="1476" y="36497"/>
                    <a:pt x="28656" y="29291"/>
                    <a:pt x="29506" y="28644"/>
                  </a:cubicBezTo>
                  <a:cubicBezTo>
                    <a:pt x="30356" y="27997"/>
                    <a:pt x="36958" y="6186"/>
                    <a:pt x="37221" y="3648"/>
                  </a:cubicBezTo>
                  <a:lnTo>
                    <a:pt x="283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6"/>
            <p:cNvSpPr/>
            <p:nvPr/>
          </p:nvSpPr>
          <p:spPr>
            <a:xfrm>
              <a:off x="4502825" y="2342750"/>
              <a:ext cx="947225" cy="928325"/>
            </a:xfrm>
            <a:custGeom>
              <a:rect b="b" l="l" r="r" t="t"/>
              <a:pathLst>
                <a:path extrusionOk="0" h="37133" w="37889">
                  <a:moveTo>
                    <a:pt x="28706" y="1"/>
                  </a:moveTo>
                  <a:cubicBezTo>
                    <a:pt x="28560" y="1"/>
                    <a:pt x="28429" y="101"/>
                    <a:pt x="28397" y="250"/>
                  </a:cubicBezTo>
                  <a:lnTo>
                    <a:pt x="23400" y="22816"/>
                  </a:lnTo>
                  <a:lnTo>
                    <a:pt x="190" y="34344"/>
                  </a:lnTo>
                  <a:cubicBezTo>
                    <a:pt x="108" y="34383"/>
                    <a:pt x="48" y="34458"/>
                    <a:pt x="24" y="34546"/>
                  </a:cubicBezTo>
                  <a:cubicBezTo>
                    <a:pt x="1" y="34635"/>
                    <a:pt x="17" y="34729"/>
                    <a:pt x="68" y="34805"/>
                  </a:cubicBezTo>
                  <a:lnTo>
                    <a:pt x="1544" y="36993"/>
                  </a:lnTo>
                  <a:cubicBezTo>
                    <a:pt x="1603" y="37080"/>
                    <a:pt x="1702" y="37132"/>
                    <a:pt x="1807" y="37132"/>
                  </a:cubicBezTo>
                  <a:cubicBezTo>
                    <a:pt x="1834" y="37132"/>
                    <a:pt x="1863" y="37128"/>
                    <a:pt x="1889" y="37122"/>
                  </a:cubicBezTo>
                  <a:cubicBezTo>
                    <a:pt x="6438" y="35916"/>
                    <a:pt x="29173" y="29868"/>
                    <a:pt x="30029" y="29215"/>
                  </a:cubicBezTo>
                  <a:cubicBezTo>
                    <a:pt x="31054" y="28434"/>
                    <a:pt x="37619" y="6396"/>
                    <a:pt x="37868" y="3998"/>
                  </a:cubicBezTo>
                  <a:cubicBezTo>
                    <a:pt x="37889" y="3821"/>
                    <a:pt x="37762" y="3662"/>
                    <a:pt x="37585" y="3645"/>
                  </a:cubicBezTo>
                  <a:cubicBezTo>
                    <a:pt x="37574" y="3643"/>
                    <a:pt x="37562" y="3643"/>
                    <a:pt x="37551" y="3643"/>
                  </a:cubicBezTo>
                  <a:cubicBezTo>
                    <a:pt x="37389" y="3643"/>
                    <a:pt x="37251" y="3767"/>
                    <a:pt x="37237" y="3932"/>
                  </a:cubicBezTo>
                  <a:cubicBezTo>
                    <a:pt x="36950" y="6698"/>
                    <a:pt x="30479" y="27783"/>
                    <a:pt x="29650" y="28704"/>
                  </a:cubicBezTo>
                  <a:cubicBezTo>
                    <a:pt x="28861" y="29206"/>
                    <a:pt x="12735" y="33588"/>
                    <a:pt x="1945" y="36450"/>
                  </a:cubicBezTo>
                  <a:lnTo>
                    <a:pt x="799" y="34751"/>
                  </a:lnTo>
                  <a:lnTo>
                    <a:pt x="23819" y="23318"/>
                  </a:lnTo>
                  <a:cubicBezTo>
                    <a:pt x="23904" y="23274"/>
                    <a:pt x="23966" y="23196"/>
                    <a:pt x="23987" y="23101"/>
                  </a:cubicBezTo>
                  <a:lnTo>
                    <a:pt x="29017" y="387"/>
                  </a:lnTo>
                  <a:cubicBezTo>
                    <a:pt x="29054" y="216"/>
                    <a:pt x="28946" y="46"/>
                    <a:pt x="28775" y="8"/>
                  </a:cubicBezTo>
                  <a:cubicBezTo>
                    <a:pt x="28752" y="3"/>
                    <a:pt x="28729" y="1"/>
                    <a:pt x="287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6"/>
            <p:cNvSpPr/>
            <p:nvPr/>
          </p:nvSpPr>
          <p:spPr>
            <a:xfrm>
              <a:off x="4563075" y="2436300"/>
              <a:ext cx="851350" cy="822825"/>
            </a:xfrm>
            <a:custGeom>
              <a:rect b="b" l="l" r="r" t="t"/>
              <a:pathLst>
                <a:path extrusionOk="0" h="32913" w="34054">
                  <a:moveTo>
                    <a:pt x="33462" y="0"/>
                  </a:moveTo>
                  <a:cubicBezTo>
                    <a:pt x="33429" y="0"/>
                    <a:pt x="33393" y="26"/>
                    <a:pt x="33356" y="82"/>
                  </a:cubicBezTo>
                  <a:cubicBezTo>
                    <a:pt x="32778" y="951"/>
                    <a:pt x="31620" y="7900"/>
                    <a:pt x="29738" y="12966"/>
                  </a:cubicBezTo>
                  <a:cubicBezTo>
                    <a:pt x="27855" y="18033"/>
                    <a:pt x="24236" y="20205"/>
                    <a:pt x="24960" y="20350"/>
                  </a:cubicBezTo>
                  <a:cubicBezTo>
                    <a:pt x="25684" y="20496"/>
                    <a:pt x="26263" y="22811"/>
                    <a:pt x="26263" y="22811"/>
                  </a:cubicBezTo>
                  <a:lnTo>
                    <a:pt x="1" y="32912"/>
                  </a:lnTo>
                  <a:cubicBezTo>
                    <a:pt x="1470" y="32522"/>
                    <a:pt x="5476" y="31454"/>
                    <a:pt x="9995" y="30231"/>
                  </a:cubicBezTo>
                  <a:lnTo>
                    <a:pt x="27427" y="25220"/>
                  </a:lnTo>
                  <a:lnTo>
                    <a:pt x="29128" y="20884"/>
                  </a:lnTo>
                  <a:cubicBezTo>
                    <a:pt x="30648" y="16375"/>
                    <a:pt x="32775" y="9360"/>
                    <a:pt x="34054" y="4715"/>
                  </a:cubicBezTo>
                  <a:cubicBezTo>
                    <a:pt x="33994" y="3147"/>
                    <a:pt x="33831" y="0"/>
                    <a:pt x="33462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6"/>
            <p:cNvSpPr/>
            <p:nvPr/>
          </p:nvSpPr>
          <p:spPr>
            <a:xfrm>
              <a:off x="4243200" y="3169975"/>
              <a:ext cx="307950" cy="243775"/>
            </a:xfrm>
            <a:custGeom>
              <a:rect b="b" l="l" r="r" t="t"/>
              <a:pathLst>
                <a:path extrusionOk="0" h="9751" w="12318">
                  <a:moveTo>
                    <a:pt x="2853" y="0"/>
                  </a:moveTo>
                  <a:cubicBezTo>
                    <a:pt x="2634" y="0"/>
                    <a:pt x="2437" y="147"/>
                    <a:pt x="2379" y="363"/>
                  </a:cubicBezTo>
                  <a:cubicBezTo>
                    <a:pt x="2314" y="602"/>
                    <a:pt x="2437" y="852"/>
                    <a:pt x="2665" y="947"/>
                  </a:cubicBezTo>
                  <a:lnTo>
                    <a:pt x="5522" y="2136"/>
                  </a:lnTo>
                  <a:lnTo>
                    <a:pt x="3463" y="3820"/>
                  </a:lnTo>
                  <a:cubicBezTo>
                    <a:pt x="2878" y="4278"/>
                    <a:pt x="330" y="5806"/>
                    <a:pt x="138" y="6393"/>
                  </a:cubicBezTo>
                  <a:cubicBezTo>
                    <a:pt x="1" y="6814"/>
                    <a:pt x="122" y="6952"/>
                    <a:pt x="349" y="6952"/>
                  </a:cubicBezTo>
                  <a:cubicBezTo>
                    <a:pt x="738" y="6952"/>
                    <a:pt x="1439" y="6545"/>
                    <a:pt x="1678" y="6458"/>
                  </a:cubicBezTo>
                  <a:cubicBezTo>
                    <a:pt x="2507" y="6156"/>
                    <a:pt x="3033" y="5780"/>
                    <a:pt x="4434" y="5238"/>
                  </a:cubicBezTo>
                  <a:lnTo>
                    <a:pt x="4434" y="5238"/>
                  </a:lnTo>
                  <a:cubicBezTo>
                    <a:pt x="4707" y="5607"/>
                    <a:pt x="1543" y="7376"/>
                    <a:pt x="1180" y="7662"/>
                  </a:cubicBezTo>
                  <a:cubicBezTo>
                    <a:pt x="1027" y="7782"/>
                    <a:pt x="783" y="7931"/>
                    <a:pt x="770" y="8154"/>
                  </a:cubicBezTo>
                  <a:cubicBezTo>
                    <a:pt x="755" y="8436"/>
                    <a:pt x="895" y="8535"/>
                    <a:pt x="1103" y="8535"/>
                  </a:cubicBezTo>
                  <a:cubicBezTo>
                    <a:pt x="1546" y="8535"/>
                    <a:pt x="2300" y="8085"/>
                    <a:pt x="2534" y="7987"/>
                  </a:cubicBezTo>
                  <a:cubicBezTo>
                    <a:pt x="3520" y="7572"/>
                    <a:pt x="4489" y="7119"/>
                    <a:pt x="5473" y="6701"/>
                  </a:cubicBezTo>
                  <a:lnTo>
                    <a:pt x="5473" y="6701"/>
                  </a:lnTo>
                  <a:cubicBezTo>
                    <a:pt x="4785" y="7215"/>
                    <a:pt x="3631" y="7796"/>
                    <a:pt x="2943" y="8311"/>
                  </a:cubicBezTo>
                  <a:cubicBezTo>
                    <a:pt x="2655" y="8525"/>
                    <a:pt x="2288" y="8663"/>
                    <a:pt x="2028" y="8923"/>
                  </a:cubicBezTo>
                  <a:cubicBezTo>
                    <a:pt x="1732" y="9232"/>
                    <a:pt x="1895" y="9565"/>
                    <a:pt x="2267" y="9565"/>
                  </a:cubicBezTo>
                  <a:cubicBezTo>
                    <a:pt x="2335" y="9565"/>
                    <a:pt x="2411" y="9554"/>
                    <a:pt x="2492" y="9529"/>
                  </a:cubicBezTo>
                  <a:cubicBezTo>
                    <a:pt x="2979" y="9380"/>
                    <a:pt x="3667" y="8934"/>
                    <a:pt x="4115" y="8693"/>
                  </a:cubicBezTo>
                  <a:cubicBezTo>
                    <a:pt x="4907" y="8263"/>
                    <a:pt x="5344" y="7874"/>
                    <a:pt x="6137" y="7445"/>
                  </a:cubicBezTo>
                  <a:lnTo>
                    <a:pt x="6137" y="7445"/>
                  </a:lnTo>
                  <a:cubicBezTo>
                    <a:pt x="5561" y="7892"/>
                    <a:pt x="5284" y="8221"/>
                    <a:pt x="4705" y="8664"/>
                  </a:cubicBezTo>
                  <a:cubicBezTo>
                    <a:pt x="4481" y="8836"/>
                    <a:pt x="3973" y="9136"/>
                    <a:pt x="3869" y="9409"/>
                  </a:cubicBezTo>
                  <a:cubicBezTo>
                    <a:pt x="3773" y="9657"/>
                    <a:pt x="3845" y="9751"/>
                    <a:pt x="4008" y="9751"/>
                  </a:cubicBezTo>
                  <a:cubicBezTo>
                    <a:pt x="4467" y="9751"/>
                    <a:pt x="5648" y="9002"/>
                    <a:pt x="5823" y="8876"/>
                  </a:cubicBezTo>
                  <a:cubicBezTo>
                    <a:pt x="6640" y="8287"/>
                    <a:pt x="7598" y="7806"/>
                    <a:pt x="8369" y="7181"/>
                  </a:cubicBezTo>
                  <a:cubicBezTo>
                    <a:pt x="8477" y="7095"/>
                    <a:pt x="9605" y="5960"/>
                    <a:pt x="9629" y="5960"/>
                  </a:cubicBezTo>
                  <a:cubicBezTo>
                    <a:pt x="9629" y="5960"/>
                    <a:pt x="9629" y="5960"/>
                    <a:pt x="9629" y="5960"/>
                  </a:cubicBezTo>
                  <a:lnTo>
                    <a:pt x="12318" y="3879"/>
                  </a:lnTo>
                  <a:lnTo>
                    <a:pt x="10717" y="1540"/>
                  </a:lnTo>
                  <a:lnTo>
                    <a:pt x="2920" y="5"/>
                  </a:lnTo>
                  <a:cubicBezTo>
                    <a:pt x="2898" y="2"/>
                    <a:pt x="2875" y="0"/>
                    <a:pt x="28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6"/>
            <p:cNvSpPr/>
            <p:nvPr/>
          </p:nvSpPr>
          <p:spPr>
            <a:xfrm>
              <a:off x="4238950" y="3165975"/>
              <a:ext cx="316700" cy="251575"/>
            </a:xfrm>
            <a:custGeom>
              <a:rect b="b" l="l" r="r" t="t"/>
              <a:pathLst>
                <a:path extrusionOk="0" h="10063" w="12668">
                  <a:moveTo>
                    <a:pt x="3025" y="319"/>
                  </a:moveTo>
                  <a:cubicBezTo>
                    <a:pt x="3036" y="319"/>
                    <a:pt x="3048" y="319"/>
                    <a:pt x="3059" y="320"/>
                  </a:cubicBezTo>
                  <a:lnTo>
                    <a:pt x="10791" y="1842"/>
                  </a:lnTo>
                  <a:lnTo>
                    <a:pt x="12271" y="4004"/>
                  </a:lnTo>
                  <a:lnTo>
                    <a:pt x="9702" y="5996"/>
                  </a:lnTo>
                  <a:lnTo>
                    <a:pt x="9708" y="6003"/>
                  </a:lnTo>
                  <a:cubicBezTo>
                    <a:pt x="9598" y="6083"/>
                    <a:pt x="9412" y="6267"/>
                    <a:pt x="9046" y="6628"/>
                  </a:cubicBezTo>
                  <a:cubicBezTo>
                    <a:pt x="8795" y="6875"/>
                    <a:pt x="8484" y="7182"/>
                    <a:pt x="8439" y="7219"/>
                  </a:cubicBezTo>
                  <a:cubicBezTo>
                    <a:pt x="8007" y="7569"/>
                    <a:pt x="7501" y="7882"/>
                    <a:pt x="7013" y="8184"/>
                  </a:cubicBezTo>
                  <a:cubicBezTo>
                    <a:pt x="6641" y="8415"/>
                    <a:pt x="6255" y="8651"/>
                    <a:pt x="5901" y="8908"/>
                  </a:cubicBezTo>
                  <a:cubicBezTo>
                    <a:pt x="5517" y="9183"/>
                    <a:pt x="4462" y="9773"/>
                    <a:pt x="4194" y="9773"/>
                  </a:cubicBezTo>
                  <a:cubicBezTo>
                    <a:pt x="4179" y="9773"/>
                    <a:pt x="4167" y="9771"/>
                    <a:pt x="4157" y="9768"/>
                  </a:cubicBezTo>
                  <a:cubicBezTo>
                    <a:pt x="4157" y="9767"/>
                    <a:pt x="4147" y="9730"/>
                    <a:pt x="4188" y="9627"/>
                  </a:cubicBezTo>
                  <a:cubicBezTo>
                    <a:pt x="4252" y="9458"/>
                    <a:pt x="4574" y="9232"/>
                    <a:pt x="4787" y="9084"/>
                  </a:cubicBezTo>
                  <a:cubicBezTo>
                    <a:pt x="4858" y="9035"/>
                    <a:pt x="4921" y="8990"/>
                    <a:pt x="4972" y="8951"/>
                  </a:cubicBezTo>
                  <a:cubicBezTo>
                    <a:pt x="5271" y="8722"/>
                    <a:pt x="5494" y="8519"/>
                    <a:pt x="5709" y="8324"/>
                  </a:cubicBezTo>
                  <a:cubicBezTo>
                    <a:pt x="5915" y="8138"/>
                    <a:pt x="6126" y="7947"/>
                    <a:pt x="6404" y="7731"/>
                  </a:cubicBezTo>
                  <a:cubicBezTo>
                    <a:pt x="6522" y="7638"/>
                    <a:pt x="6458" y="7447"/>
                    <a:pt x="6307" y="7447"/>
                  </a:cubicBezTo>
                  <a:cubicBezTo>
                    <a:pt x="6280" y="7447"/>
                    <a:pt x="6253" y="7454"/>
                    <a:pt x="6231" y="7466"/>
                  </a:cubicBezTo>
                  <a:cubicBezTo>
                    <a:pt x="5829" y="7684"/>
                    <a:pt x="5514" y="7894"/>
                    <a:pt x="5209" y="8097"/>
                  </a:cubicBezTo>
                  <a:cubicBezTo>
                    <a:pt x="4909" y="8295"/>
                    <a:pt x="4599" y="8502"/>
                    <a:pt x="4208" y="8713"/>
                  </a:cubicBezTo>
                  <a:cubicBezTo>
                    <a:pt x="4089" y="8778"/>
                    <a:pt x="3953" y="8857"/>
                    <a:pt x="3807" y="8941"/>
                  </a:cubicBezTo>
                  <a:cubicBezTo>
                    <a:pt x="3408" y="9171"/>
                    <a:pt x="2956" y="9434"/>
                    <a:pt x="2615" y="9537"/>
                  </a:cubicBezTo>
                  <a:cubicBezTo>
                    <a:pt x="2548" y="9558"/>
                    <a:pt x="2488" y="9567"/>
                    <a:pt x="2436" y="9567"/>
                  </a:cubicBezTo>
                  <a:cubicBezTo>
                    <a:pt x="2328" y="9567"/>
                    <a:pt x="2254" y="9528"/>
                    <a:pt x="2222" y="9478"/>
                  </a:cubicBezTo>
                  <a:cubicBezTo>
                    <a:pt x="2179" y="9406"/>
                    <a:pt x="2212" y="9297"/>
                    <a:pt x="2310" y="9195"/>
                  </a:cubicBezTo>
                  <a:cubicBezTo>
                    <a:pt x="2450" y="9054"/>
                    <a:pt x="2630" y="8951"/>
                    <a:pt x="2820" y="8840"/>
                  </a:cubicBezTo>
                  <a:cubicBezTo>
                    <a:pt x="2951" y="8767"/>
                    <a:pt x="3085" y="8688"/>
                    <a:pt x="3207" y="8598"/>
                  </a:cubicBezTo>
                  <a:cubicBezTo>
                    <a:pt x="3545" y="8346"/>
                    <a:pt x="4010" y="8070"/>
                    <a:pt x="4460" y="7802"/>
                  </a:cubicBezTo>
                  <a:cubicBezTo>
                    <a:pt x="4915" y="7531"/>
                    <a:pt x="5387" y="7249"/>
                    <a:pt x="5738" y="6988"/>
                  </a:cubicBezTo>
                  <a:cubicBezTo>
                    <a:pt x="5803" y="6941"/>
                    <a:pt x="5821" y="6852"/>
                    <a:pt x="5782" y="6783"/>
                  </a:cubicBezTo>
                  <a:cubicBezTo>
                    <a:pt x="5751" y="6731"/>
                    <a:pt x="5698" y="6702"/>
                    <a:pt x="5642" y="6702"/>
                  </a:cubicBezTo>
                  <a:cubicBezTo>
                    <a:pt x="5622" y="6702"/>
                    <a:pt x="5601" y="6706"/>
                    <a:pt x="5581" y="6714"/>
                  </a:cubicBezTo>
                  <a:cubicBezTo>
                    <a:pt x="5112" y="6914"/>
                    <a:pt x="4645" y="7121"/>
                    <a:pt x="4179" y="7329"/>
                  </a:cubicBezTo>
                  <a:cubicBezTo>
                    <a:pt x="3668" y="7557"/>
                    <a:pt x="3157" y="7783"/>
                    <a:pt x="2641" y="8000"/>
                  </a:cubicBezTo>
                  <a:cubicBezTo>
                    <a:pt x="2586" y="8024"/>
                    <a:pt x="2501" y="8067"/>
                    <a:pt x="2399" y="8118"/>
                  </a:cubicBezTo>
                  <a:cubicBezTo>
                    <a:pt x="2156" y="8242"/>
                    <a:pt x="1573" y="8539"/>
                    <a:pt x="1275" y="8539"/>
                  </a:cubicBezTo>
                  <a:cubicBezTo>
                    <a:pt x="1224" y="8539"/>
                    <a:pt x="1181" y="8530"/>
                    <a:pt x="1149" y="8510"/>
                  </a:cubicBezTo>
                  <a:cubicBezTo>
                    <a:pt x="1111" y="8484"/>
                    <a:pt x="1093" y="8422"/>
                    <a:pt x="1098" y="8322"/>
                  </a:cubicBezTo>
                  <a:cubicBezTo>
                    <a:pt x="1105" y="8204"/>
                    <a:pt x="1256" y="8091"/>
                    <a:pt x="1377" y="8000"/>
                  </a:cubicBezTo>
                  <a:lnTo>
                    <a:pt x="1448" y="7947"/>
                  </a:lnTo>
                  <a:cubicBezTo>
                    <a:pt x="1533" y="7881"/>
                    <a:pt x="1817" y="7705"/>
                    <a:pt x="2145" y="7502"/>
                  </a:cubicBezTo>
                  <a:cubicBezTo>
                    <a:pt x="3796" y="6484"/>
                    <a:pt x="4705" y="5864"/>
                    <a:pt x="4773" y="5504"/>
                  </a:cubicBezTo>
                  <a:cubicBezTo>
                    <a:pt x="4789" y="5434"/>
                    <a:pt x="4774" y="5361"/>
                    <a:pt x="4731" y="5304"/>
                  </a:cubicBezTo>
                  <a:cubicBezTo>
                    <a:pt x="4700" y="5263"/>
                    <a:pt x="4652" y="5240"/>
                    <a:pt x="4603" y="5240"/>
                  </a:cubicBezTo>
                  <a:cubicBezTo>
                    <a:pt x="4584" y="5240"/>
                    <a:pt x="4565" y="5243"/>
                    <a:pt x="4547" y="5250"/>
                  </a:cubicBezTo>
                  <a:cubicBezTo>
                    <a:pt x="3784" y="5545"/>
                    <a:pt x="3284" y="5788"/>
                    <a:pt x="2845" y="6002"/>
                  </a:cubicBezTo>
                  <a:cubicBezTo>
                    <a:pt x="2480" y="6179"/>
                    <a:pt x="2166" y="6333"/>
                    <a:pt x="1794" y="6469"/>
                  </a:cubicBezTo>
                  <a:cubicBezTo>
                    <a:pt x="1723" y="6494"/>
                    <a:pt x="1615" y="6545"/>
                    <a:pt x="1488" y="6607"/>
                  </a:cubicBezTo>
                  <a:cubicBezTo>
                    <a:pt x="1292" y="6699"/>
                    <a:pt x="758" y="6960"/>
                    <a:pt x="521" y="6960"/>
                  </a:cubicBezTo>
                  <a:cubicBezTo>
                    <a:pt x="480" y="6960"/>
                    <a:pt x="448" y="6952"/>
                    <a:pt x="429" y="6934"/>
                  </a:cubicBezTo>
                  <a:cubicBezTo>
                    <a:pt x="407" y="6916"/>
                    <a:pt x="386" y="6824"/>
                    <a:pt x="458" y="6602"/>
                  </a:cubicBezTo>
                  <a:cubicBezTo>
                    <a:pt x="579" y="6229"/>
                    <a:pt x="2077" y="5229"/>
                    <a:pt x="2882" y="4691"/>
                  </a:cubicBezTo>
                  <a:cubicBezTo>
                    <a:pt x="3248" y="4445"/>
                    <a:pt x="3564" y="4234"/>
                    <a:pt x="3734" y="4102"/>
                  </a:cubicBezTo>
                  <a:lnTo>
                    <a:pt x="5790" y="2419"/>
                  </a:lnTo>
                  <a:cubicBezTo>
                    <a:pt x="5884" y="2343"/>
                    <a:pt x="5861" y="2195"/>
                    <a:pt x="5752" y="2149"/>
                  </a:cubicBezTo>
                  <a:lnTo>
                    <a:pt x="2896" y="961"/>
                  </a:lnTo>
                  <a:cubicBezTo>
                    <a:pt x="2765" y="905"/>
                    <a:pt x="2683" y="775"/>
                    <a:pt x="2691" y="633"/>
                  </a:cubicBezTo>
                  <a:cubicBezTo>
                    <a:pt x="2696" y="539"/>
                    <a:pt x="2739" y="454"/>
                    <a:pt x="2811" y="395"/>
                  </a:cubicBezTo>
                  <a:cubicBezTo>
                    <a:pt x="2872" y="345"/>
                    <a:pt x="2947" y="319"/>
                    <a:pt x="3025" y="319"/>
                  </a:cubicBezTo>
                  <a:close/>
                  <a:moveTo>
                    <a:pt x="3023" y="1"/>
                  </a:moveTo>
                  <a:cubicBezTo>
                    <a:pt x="2733" y="1"/>
                    <a:pt x="2472" y="196"/>
                    <a:pt x="2394" y="482"/>
                  </a:cubicBezTo>
                  <a:cubicBezTo>
                    <a:pt x="2310" y="798"/>
                    <a:pt x="2471" y="1128"/>
                    <a:pt x="2774" y="1254"/>
                  </a:cubicBezTo>
                  <a:lnTo>
                    <a:pt x="5384" y="2341"/>
                  </a:lnTo>
                  <a:lnTo>
                    <a:pt x="3535" y="3855"/>
                  </a:lnTo>
                  <a:cubicBezTo>
                    <a:pt x="3378" y="3977"/>
                    <a:pt x="3066" y="4186"/>
                    <a:pt x="2705" y="4426"/>
                  </a:cubicBezTo>
                  <a:cubicBezTo>
                    <a:pt x="1396" y="5301"/>
                    <a:pt x="299" y="6062"/>
                    <a:pt x="156" y="6505"/>
                  </a:cubicBezTo>
                  <a:cubicBezTo>
                    <a:pt x="117" y="6622"/>
                    <a:pt x="0" y="6983"/>
                    <a:pt x="218" y="7173"/>
                  </a:cubicBezTo>
                  <a:cubicBezTo>
                    <a:pt x="297" y="7242"/>
                    <a:pt x="398" y="7272"/>
                    <a:pt x="517" y="7272"/>
                  </a:cubicBezTo>
                  <a:cubicBezTo>
                    <a:pt x="803" y="7272"/>
                    <a:pt x="1193" y="7100"/>
                    <a:pt x="1625" y="6893"/>
                  </a:cubicBezTo>
                  <a:cubicBezTo>
                    <a:pt x="1741" y="6837"/>
                    <a:pt x="1838" y="6790"/>
                    <a:pt x="1903" y="6768"/>
                  </a:cubicBezTo>
                  <a:cubicBezTo>
                    <a:pt x="2291" y="6626"/>
                    <a:pt x="2612" y="6469"/>
                    <a:pt x="2983" y="6288"/>
                  </a:cubicBezTo>
                  <a:cubicBezTo>
                    <a:pt x="3327" y="6120"/>
                    <a:pt x="3708" y="5935"/>
                    <a:pt x="4223" y="5721"/>
                  </a:cubicBezTo>
                  <a:lnTo>
                    <a:pt x="4223" y="5721"/>
                  </a:lnTo>
                  <a:cubicBezTo>
                    <a:pt x="3708" y="6165"/>
                    <a:pt x="2501" y="6911"/>
                    <a:pt x="1978" y="7233"/>
                  </a:cubicBezTo>
                  <a:cubicBezTo>
                    <a:pt x="1614" y="7457"/>
                    <a:pt x="1350" y="7619"/>
                    <a:pt x="1251" y="7696"/>
                  </a:cubicBezTo>
                  <a:lnTo>
                    <a:pt x="1188" y="7746"/>
                  </a:lnTo>
                  <a:cubicBezTo>
                    <a:pt x="1022" y="7871"/>
                    <a:pt x="795" y="8039"/>
                    <a:pt x="781" y="8306"/>
                  </a:cubicBezTo>
                  <a:cubicBezTo>
                    <a:pt x="766" y="8580"/>
                    <a:pt x="879" y="8713"/>
                    <a:pt x="975" y="8777"/>
                  </a:cubicBezTo>
                  <a:cubicBezTo>
                    <a:pt x="1058" y="8831"/>
                    <a:pt x="1159" y="8854"/>
                    <a:pt x="1272" y="8854"/>
                  </a:cubicBezTo>
                  <a:cubicBezTo>
                    <a:pt x="1618" y="8854"/>
                    <a:pt x="2083" y="8636"/>
                    <a:pt x="2541" y="8402"/>
                  </a:cubicBezTo>
                  <a:cubicBezTo>
                    <a:pt x="2636" y="8354"/>
                    <a:pt x="2713" y="8315"/>
                    <a:pt x="2764" y="8293"/>
                  </a:cubicBezTo>
                  <a:cubicBezTo>
                    <a:pt x="3076" y="8162"/>
                    <a:pt x="3386" y="8027"/>
                    <a:pt x="3696" y="7890"/>
                  </a:cubicBezTo>
                  <a:lnTo>
                    <a:pt x="3696" y="7890"/>
                  </a:lnTo>
                  <a:cubicBezTo>
                    <a:pt x="3447" y="8044"/>
                    <a:pt x="3215" y="8197"/>
                    <a:pt x="3018" y="8342"/>
                  </a:cubicBezTo>
                  <a:cubicBezTo>
                    <a:pt x="2907" y="8425"/>
                    <a:pt x="2785" y="8494"/>
                    <a:pt x="2662" y="8566"/>
                  </a:cubicBezTo>
                  <a:cubicBezTo>
                    <a:pt x="2463" y="8681"/>
                    <a:pt x="2256" y="8801"/>
                    <a:pt x="2082" y="8974"/>
                  </a:cubicBezTo>
                  <a:cubicBezTo>
                    <a:pt x="1838" y="9229"/>
                    <a:pt x="1855" y="9488"/>
                    <a:pt x="1952" y="9645"/>
                  </a:cubicBezTo>
                  <a:cubicBezTo>
                    <a:pt x="2048" y="9801"/>
                    <a:pt x="2225" y="9884"/>
                    <a:pt x="2437" y="9884"/>
                  </a:cubicBezTo>
                  <a:cubicBezTo>
                    <a:pt x="2522" y="9884"/>
                    <a:pt x="2613" y="9870"/>
                    <a:pt x="2707" y="9842"/>
                  </a:cubicBezTo>
                  <a:cubicBezTo>
                    <a:pt x="3083" y="9727"/>
                    <a:pt x="3552" y="9455"/>
                    <a:pt x="3967" y="9215"/>
                  </a:cubicBezTo>
                  <a:cubicBezTo>
                    <a:pt x="4108" y="9133"/>
                    <a:pt x="4243" y="9056"/>
                    <a:pt x="4360" y="8992"/>
                  </a:cubicBezTo>
                  <a:cubicBezTo>
                    <a:pt x="4371" y="8986"/>
                    <a:pt x="4384" y="8980"/>
                    <a:pt x="4396" y="8972"/>
                  </a:cubicBezTo>
                  <a:lnTo>
                    <a:pt x="4396" y="8972"/>
                  </a:lnTo>
                  <a:cubicBezTo>
                    <a:pt x="4178" y="9133"/>
                    <a:pt x="3965" y="9317"/>
                    <a:pt x="3891" y="9513"/>
                  </a:cubicBezTo>
                  <a:cubicBezTo>
                    <a:pt x="3803" y="9739"/>
                    <a:pt x="3823" y="9905"/>
                    <a:pt x="3950" y="10002"/>
                  </a:cubicBezTo>
                  <a:cubicBezTo>
                    <a:pt x="4005" y="10044"/>
                    <a:pt x="4079" y="10063"/>
                    <a:pt x="4168" y="10063"/>
                  </a:cubicBezTo>
                  <a:cubicBezTo>
                    <a:pt x="4782" y="10063"/>
                    <a:pt x="6072" y="9175"/>
                    <a:pt x="6087" y="9165"/>
                  </a:cubicBezTo>
                  <a:cubicBezTo>
                    <a:pt x="6433" y="8916"/>
                    <a:pt x="6812" y="8681"/>
                    <a:pt x="7180" y="8454"/>
                  </a:cubicBezTo>
                  <a:cubicBezTo>
                    <a:pt x="7678" y="8147"/>
                    <a:pt x="8192" y="7829"/>
                    <a:pt x="8640" y="7466"/>
                  </a:cubicBezTo>
                  <a:cubicBezTo>
                    <a:pt x="8695" y="7421"/>
                    <a:pt x="8915" y="7205"/>
                    <a:pt x="9271" y="6853"/>
                  </a:cubicBezTo>
                  <a:cubicBezTo>
                    <a:pt x="9517" y="6609"/>
                    <a:pt x="9822" y="6308"/>
                    <a:pt x="9885" y="6255"/>
                  </a:cubicBezTo>
                  <a:cubicBezTo>
                    <a:pt x="9888" y="6252"/>
                    <a:pt x="9893" y="6250"/>
                    <a:pt x="9897" y="6246"/>
                  </a:cubicBezTo>
                  <a:lnTo>
                    <a:pt x="12585" y="4165"/>
                  </a:lnTo>
                  <a:cubicBezTo>
                    <a:pt x="12652" y="4112"/>
                    <a:pt x="12667" y="4018"/>
                    <a:pt x="12619" y="3949"/>
                  </a:cubicBezTo>
                  <a:lnTo>
                    <a:pt x="11018" y="1609"/>
                  </a:lnTo>
                  <a:cubicBezTo>
                    <a:pt x="10994" y="1575"/>
                    <a:pt x="10958" y="1551"/>
                    <a:pt x="10918" y="1544"/>
                  </a:cubicBezTo>
                  <a:lnTo>
                    <a:pt x="3110" y="7"/>
                  </a:lnTo>
                  <a:cubicBezTo>
                    <a:pt x="3081" y="3"/>
                    <a:pt x="3052" y="1"/>
                    <a:pt x="3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6"/>
            <p:cNvSpPr/>
            <p:nvPr/>
          </p:nvSpPr>
          <p:spPr>
            <a:xfrm>
              <a:off x="4975325" y="2276375"/>
              <a:ext cx="114900" cy="163600"/>
            </a:xfrm>
            <a:custGeom>
              <a:rect b="b" l="l" r="r" t="t"/>
              <a:pathLst>
                <a:path extrusionOk="0" h="6544" w="4596">
                  <a:moveTo>
                    <a:pt x="180" y="0"/>
                  </a:moveTo>
                  <a:cubicBezTo>
                    <a:pt x="150" y="0"/>
                    <a:pt x="119" y="9"/>
                    <a:pt x="92" y="28"/>
                  </a:cubicBezTo>
                  <a:cubicBezTo>
                    <a:pt x="21" y="76"/>
                    <a:pt x="1" y="172"/>
                    <a:pt x="47" y="244"/>
                  </a:cubicBezTo>
                  <a:lnTo>
                    <a:pt x="4283" y="6475"/>
                  </a:lnTo>
                  <a:cubicBezTo>
                    <a:pt x="4313" y="6517"/>
                    <a:pt x="4363" y="6544"/>
                    <a:pt x="4415" y="6544"/>
                  </a:cubicBezTo>
                  <a:cubicBezTo>
                    <a:pt x="4447" y="6544"/>
                    <a:pt x="4479" y="6535"/>
                    <a:pt x="4505" y="6516"/>
                  </a:cubicBezTo>
                  <a:cubicBezTo>
                    <a:pt x="4577" y="6468"/>
                    <a:pt x="4596" y="6368"/>
                    <a:pt x="4547" y="6296"/>
                  </a:cubicBezTo>
                  <a:lnTo>
                    <a:pt x="309" y="66"/>
                  </a:lnTo>
                  <a:cubicBezTo>
                    <a:pt x="279" y="23"/>
                    <a:pt x="230" y="0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6"/>
            <p:cNvSpPr/>
            <p:nvPr/>
          </p:nvSpPr>
          <p:spPr>
            <a:xfrm>
              <a:off x="4952225" y="2327775"/>
              <a:ext cx="127925" cy="107075"/>
            </a:xfrm>
            <a:custGeom>
              <a:rect b="b" l="l" r="r" t="t"/>
              <a:pathLst>
                <a:path extrusionOk="0" h="4283" w="5117">
                  <a:moveTo>
                    <a:pt x="179" y="1"/>
                  </a:moveTo>
                  <a:cubicBezTo>
                    <a:pt x="134" y="1"/>
                    <a:pt x="88" y="20"/>
                    <a:pt x="57" y="57"/>
                  </a:cubicBezTo>
                  <a:cubicBezTo>
                    <a:pt x="1" y="124"/>
                    <a:pt x="10" y="223"/>
                    <a:pt x="74" y="280"/>
                  </a:cubicBezTo>
                  <a:lnTo>
                    <a:pt x="4799" y="4246"/>
                  </a:lnTo>
                  <a:cubicBezTo>
                    <a:pt x="4827" y="4270"/>
                    <a:pt x="4863" y="4282"/>
                    <a:pt x="4901" y="4282"/>
                  </a:cubicBezTo>
                  <a:cubicBezTo>
                    <a:pt x="5049" y="4282"/>
                    <a:pt x="5116" y="4098"/>
                    <a:pt x="5003" y="4002"/>
                  </a:cubicBezTo>
                  <a:lnTo>
                    <a:pt x="280" y="37"/>
                  </a:lnTo>
                  <a:cubicBezTo>
                    <a:pt x="250" y="12"/>
                    <a:pt x="215" y="1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6"/>
            <p:cNvSpPr/>
            <p:nvPr/>
          </p:nvSpPr>
          <p:spPr>
            <a:xfrm>
              <a:off x="4643575" y="4621350"/>
              <a:ext cx="448425" cy="199375"/>
            </a:xfrm>
            <a:custGeom>
              <a:rect b="b" l="l" r="r" t="t"/>
              <a:pathLst>
                <a:path extrusionOk="0" h="7975" w="17937">
                  <a:moveTo>
                    <a:pt x="15972" y="0"/>
                  </a:moveTo>
                  <a:lnTo>
                    <a:pt x="10226" y="414"/>
                  </a:lnTo>
                  <a:lnTo>
                    <a:pt x="9800" y="868"/>
                  </a:lnTo>
                  <a:lnTo>
                    <a:pt x="6808" y="4059"/>
                  </a:lnTo>
                  <a:cubicBezTo>
                    <a:pt x="6808" y="4059"/>
                    <a:pt x="79" y="6494"/>
                    <a:pt x="24" y="7431"/>
                  </a:cubicBezTo>
                  <a:cubicBezTo>
                    <a:pt x="0" y="7845"/>
                    <a:pt x="1394" y="7974"/>
                    <a:pt x="3149" y="7974"/>
                  </a:cubicBezTo>
                  <a:cubicBezTo>
                    <a:pt x="5377" y="7974"/>
                    <a:pt x="8189" y="7765"/>
                    <a:pt x="9424" y="7661"/>
                  </a:cubicBezTo>
                  <a:cubicBezTo>
                    <a:pt x="11631" y="7475"/>
                    <a:pt x="14260" y="5430"/>
                    <a:pt x="14260" y="5430"/>
                  </a:cubicBezTo>
                  <a:cubicBezTo>
                    <a:pt x="14260" y="5430"/>
                    <a:pt x="14520" y="5475"/>
                    <a:pt x="14893" y="5475"/>
                  </a:cubicBezTo>
                  <a:cubicBezTo>
                    <a:pt x="15745" y="5475"/>
                    <a:pt x="17191" y="5245"/>
                    <a:pt x="17497" y="3735"/>
                  </a:cubicBezTo>
                  <a:cubicBezTo>
                    <a:pt x="17936" y="1563"/>
                    <a:pt x="15972" y="0"/>
                    <a:pt x="15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6"/>
            <p:cNvSpPr/>
            <p:nvPr/>
          </p:nvSpPr>
          <p:spPr>
            <a:xfrm>
              <a:off x="4636025" y="4613375"/>
              <a:ext cx="464575" cy="215300"/>
            </a:xfrm>
            <a:custGeom>
              <a:rect b="b" l="l" r="r" t="t"/>
              <a:pathLst>
                <a:path extrusionOk="0" h="8612" w="18583">
                  <a:moveTo>
                    <a:pt x="16164" y="645"/>
                  </a:moveTo>
                  <a:cubicBezTo>
                    <a:pt x="16526" y="972"/>
                    <a:pt x="17831" y="2290"/>
                    <a:pt x="17488" y="3990"/>
                  </a:cubicBezTo>
                  <a:cubicBezTo>
                    <a:pt x="17228" y="5275"/>
                    <a:pt x="15984" y="5479"/>
                    <a:pt x="15219" y="5479"/>
                  </a:cubicBezTo>
                  <a:cubicBezTo>
                    <a:pt x="14888" y="5479"/>
                    <a:pt x="14647" y="5441"/>
                    <a:pt x="14616" y="5436"/>
                  </a:cubicBezTo>
                  <a:cubicBezTo>
                    <a:pt x="14598" y="5433"/>
                    <a:pt x="14580" y="5431"/>
                    <a:pt x="14562" y="5431"/>
                  </a:cubicBezTo>
                  <a:cubicBezTo>
                    <a:pt x="14492" y="5431"/>
                    <a:pt x="14424" y="5454"/>
                    <a:pt x="14368" y="5498"/>
                  </a:cubicBezTo>
                  <a:cubicBezTo>
                    <a:pt x="14342" y="5518"/>
                    <a:pt x="11786" y="7487"/>
                    <a:pt x="9700" y="7664"/>
                  </a:cubicBezTo>
                  <a:cubicBezTo>
                    <a:pt x="7099" y="7882"/>
                    <a:pt x="5006" y="7974"/>
                    <a:pt x="3484" y="7974"/>
                  </a:cubicBezTo>
                  <a:cubicBezTo>
                    <a:pt x="1925" y="7974"/>
                    <a:pt x="966" y="7878"/>
                    <a:pt x="678" y="7721"/>
                  </a:cubicBezTo>
                  <a:cubicBezTo>
                    <a:pt x="1101" y="7147"/>
                    <a:pt x="4326" y="5722"/>
                    <a:pt x="7219" y="4675"/>
                  </a:cubicBezTo>
                  <a:cubicBezTo>
                    <a:pt x="7266" y="4659"/>
                    <a:pt x="7308" y="4630"/>
                    <a:pt x="7343" y="4594"/>
                  </a:cubicBezTo>
                  <a:lnTo>
                    <a:pt x="10675" y="1041"/>
                  </a:lnTo>
                  <a:lnTo>
                    <a:pt x="16164" y="645"/>
                  </a:lnTo>
                  <a:close/>
                  <a:moveTo>
                    <a:pt x="16274" y="1"/>
                  </a:moveTo>
                  <a:cubicBezTo>
                    <a:pt x="16266" y="1"/>
                    <a:pt x="16258" y="1"/>
                    <a:pt x="16250" y="2"/>
                  </a:cubicBezTo>
                  <a:lnTo>
                    <a:pt x="10504" y="416"/>
                  </a:lnTo>
                  <a:cubicBezTo>
                    <a:pt x="10424" y="423"/>
                    <a:pt x="10350" y="457"/>
                    <a:pt x="10296" y="516"/>
                  </a:cubicBezTo>
                  <a:lnTo>
                    <a:pt x="6931" y="4104"/>
                  </a:lnTo>
                  <a:cubicBezTo>
                    <a:pt x="4337" y="5046"/>
                    <a:pt x="67" y="6742"/>
                    <a:pt x="10" y="7733"/>
                  </a:cubicBezTo>
                  <a:cubicBezTo>
                    <a:pt x="1" y="7879"/>
                    <a:pt x="59" y="8021"/>
                    <a:pt x="174" y="8132"/>
                  </a:cubicBezTo>
                  <a:cubicBezTo>
                    <a:pt x="540" y="8491"/>
                    <a:pt x="1911" y="8611"/>
                    <a:pt x="3597" y="8611"/>
                  </a:cubicBezTo>
                  <a:cubicBezTo>
                    <a:pt x="5582" y="8611"/>
                    <a:pt x="8005" y="8445"/>
                    <a:pt x="9753" y="8295"/>
                  </a:cubicBezTo>
                  <a:cubicBezTo>
                    <a:pt x="11796" y="8123"/>
                    <a:pt x="14114" y="6479"/>
                    <a:pt x="14648" y="6082"/>
                  </a:cubicBezTo>
                  <a:cubicBezTo>
                    <a:pt x="14818" y="6104"/>
                    <a:pt x="15009" y="6118"/>
                    <a:pt x="15210" y="6118"/>
                  </a:cubicBezTo>
                  <a:cubicBezTo>
                    <a:pt x="16325" y="6118"/>
                    <a:pt x="17789" y="5703"/>
                    <a:pt x="18110" y="4116"/>
                  </a:cubicBezTo>
                  <a:cubicBezTo>
                    <a:pt x="18582" y="1782"/>
                    <a:pt x="16557" y="139"/>
                    <a:pt x="16471" y="70"/>
                  </a:cubicBezTo>
                  <a:cubicBezTo>
                    <a:pt x="16415" y="25"/>
                    <a:pt x="16346" y="1"/>
                    <a:pt x="162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6"/>
            <p:cNvSpPr/>
            <p:nvPr/>
          </p:nvSpPr>
          <p:spPr>
            <a:xfrm>
              <a:off x="6277725" y="4604000"/>
              <a:ext cx="309350" cy="299825"/>
            </a:xfrm>
            <a:custGeom>
              <a:rect b="b" l="l" r="r" t="t"/>
              <a:pathLst>
                <a:path extrusionOk="0" h="11993" w="12374">
                  <a:moveTo>
                    <a:pt x="10363" y="1"/>
                  </a:moveTo>
                  <a:lnTo>
                    <a:pt x="5565" y="1216"/>
                  </a:lnTo>
                  <a:cubicBezTo>
                    <a:pt x="5565" y="1216"/>
                    <a:pt x="4098" y="4322"/>
                    <a:pt x="3327" y="6788"/>
                  </a:cubicBezTo>
                  <a:cubicBezTo>
                    <a:pt x="2557" y="9254"/>
                    <a:pt x="1" y="10047"/>
                    <a:pt x="1180" y="11370"/>
                  </a:cubicBezTo>
                  <a:cubicBezTo>
                    <a:pt x="1548" y="11784"/>
                    <a:pt x="2081" y="11992"/>
                    <a:pt x="2712" y="11992"/>
                  </a:cubicBezTo>
                  <a:cubicBezTo>
                    <a:pt x="4102" y="11992"/>
                    <a:pt x="5967" y="10981"/>
                    <a:pt x="7597" y="8918"/>
                  </a:cubicBezTo>
                  <a:cubicBezTo>
                    <a:pt x="9967" y="5917"/>
                    <a:pt x="12229" y="4792"/>
                    <a:pt x="12302" y="3541"/>
                  </a:cubicBezTo>
                  <a:cubicBezTo>
                    <a:pt x="12374" y="2290"/>
                    <a:pt x="10363" y="1"/>
                    <a:pt x="10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6"/>
            <p:cNvSpPr/>
            <p:nvPr/>
          </p:nvSpPr>
          <p:spPr>
            <a:xfrm>
              <a:off x="6280000" y="4596075"/>
              <a:ext cx="315150" cy="315700"/>
            </a:xfrm>
            <a:custGeom>
              <a:rect b="b" l="l" r="r" t="t"/>
              <a:pathLst>
                <a:path extrusionOk="0" h="12628" w="12606">
                  <a:moveTo>
                    <a:pt x="10159" y="674"/>
                  </a:moveTo>
                  <a:cubicBezTo>
                    <a:pt x="10756" y="1386"/>
                    <a:pt x="11943" y="2986"/>
                    <a:pt x="11893" y="3841"/>
                  </a:cubicBezTo>
                  <a:cubicBezTo>
                    <a:pt x="11861" y="4399"/>
                    <a:pt x="11181" y="5030"/>
                    <a:pt x="10242" y="5901"/>
                  </a:cubicBezTo>
                  <a:cubicBezTo>
                    <a:pt x="9396" y="6687"/>
                    <a:pt x="8343" y="7664"/>
                    <a:pt x="7257" y="9037"/>
                  </a:cubicBezTo>
                  <a:cubicBezTo>
                    <a:pt x="5852" y="10817"/>
                    <a:pt x="4104" y="11949"/>
                    <a:pt x="2698" y="11991"/>
                  </a:cubicBezTo>
                  <a:cubicBezTo>
                    <a:pt x="2684" y="11991"/>
                    <a:pt x="2669" y="11991"/>
                    <a:pt x="2655" y="11991"/>
                  </a:cubicBezTo>
                  <a:cubicBezTo>
                    <a:pt x="2083" y="11991"/>
                    <a:pt x="1634" y="11822"/>
                    <a:pt x="1325" y="11476"/>
                  </a:cubicBezTo>
                  <a:cubicBezTo>
                    <a:pt x="898" y="10996"/>
                    <a:pt x="1064" y="10709"/>
                    <a:pt x="1895" y="9780"/>
                  </a:cubicBezTo>
                  <a:cubicBezTo>
                    <a:pt x="2468" y="9142"/>
                    <a:pt x="3181" y="8346"/>
                    <a:pt x="3540" y="7200"/>
                  </a:cubicBezTo>
                  <a:cubicBezTo>
                    <a:pt x="4203" y="5072"/>
                    <a:pt x="5410" y="2425"/>
                    <a:pt x="5698" y="1803"/>
                  </a:cubicBezTo>
                  <a:lnTo>
                    <a:pt x="10159" y="674"/>
                  </a:lnTo>
                  <a:close/>
                  <a:moveTo>
                    <a:pt x="10272" y="0"/>
                  </a:moveTo>
                  <a:cubicBezTo>
                    <a:pt x="10246" y="0"/>
                    <a:pt x="10219" y="4"/>
                    <a:pt x="10193" y="10"/>
                  </a:cubicBezTo>
                  <a:lnTo>
                    <a:pt x="5396" y="1225"/>
                  </a:lnTo>
                  <a:cubicBezTo>
                    <a:pt x="5305" y="1248"/>
                    <a:pt x="5228" y="1311"/>
                    <a:pt x="5187" y="1397"/>
                  </a:cubicBezTo>
                  <a:cubicBezTo>
                    <a:pt x="5172" y="1428"/>
                    <a:pt x="3702" y="4552"/>
                    <a:pt x="2932" y="7010"/>
                  </a:cubicBezTo>
                  <a:cubicBezTo>
                    <a:pt x="2616" y="8025"/>
                    <a:pt x="1983" y="8732"/>
                    <a:pt x="1422" y="9357"/>
                  </a:cubicBezTo>
                  <a:cubicBezTo>
                    <a:pt x="724" y="10136"/>
                    <a:pt x="1" y="10944"/>
                    <a:pt x="851" y="11899"/>
                  </a:cubicBezTo>
                  <a:cubicBezTo>
                    <a:pt x="1277" y="12376"/>
                    <a:pt x="1887" y="12627"/>
                    <a:pt x="2620" y="12627"/>
                  </a:cubicBezTo>
                  <a:cubicBezTo>
                    <a:pt x="2652" y="12627"/>
                    <a:pt x="2685" y="12626"/>
                    <a:pt x="2716" y="12626"/>
                  </a:cubicBezTo>
                  <a:cubicBezTo>
                    <a:pt x="4329" y="12579"/>
                    <a:pt x="6214" y="11385"/>
                    <a:pt x="7755" y="9432"/>
                  </a:cubicBezTo>
                  <a:cubicBezTo>
                    <a:pt x="8809" y="8097"/>
                    <a:pt x="9843" y="7137"/>
                    <a:pt x="10674" y="6367"/>
                  </a:cubicBezTo>
                  <a:cubicBezTo>
                    <a:pt x="11761" y="5357"/>
                    <a:pt x="12479" y="4691"/>
                    <a:pt x="12527" y="3878"/>
                  </a:cubicBezTo>
                  <a:cubicBezTo>
                    <a:pt x="12605" y="2535"/>
                    <a:pt x="10724" y="353"/>
                    <a:pt x="10510" y="109"/>
                  </a:cubicBezTo>
                  <a:cubicBezTo>
                    <a:pt x="10449" y="38"/>
                    <a:pt x="10362" y="0"/>
                    <a:pt x="10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6"/>
            <p:cNvSpPr/>
            <p:nvPr/>
          </p:nvSpPr>
          <p:spPr>
            <a:xfrm>
              <a:off x="6303325" y="4676200"/>
              <a:ext cx="273300" cy="216025"/>
            </a:xfrm>
            <a:custGeom>
              <a:rect b="b" l="l" r="r" t="t"/>
              <a:pathLst>
                <a:path extrusionOk="0" h="8641" w="10932">
                  <a:moveTo>
                    <a:pt x="10751" y="0"/>
                  </a:moveTo>
                  <a:cubicBezTo>
                    <a:pt x="10718" y="0"/>
                    <a:pt x="10685" y="11"/>
                    <a:pt x="10656" y="32"/>
                  </a:cubicBezTo>
                  <a:lnTo>
                    <a:pt x="9489" y="866"/>
                  </a:lnTo>
                  <a:cubicBezTo>
                    <a:pt x="8933" y="1262"/>
                    <a:pt x="8296" y="2165"/>
                    <a:pt x="7557" y="3210"/>
                  </a:cubicBezTo>
                  <a:cubicBezTo>
                    <a:pt x="6694" y="4432"/>
                    <a:pt x="5714" y="5817"/>
                    <a:pt x="4641" y="6711"/>
                  </a:cubicBezTo>
                  <a:cubicBezTo>
                    <a:pt x="2725" y="8308"/>
                    <a:pt x="223" y="8323"/>
                    <a:pt x="158" y="8323"/>
                  </a:cubicBezTo>
                  <a:lnTo>
                    <a:pt x="156" y="8323"/>
                  </a:lnTo>
                  <a:cubicBezTo>
                    <a:pt x="70" y="8326"/>
                    <a:pt x="1" y="8395"/>
                    <a:pt x="0" y="8481"/>
                  </a:cubicBezTo>
                  <a:cubicBezTo>
                    <a:pt x="0" y="8567"/>
                    <a:pt x="69" y="8638"/>
                    <a:pt x="154" y="8640"/>
                  </a:cubicBezTo>
                  <a:lnTo>
                    <a:pt x="164" y="8640"/>
                  </a:lnTo>
                  <a:cubicBezTo>
                    <a:pt x="370" y="8640"/>
                    <a:pt x="2865" y="8606"/>
                    <a:pt x="4844" y="6957"/>
                  </a:cubicBezTo>
                  <a:cubicBezTo>
                    <a:pt x="5949" y="6035"/>
                    <a:pt x="6942" y="4632"/>
                    <a:pt x="7817" y="3393"/>
                  </a:cubicBezTo>
                  <a:cubicBezTo>
                    <a:pt x="8539" y="2371"/>
                    <a:pt x="9162" y="1489"/>
                    <a:pt x="9673" y="1124"/>
                  </a:cubicBezTo>
                  <a:lnTo>
                    <a:pt x="10841" y="290"/>
                  </a:lnTo>
                  <a:cubicBezTo>
                    <a:pt x="10914" y="240"/>
                    <a:pt x="10931" y="139"/>
                    <a:pt x="10880" y="67"/>
                  </a:cubicBezTo>
                  <a:cubicBezTo>
                    <a:pt x="10849" y="24"/>
                    <a:pt x="10800" y="0"/>
                    <a:pt x="10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6"/>
            <p:cNvSpPr/>
            <p:nvPr/>
          </p:nvSpPr>
          <p:spPr>
            <a:xfrm>
              <a:off x="4657825" y="4692950"/>
              <a:ext cx="412975" cy="112200"/>
            </a:xfrm>
            <a:custGeom>
              <a:rect b="b" l="l" r="r" t="t"/>
              <a:pathLst>
                <a:path extrusionOk="0" h="4488" w="16519">
                  <a:moveTo>
                    <a:pt x="16340" y="0"/>
                  </a:moveTo>
                  <a:cubicBezTo>
                    <a:pt x="16324" y="0"/>
                    <a:pt x="16307" y="3"/>
                    <a:pt x="16291" y="8"/>
                  </a:cubicBezTo>
                  <a:cubicBezTo>
                    <a:pt x="16273" y="14"/>
                    <a:pt x="14458" y="673"/>
                    <a:pt x="13646" y="836"/>
                  </a:cubicBezTo>
                  <a:cubicBezTo>
                    <a:pt x="13314" y="902"/>
                    <a:pt x="13011" y="1173"/>
                    <a:pt x="12626" y="1517"/>
                  </a:cubicBezTo>
                  <a:cubicBezTo>
                    <a:pt x="11945" y="2126"/>
                    <a:pt x="11014" y="2959"/>
                    <a:pt x="9320" y="3170"/>
                  </a:cubicBezTo>
                  <a:cubicBezTo>
                    <a:pt x="6682" y="3499"/>
                    <a:pt x="213" y="4164"/>
                    <a:pt x="147" y="4170"/>
                  </a:cubicBezTo>
                  <a:cubicBezTo>
                    <a:pt x="64" y="4179"/>
                    <a:pt x="0" y="4251"/>
                    <a:pt x="5" y="4335"/>
                  </a:cubicBezTo>
                  <a:cubicBezTo>
                    <a:pt x="9" y="4420"/>
                    <a:pt x="79" y="4487"/>
                    <a:pt x="163" y="4487"/>
                  </a:cubicBezTo>
                  <a:cubicBezTo>
                    <a:pt x="168" y="4487"/>
                    <a:pt x="175" y="4487"/>
                    <a:pt x="180" y="4486"/>
                  </a:cubicBezTo>
                  <a:cubicBezTo>
                    <a:pt x="246" y="4480"/>
                    <a:pt x="6718" y="3815"/>
                    <a:pt x="9359" y="3485"/>
                  </a:cubicBezTo>
                  <a:cubicBezTo>
                    <a:pt x="11151" y="3261"/>
                    <a:pt x="12127" y="2390"/>
                    <a:pt x="12838" y="1754"/>
                  </a:cubicBezTo>
                  <a:cubicBezTo>
                    <a:pt x="13186" y="1444"/>
                    <a:pt x="13461" y="1197"/>
                    <a:pt x="13708" y="1147"/>
                  </a:cubicBezTo>
                  <a:cubicBezTo>
                    <a:pt x="14544" y="980"/>
                    <a:pt x="16325" y="334"/>
                    <a:pt x="16400" y="307"/>
                  </a:cubicBezTo>
                  <a:cubicBezTo>
                    <a:pt x="16479" y="275"/>
                    <a:pt x="16519" y="186"/>
                    <a:pt x="16490" y="105"/>
                  </a:cubicBezTo>
                  <a:cubicBezTo>
                    <a:pt x="16466" y="40"/>
                    <a:pt x="16406" y="0"/>
                    <a:pt x="1634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6"/>
            <p:cNvSpPr/>
            <p:nvPr/>
          </p:nvSpPr>
          <p:spPr>
            <a:xfrm>
              <a:off x="821000" y="3773075"/>
              <a:ext cx="660950" cy="1019425"/>
            </a:xfrm>
            <a:custGeom>
              <a:rect b="b" l="l" r="r" t="t"/>
              <a:pathLst>
                <a:path extrusionOk="0" h="40777" w="26438">
                  <a:moveTo>
                    <a:pt x="24463" y="0"/>
                  </a:moveTo>
                  <a:lnTo>
                    <a:pt x="24463" y="0"/>
                  </a:lnTo>
                  <a:cubicBezTo>
                    <a:pt x="24462" y="2"/>
                    <a:pt x="13383" y="1380"/>
                    <a:pt x="6392" y="7777"/>
                  </a:cubicBezTo>
                  <a:cubicBezTo>
                    <a:pt x="6392" y="7777"/>
                    <a:pt x="1" y="15118"/>
                    <a:pt x="1226" y="25289"/>
                  </a:cubicBezTo>
                  <a:cubicBezTo>
                    <a:pt x="2452" y="35461"/>
                    <a:pt x="13234" y="40777"/>
                    <a:pt x="13234" y="40777"/>
                  </a:cubicBezTo>
                  <a:lnTo>
                    <a:pt x="26437" y="14932"/>
                  </a:lnTo>
                  <a:cubicBezTo>
                    <a:pt x="26437" y="14932"/>
                    <a:pt x="19782" y="8370"/>
                    <a:pt x="244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6"/>
            <p:cNvSpPr/>
            <p:nvPr/>
          </p:nvSpPr>
          <p:spPr>
            <a:xfrm>
              <a:off x="813050" y="3765150"/>
              <a:ext cx="677525" cy="1035300"/>
            </a:xfrm>
            <a:custGeom>
              <a:rect b="b" l="l" r="r" t="t"/>
              <a:pathLst>
                <a:path extrusionOk="0" h="41412" w="27101">
                  <a:moveTo>
                    <a:pt x="24203" y="728"/>
                  </a:moveTo>
                  <a:cubicBezTo>
                    <a:pt x="20430" y="8200"/>
                    <a:pt x="25391" y="14225"/>
                    <a:pt x="26371" y="15305"/>
                  </a:cubicBezTo>
                  <a:lnTo>
                    <a:pt x="13415" y="40663"/>
                  </a:lnTo>
                  <a:cubicBezTo>
                    <a:pt x="11733" y="39747"/>
                    <a:pt x="2941" y="34548"/>
                    <a:pt x="1859" y="25569"/>
                  </a:cubicBezTo>
                  <a:cubicBezTo>
                    <a:pt x="690" y="15859"/>
                    <a:pt x="6644" y="8666"/>
                    <a:pt x="6939" y="8317"/>
                  </a:cubicBezTo>
                  <a:cubicBezTo>
                    <a:pt x="12836" y="2928"/>
                    <a:pt x="21789" y="1128"/>
                    <a:pt x="24203" y="728"/>
                  </a:cubicBezTo>
                  <a:close/>
                  <a:moveTo>
                    <a:pt x="24783" y="1"/>
                  </a:moveTo>
                  <a:cubicBezTo>
                    <a:pt x="24769" y="1"/>
                    <a:pt x="24755" y="2"/>
                    <a:pt x="24741" y="4"/>
                  </a:cubicBezTo>
                  <a:cubicBezTo>
                    <a:pt x="24629" y="17"/>
                    <a:pt x="13481" y="1468"/>
                    <a:pt x="6497" y="7860"/>
                  </a:cubicBezTo>
                  <a:cubicBezTo>
                    <a:pt x="6487" y="7869"/>
                    <a:pt x="6480" y="7878"/>
                    <a:pt x="6472" y="7886"/>
                  </a:cubicBezTo>
                  <a:cubicBezTo>
                    <a:pt x="6406" y="7961"/>
                    <a:pt x="0" y="15450"/>
                    <a:pt x="1229" y="25645"/>
                  </a:cubicBezTo>
                  <a:cubicBezTo>
                    <a:pt x="2461" y="35868"/>
                    <a:pt x="13303" y="41325"/>
                    <a:pt x="13413" y="41379"/>
                  </a:cubicBezTo>
                  <a:cubicBezTo>
                    <a:pt x="13455" y="41400"/>
                    <a:pt x="13503" y="41411"/>
                    <a:pt x="13552" y="41411"/>
                  </a:cubicBezTo>
                  <a:cubicBezTo>
                    <a:pt x="13672" y="41411"/>
                    <a:pt x="13780" y="41344"/>
                    <a:pt x="13835" y="41238"/>
                  </a:cubicBezTo>
                  <a:lnTo>
                    <a:pt x="27038" y="15394"/>
                  </a:lnTo>
                  <a:cubicBezTo>
                    <a:pt x="27100" y="15271"/>
                    <a:pt x="27076" y="15120"/>
                    <a:pt x="26977" y="15023"/>
                  </a:cubicBezTo>
                  <a:cubicBezTo>
                    <a:pt x="26912" y="14960"/>
                    <a:pt x="20547" y="8537"/>
                    <a:pt x="25057" y="473"/>
                  </a:cubicBezTo>
                  <a:cubicBezTo>
                    <a:pt x="25115" y="368"/>
                    <a:pt x="25110" y="240"/>
                    <a:pt x="25044" y="141"/>
                  </a:cubicBezTo>
                  <a:cubicBezTo>
                    <a:pt x="24984" y="53"/>
                    <a:pt x="24886" y="1"/>
                    <a:pt x="247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6"/>
            <p:cNvSpPr/>
            <p:nvPr/>
          </p:nvSpPr>
          <p:spPr>
            <a:xfrm>
              <a:off x="821000" y="3773075"/>
              <a:ext cx="660950" cy="1019425"/>
            </a:xfrm>
            <a:custGeom>
              <a:rect b="b" l="l" r="r" t="t"/>
              <a:pathLst>
                <a:path extrusionOk="0" h="40777" w="26438">
                  <a:moveTo>
                    <a:pt x="24463" y="0"/>
                  </a:moveTo>
                  <a:lnTo>
                    <a:pt x="24463" y="0"/>
                  </a:lnTo>
                  <a:cubicBezTo>
                    <a:pt x="24462" y="2"/>
                    <a:pt x="13383" y="1380"/>
                    <a:pt x="6392" y="7777"/>
                  </a:cubicBezTo>
                  <a:cubicBezTo>
                    <a:pt x="6392" y="7777"/>
                    <a:pt x="1" y="15118"/>
                    <a:pt x="1226" y="25289"/>
                  </a:cubicBezTo>
                  <a:cubicBezTo>
                    <a:pt x="2452" y="35461"/>
                    <a:pt x="13234" y="40777"/>
                    <a:pt x="13234" y="40777"/>
                  </a:cubicBezTo>
                  <a:lnTo>
                    <a:pt x="26437" y="14932"/>
                  </a:lnTo>
                  <a:cubicBezTo>
                    <a:pt x="26437" y="14932"/>
                    <a:pt x="19782" y="8370"/>
                    <a:pt x="24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6"/>
            <p:cNvSpPr/>
            <p:nvPr/>
          </p:nvSpPr>
          <p:spPr>
            <a:xfrm>
              <a:off x="1116150" y="3490450"/>
              <a:ext cx="4578025" cy="1867650"/>
            </a:xfrm>
            <a:custGeom>
              <a:rect b="b" l="l" r="r" t="t"/>
              <a:pathLst>
                <a:path extrusionOk="0" h="74706" w="183121">
                  <a:moveTo>
                    <a:pt x="51735" y="0"/>
                  </a:moveTo>
                  <a:cubicBezTo>
                    <a:pt x="51689" y="0"/>
                    <a:pt x="51644" y="0"/>
                    <a:pt x="51600" y="1"/>
                  </a:cubicBezTo>
                  <a:cubicBezTo>
                    <a:pt x="51600" y="1"/>
                    <a:pt x="43295" y="251"/>
                    <a:pt x="40504" y="1602"/>
                  </a:cubicBezTo>
                  <a:cubicBezTo>
                    <a:pt x="37712" y="2952"/>
                    <a:pt x="19678" y="15792"/>
                    <a:pt x="9354" y="30754"/>
                  </a:cubicBezTo>
                  <a:cubicBezTo>
                    <a:pt x="5850" y="35831"/>
                    <a:pt x="4576" y="38645"/>
                    <a:pt x="4114" y="40008"/>
                  </a:cubicBezTo>
                  <a:cubicBezTo>
                    <a:pt x="3807" y="40905"/>
                    <a:pt x="3452" y="41788"/>
                    <a:pt x="3054" y="42649"/>
                  </a:cubicBezTo>
                  <a:cubicBezTo>
                    <a:pt x="1907" y="45145"/>
                    <a:pt x="0" y="50276"/>
                    <a:pt x="706" y="55609"/>
                  </a:cubicBezTo>
                  <a:cubicBezTo>
                    <a:pt x="1693" y="63074"/>
                    <a:pt x="6054" y="70354"/>
                    <a:pt x="22831" y="73449"/>
                  </a:cubicBezTo>
                  <a:cubicBezTo>
                    <a:pt x="24638" y="73782"/>
                    <a:pt x="26324" y="73935"/>
                    <a:pt x="27894" y="73935"/>
                  </a:cubicBezTo>
                  <a:cubicBezTo>
                    <a:pt x="40906" y="73935"/>
                    <a:pt x="45997" y="63475"/>
                    <a:pt x="46367" y="58707"/>
                  </a:cubicBezTo>
                  <a:cubicBezTo>
                    <a:pt x="46367" y="58707"/>
                    <a:pt x="87115" y="61649"/>
                    <a:pt x="112419" y="64510"/>
                  </a:cubicBezTo>
                  <a:cubicBezTo>
                    <a:pt x="137723" y="67372"/>
                    <a:pt x="146131" y="65786"/>
                    <a:pt x="154604" y="69131"/>
                  </a:cubicBezTo>
                  <a:cubicBezTo>
                    <a:pt x="163077" y="72474"/>
                    <a:pt x="165147" y="74652"/>
                    <a:pt x="168725" y="74705"/>
                  </a:cubicBezTo>
                  <a:cubicBezTo>
                    <a:pt x="168733" y="74705"/>
                    <a:pt x="168742" y="74705"/>
                    <a:pt x="168751" y="74705"/>
                  </a:cubicBezTo>
                  <a:cubicBezTo>
                    <a:pt x="172353" y="74705"/>
                    <a:pt x="182602" y="63237"/>
                    <a:pt x="182862" y="59906"/>
                  </a:cubicBezTo>
                  <a:cubicBezTo>
                    <a:pt x="183121" y="56567"/>
                    <a:pt x="179684" y="51822"/>
                    <a:pt x="178588" y="51513"/>
                  </a:cubicBezTo>
                  <a:cubicBezTo>
                    <a:pt x="177493" y="51204"/>
                    <a:pt x="164237" y="31590"/>
                    <a:pt x="164237" y="31590"/>
                  </a:cubicBezTo>
                  <a:cubicBezTo>
                    <a:pt x="164237" y="31590"/>
                    <a:pt x="163641" y="27737"/>
                    <a:pt x="157840" y="24600"/>
                  </a:cubicBezTo>
                  <a:cubicBezTo>
                    <a:pt x="152037" y="21461"/>
                    <a:pt x="123160" y="12725"/>
                    <a:pt x="107376" y="8364"/>
                  </a:cubicBezTo>
                  <a:cubicBezTo>
                    <a:pt x="91680" y="4027"/>
                    <a:pt x="60014" y="0"/>
                    <a:pt x="517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6"/>
            <p:cNvSpPr/>
            <p:nvPr/>
          </p:nvSpPr>
          <p:spPr>
            <a:xfrm>
              <a:off x="1108100" y="3482475"/>
              <a:ext cx="4594325" cy="1883575"/>
            </a:xfrm>
            <a:custGeom>
              <a:rect b="b" l="l" r="r" t="t"/>
              <a:pathLst>
                <a:path extrusionOk="0" h="75343" w="183773">
                  <a:moveTo>
                    <a:pt x="52052" y="637"/>
                  </a:moveTo>
                  <a:cubicBezTo>
                    <a:pt x="60066" y="637"/>
                    <a:pt x="91824" y="4627"/>
                    <a:pt x="107613" y="8989"/>
                  </a:cubicBezTo>
                  <a:cubicBezTo>
                    <a:pt x="124682" y="13705"/>
                    <a:pt x="152450" y="22191"/>
                    <a:pt x="158010" y="25197"/>
                  </a:cubicBezTo>
                  <a:cubicBezTo>
                    <a:pt x="163583" y="28211"/>
                    <a:pt x="164239" y="31921"/>
                    <a:pt x="164245" y="31959"/>
                  </a:cubicBezTo>
                  <a:cubicBezTo>
                    <a:pt x="164253" y="32005"/>
                    <a:pt x="164270" y="32048"/>
                    <a:pt x="164296" y="32087"/>
                  </a:cubicBezTo>
                  <a:cubicBezTo>
                    <a:pt x="167421" y="36711"/>
                    <a:pt x="177703" y="51822"/>
                    <a:pt x="178823" y="52138"/>
                  </a:cubicBezTo>
                  <a:cubicBezTo>
                    <a:pt x="179763" y="52403"/>
                    <a:pt x="183119" y="56955"/>
                    <a:pt x="182868" y="60200"/>
                  </a:cubicBezTo>
                  <a:cubicBezTo>
                    <a:pt x="182620" y="63382"/>
                    <a:pt x="172490" y="74708"/>
                    <a:pt x="169076" y="74708"/>
                  </a:cubicBezTo>
                  <a:lnTo>
                    <a:pt x="169052" y="74708"/>
                  </a:lnTo>
                  <a:cubicBezTo>
                    <a:pt x="167000" y="74677"/>
                    <a:pt x="165495" y="73940"/>
                    <a:pt x="162762" y="72604"/>
                  </a:cubicBezTo>
                  <a:cubicBezTo>
                    <a:pt x="160864" y="71676"/>
                    <a:pt x="158503" y="70520"/>
                    <a:pt x="155042" y="69155"/>
                  </a:cubicBezTo>
                  <a:cubicBezTo>
                    <a:pt x="150049" y="67183"/>
                    <a:pt x="145059" y="66906"/>
                    <a:pt x="136797" y="66449"/>
                  </a:cubicBezTo>
                  <a:cubicBezTo>
                    <a:pt x="130783" y="66117"/>
                    <a:pt x="123300" y="65704"/>
                    <a:pt x="112777" y="64514"/>
                  </a:cubicBezTo>
                  <a:cubicBezTo>
                    <a:pt x="87756" y="61684"/>
                    <a:pt x="47120" y="58739"/>
                    <a:pt x="46713" y="58709"/>
                  </a:cubicBezTo>
                  <a:lnTo>
                    <a:pt x="46689" y="58709"/>
                  </a:lnTo>
                  <a:cubicBezTo>
                    <a:pt x="46524" y="58710"/>
                    <a:pt x="46387" y="58837"/>
                    <a:pt x="46373" y="59001"/>
                  </a:cubicBezTo>
                  <a:cubicBezTo>
                    <a:pt x="46129" y="62151"/>
                    <a:pt x="43947" y="67016"/>
                    <a:pt x="39735" y="70254"/>
                  </a:cubicBezTo>
                  <a:cubicBezTo>
                    <a:pt x="36542" y="72709"/>
                    <a:pt x="32696" y="73942"/>
                    <a:pt x="28260" y="73942"/>
                  </a:cubicBezTo>
                  <a:cubicBezTo>
                    <a:pt x="26654" y="73942"/>
                    <a:pt x="24969" y="73780"/>
                    <a:pt x="23211" y="73456"/>
                  </a:cubicBezTo>
                  <a:cubicBezTo>
                    <a:pt x="13884" y="71735"/>
                    <a:pt x="2969" y="68184"/>
                    <a:pt x="1343" y="55885"/>
                  </a:cubicBezTo>
                  <a:cubicBezTo>
                    <a:pt x="652" y="50662"/>
                    <a:pt x="2501" y="45634"/>
                    <a:pt x="3665" y="43102"/>
                  </a:cubicBezTo>
                  <a:cubicBezTo>
                    <a:pt x="4089" y="42177"/>
                    <a:pt x="4440" y="41303"/>
                    <a:pt x="4737" y="40429"/>
                  </a:cubicBezTo>
                  <a:cubicBezTo>
                    <a:pt x="5146" y="39222"/>
                    <a:pt x="6367" y="36428"/>
                    <a:pt x="9938" y="31253"/>
                  </a:cubicBezTo>
                  <a:cubicBezTo>
                    <a:pt x="20469" y="15989"/>
                    <a:pt x="38518" y="3388"/>
                    <a:pt x="40964" y="2206"/>
                  </a:cubicBezTo>
                  <a:cubicBezTo>
                    <a:pt x="43639" y="912"/>
                    <a:pt x="51706" y="643"/>
                    <a:pt x="51928" y="637"/>
                  </a:cubicBezTo>
                  <a:close/>
                  <a:moveTo>
                    <a:pt x="51912" y="1"/>
                  </a:moveTo>
                  <a:cubicBezTo>
                    <a:pt x="51570" y="12"/>
                    <a:pt x="43507" y="270"/>
                    <a:pt x="40686" y="1634"/>
                  </a:cubicBezTo>
                  <a:cubicBezTo>
                    <a:pt x="38219" y="2828"/>
                    <a:pt x="20016" y="15528"/>
                    <a:pt x="9415" y="30892"/>
                  </a:cubicBezTo>
                  <a:cubicBezTo>
                    <a:pt x="5981" y="35867"/>
                    <a:pt x="4648" y="38713"/>
                    <a:pt x="4135" y="40223"/>
                  </a:cubicBezTo>
                  <a:cubicBezTo>
                    <a:pt x="3845" y="41077"/>
                    <a:pt x="3503" y="41931"/>
                    <a:pt x="3087" y="42835"/>
                  </a:cubicBezTo>
                  <a:cubicBezTo>
                    <a:pt x="1896" y="45431"/>
                    <a:pt x="1" y="50587"/>
                    <a:pt x="713" y="55969"/>
                  </a:cubicBezTo>
                  <a:cubicBezTo>
                    <a:pt x="1527" y="62122"/>
                    <a:pt x="4733" y="70693"/>
                    <a:pt x="23095" y="74079"/>
                  </a:cubicBezTo>
                  <a:cubicBezTo>
                    <a:pt x="24845" y="74403"/>
                    <a:pt x="26540" y="74563"/>
                    <a:pt x="28169" y="74563"/>
                  </a:cubicBezTo>
                  <a:cubicBezTo>
                    <a:pt x="32775" y="74563"/>
                    <a:pt x="36845" y="73278"/>
                    <a:pt x="40121" y="70758"/>
                  </a:cubicBezTo>
                  <a:cubicBezTo>
                    <a:pt x="44350" y="67508"/>
                    <a:pt x="46607" y="62654"/>
                    <a:pt x="46976" y="59366"/>
                  </a:cubicBezTo>
                  <a:cubicBezTo>
                    <a:pt x="50800" y="59645"/>
                    <a:pt x="88854" y="62448"/>
                    <a:pt x="112705" y="65145"/>
                  </a:cubicBezTo>
                  <a:cubicBezTo>
                    <a:pt x="123246" y="66337"/>
                    <a:pt x="130740" y="66751"/>
                    <a:pt x="136761" y="67084"/>
                  </a:cubicBezTo>
                  <a:cubicBezTo>
                    <a:pt x="144962" y="67537"/>
                    <a:pt x="149912" y="67811"/>
                    <a:pt x="154809" y="69745"/>
                  </a:cubicBezTo>
                  <a:cubicBezTo>
                    <a:pt x="158245" y="71102"/>
                    <a:pt x="160595" y="72251"/>
                    <a:pt x="162483" y="73173"/>
                  </a:cubicBezTo>
                  <a:cubicBezTo>
                    <a:pt x="165205" y="74506"/>
                    <a:pt x="166850" y="75309"/>
                    <a:pt x="169042" y="75343"/>
                  </a:cubicBezTo>
                  <a:lnTo>
                    <a:pt x="169069" y="75343"/>
                  </a:lnTo>
                  <a:cubicBezTo>
                    <a:pt x="172787" y="75343"/>
                    <a:pt x="183234" y="63681"/>
                    <a:pt x="183501" y="60250"/>
                  </a:cubicBezTo>
                  <a:cubicBezTo>
                    <a:pt x="183773" y="56748"/>
                    <a:pt x="180265" y="51884"/>
                    <a:pt x="179020" y="51536"/>
                  </a:cubicBezTo>
                  <a:cubicBezTo>
                    <a:pt x="178096" y="51045"/>
                    <a:pt x="169861" y="39186"/>
                    <a:pt x="164859" y="31787"/>
                  </a:cubicBezTo>
                  <a:cubicBezTo>
                    <a:pt x="164743" y="31209"/>
                    <a:pt x="163815" y="27615"/>
                    <a:pt x="158312" y="24640"/>
                  </a:cubicBezTo>
                  <a:cubicBezTo>
                    <a:pt x="152240" y="21356"/>
                    <a:pt x="121913" y="12281"/>
                    <a:pt x="107783" y="8377"/>
                  </a:cubicBezTo>
                  <a:cubicBezTo>
                    <a:pt x="91947" y="4002"/>
                    <a:pt x="60088" y="1"/>
                    <a:pt x="52049" y="1"/>
                  </a:cubicBezTo>
                  <a:cubicBezTo>
                    <a:pt x="52019" y="1"/>
                    <a:pt x="51989" y="2"/>
                    <a:pt x="51958" y="2"/>
                  </a:cubicBezTo>
                  <a:cubicBezTo>
                    <a:pt x="51943" y="2"/>
                    <a:pt x="51927" y="2"/>
                    <a:pt x="519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6"/>
            <p:cNvSpPr/>
            <p:nvPr/>
          </p:nvSpPr>
          <p:spPr>
            <a:xfrm>
              <a:off x="1129325" y="4111100"/>
              <a:ext cx="4561625" cy="1247025"/>
            </a:xfrm>
            <a:custGeom>
              <a:rect b="b" l="l" r="r" t="t"/>
              <a:pathLst>
                <a:path extrusionOk="0" h="49881" w="182465">
                  <a:moveTo>
                    <a:pt x="39413" y="0"/>
                  </a:moveTo>
                  <a:cubicBezTo>
                    <a:pt x="32706" y="0"/>
                    <a:pt x="25716" y="679"/>
                    <a:pt x="21046" y="2943"/>
                  </a:cubicBezTo>
                  <a:cubicBezTo>
                    <a:pt x="12742" y="6969"/>
                    <a:pt x="4263" y="20119"/>
                    <a:pt x="59" y="27377"/>
                  </a:cubicBezTo>
                  <a:cubicBezTo>
                    <a:pt x="1" y="28487"/>
                    <a:pt x="26" y="29629"/>
                    <a:pt x="179" y="30783"/>
                  </a:cubicBezTo>
                  <a:cubicBezTo>
                    <a:pt x="1166" y="38248"/>
                    <a:pt x="5527" y="45528"/>
                    <a:pt x="22304" y="48623"/>
                  </a:cubicBezTo>
                  <a:cubicBezTo>
                    <a:pt x="24112" y="48957"/>
                    <a:pt x="25798" y="49109"/>
                    <a:pt x="27369" y="49109"/>
                  </a:cubicBezTo>
                  <a:cubicBezTo>
                    <a:pt x="40379" y="49109"/>
                    <a:pt x="45470" y="38649"/>
                    <a:pt x="45840" y="33881"/>
                  </a:cubicBezTo>
                  <a:cubicBezTo>
                    <a:pt x="45840" y="33881"/>
                    <a:pt x="86588" y="36823"/>
                    <a:pt x="111892" y="39685"/>
                  </a:cubicBezTo>
                  <a:cubicBezTo>
                    <a:pt x="137196" y="42546"/>
                    <a:pt x="145604" y="40961"/>
                    <a:pt x="154077" y="44305"/>
                  </a:cubicBezTo>
                  <a:cubicBezTo>
                    <a:pt x="162550" y="47650"/>
                    <a:pt x="164620" y="49826"/>
                    <a:pt x="168198" y="49881"/>
                  </a:cubicBezTo>
                  <a:cubicBezTo>
                    <a:pt x="168206" y="49881"/>
                    <a:pt x="168215" y="49881"/>
                    <a:pt x="168223" y="49881"/>
                  </a:cubicBezTo>
                  <a:cubicBezTo>
                    <a:pt x="171825" y="49881"/>
                    <a:pt x="182075" y="38411"/>
                    <a:pt x="182335" y="35080"/>
                  </a:cubicBezTo>
                  <a:cubicBezTo>
                    <a:pt x="182464" y="33417"/>
                    <a:pt x="181675" y="31404"/>
                    <a:pt x="180715" y="29764"/>
                  </a:cubicBezTo>
                  <a:cubicBezTo>
                    <a:pt x="175327" y="26956"/>
                    <a:pt x="169610" y="25581"/>
                    <a:pt x="169610" y="25581"/>
                  </a:cubicBezTo>
                  <a:lnTo>
                    <a:pt x="121858" y="12494"/>
                  </a:lnTo>
                  <a:lnTo>
                    <a:pt x="58894" y="1528"/>
                  </a:lnTo>
                  <a:cubicBezTo>
                    <a:pt x="58894" y="1528"/>
                    <a:pt x="49472" y="0"/>
                    <a:pt x="39413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6"/>
            <p:cNvSpPr/>
            <p:nvPr/>
          </p:nvSpPr>
          <p:spPr>
            <a:xfrm>
              <a:off x="1216425" y="4098750"/>
              <a:ext cx="1869250" cy="533950"/>
            </a:xfrm>
            <a:custGeom>
              <a:rect b="b" l="l" r="r" t="t"/>
              <a:pathLst>
                <a:path extrusionOk="0" h="21358" w="74770">
                  <a:moveTo>
                    <a:pt x="28837" y="1"/>
                  </a:moveTo>
                  <a:cubicBezTo>
                    <a:pt x="27107" y="1"/>
                    <a:pt x="25588" y="61"/>
                    <a:pt x="24351" y="197"/>
                  </a:cubicBezTo>
                  <a:cubicBezTo>
                    <a:pt x="19308" y="748"/>
                    <a:pt x="13696" y="4401"/>
                    <a:pt x="7670" y="11055"/>
                  </a:cubicBezTo>
                  <a:cubicBezTo>
                    <a:pt x="3202" y="15986"/>
                    <a:pt x="162" y="20823"/>
                    <a:pt x="132" y="20872"/>
                  </a:cubicBezTo>
                  <a:cubicBezTo>
                    <a:pt x="0" y="21083"/>
                    <a:pt x="152" y="21357"/>
                    <a:pt x="401" y="21357"/>
                  </a:cubicBezTo>
                  <a:cubicBezTo>
                    <a:pt x="509" y="21357"/>
                    <a:pt x="611" y="21301"/>
                    <a:pt x="669" y="21208"/>
                  </a:cubicBezTo>
                  <a:cubicBezTo>
                    <a:pt x="788" y="21017"/>
                    <a:pt x="12743" y="2105"/>
                    <a:pt x="24420" y="828"/>
                  </a:cubicBezTo>
                  <a:cubicBezTo>
                    <a:pt x="25644" y="694"/>
                    <a:pt x="27149" y="634"/>
                    <a:pt x="28862" y="634"/>
                  </a:cubicBezTo>
                  <a:cubicBezTo>
                    <a:pt x="43655" y="634"/>
                    <a:pt x="74042" y="5111"/>
                    <a:pt x="74384" y="5161"/>
                  </a:cubicBezTo>
                  <a:cubicBezTo>
                    <a:pt x="74400" y="5164"/>
                    <a:pt x="74415" y="5165"/>
                    <a:pt x="74431" y="5165"/>
                  </a:cubicBezTo>
                  <a:cubicBezTo>
                    <a:pt x="74585" y="5165"/>
                    <a:pt x="74721" y="5052"/>
                    <a:pt x="74743" y="4894"/>
                  </a:cubicBezTo>
                  <a:cubicBezTo>
                    <a:pt x="74769" y="4721"/>
                    <a:pt x="74650" y="4560"/>
                    <a:pt x="74477" y="4534"/>
                  </a:cubicBezTo>
                  <a:cubicBezTo>
                    <a:pt x="74136" y="4484"/>
                    <a:pt x="43709" y="1"/>
                    <a:pt x="28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6"/>
            <p:cNvSpPr/>
            <p:nvPr/>
          </p:nvSpPr>
          <p:spPr>
            <a:xfrm>
              <a:off x="3168000" y="4230925"/>
              <a:ext cx="2495900" cy="633700"/>
            </a:xfrm>
            <a:custGeom>
              <a:rect b="b" l="l" r="r" t="t"/>
              <a:pathLst>
                <a:path extrusionOk="0" h="25348" w="99836">
                  <a:moveTo>
                    <a:pt x="348" y="1"/>
                  </a:moveTo>
                  <a:cubicBezTo>
                    <a:pt x="191" y="1"/>
                    <a:pt x="50" y="111"/>
                    <a:pt x="25" y="271"/>
                  </a:cubicBezTo>
                  <a:cubicBezTo>
                    <a:pt x="0" y="444"/>
                    <a:pt x="121" y="606"/>
                    <a:pt x="294" y="631"/>
                  </a:cubicBezTo>
                  <a:cubicBezTo>
                    <a:pt x="528" y="665"/>
                    <a:pt x="24100" y="4108"/>
                    <a:pt x="54478" y="11777"/>
                  </a:cubicBezTo>
                  <a:cubicBezTo>
                    <a:pt x="84891" y="19456"/>
                    <a:pt x="97575" y="23843"/>
                    <a:pt x="99196" y="25269"/>
                  </a:cubicBezTo>
                  <a:cubicBezTo>
                    <a:pt x="99253" y="25320"/>
                    <a:pt x="99328" y="25347"/>
                    <a:pt x="99405" y="25347"/>
                  </a:cubicBezTo>
                  <a:lnTo>
                    <a:pt x="99406" y="25347"/>
                  </a:lnTo>
                  <a:cubicBezTo>
                    <a:pt x="99699" y="25347"/>
                    <a:pt x="99836" y="24984"/>
                    <a:pt x="99615" y="24791"/>
                  </a:cubicBezTo>
                  <a:cubicBezTo>
                    <a:pt x="97860" y="23250"/>
                    <a:pt x="85123" y="18859"/>
                    <a:pt x="54634" y="11162"/>
                  </a:cubicBezTo>
                  <a:cubicBezTo>
                    <a:pt x="24225" y="3484"/>
                    <a:pt x="620" y="36"/>
                    <a:pt x="385" y="3"/>
                  </a:cubicBezTo>
                  <a:cubicBezTo>
                    <a:pt x="373" y="1"/>
                    <a:pt x="361" y="1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6"/>
            <p:cNvSpPr/>
            <p:nvPr/>
          </p:nvSpPr>
          <p:spPr>
            <a:xfrm>
              <a:off x="3749125" y="3821875"/>
              <a:ext cx="1454000" cy="446375"/>
            </a:xfrm>
            <a:custGeom>
              <a:rect b="b" l="l" r="r" t="t"/>
              <a:pathLst>
                <a:path extrusionOk="0" h="17855" w="58160">
                  <a:moveTo>
                    <a:pt x="0" y="0"/>
                  </a:moveTo>
                  <a:lnTo>
                    <a:pt x="58160" y="17855"/>
                  </a:lnTo>
                  <a:cubicBezTo>
                    <a:pt x="58160" y="17855"/>
                    <a:pt x="56578" y="15626"/>
                    <a:pt x="53403" y="14327"/>
                  </a:cubicBezTo>
                  <a:cubicBezTo>
                    <a:pt x="50229" y="13027"/>
                    <a:pt x="3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6"/>
            <p:cNvSpPr/>
            <p:nvPr/>
          </p:nvSpPr>
          <p:spPr>
            <a:xfrm>
              <a:off x="3740300" y="3813900"/>
              <a:ext cx="1473025" cy="462300"/>
            </a:xfrm>
            <a:custGeom>
              <a:rect b="b" l="l" r="r" t="t"/>
              <a:pathLst>
                <a:path extrusionOk="0" h="18492" w="58921">
                  <a:moveTo>
                    <a:pt x="353" y="1"/>
                  </a:moveTo>
                  <a:cubicBezTo>
                    <a:pt x="211" y="1"/>
                    <a:pt x="82" y="96"/>
                    <a:pt x="46" y="240"/>
                  </a:cubicBezTo>
                  <a:cubicBezTo>
                    <a:pt x="1" y="409"/>
                    <a:pt x="103" y="582"/>
                    <a:pt x="273" y="627"/>
                  </a:cubicBezTo>
                  <a:cubicBezTo>
                    <a:pt x="775" y="756"/>
                    <a:pt x="50517" y="13663"/>
                    <a:pt x="53636" y="14939"/>
                  </a:cubicBezTo>
                  <a:cubicBezTo>
                    <a:pt x="56679" y="16186"/>
                    <a:pt x="58238" y="18337"/>
                    <a:pt x="58254" y="18358"/>
                  </a:cubicBezTo>
                  <a:cubicBezTo>
                    <a:pt x="58314" y="18441"/>
                    <a:pt x="58410" y="18491"/>
                    <a:pt x="58513" y="18491"/>
                  </a:cubicBezTo>
                  <a:cubicBezTo>
                    <a:pt x="58771" y="18491"/>
                    <a:pt x="58920" y="18201"/>
                    <a:pt x="58772" y="17991"/>
                  </a:cubicBezTo>
                  <a:cubicBezTo>
                    <a:pt x="58705" y="17896"/>
                    <a:pt x="57100" y="15671"/>
                    <a:pt x="53877" y="14351"/>
                  </a:cubicBezTo>
                  <a:cubicBezTo>
                    <a:pt x="50719" y="13058"/>
                    <a:pt x="2484" y="544"/>
                    <a:pt x="433" y="11"/>
                  </a:cubicBezTo>
                  <a:cubicBezTo>
                    <a:pt x="406" y="4"/>
                    <a:pt x="379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6"/>
            <p:cNvSpPr/>
            <p:nvPr/>
          </p:nvSpPr>
          <p:spPr>
            <a:xfrm>
              <a:off x="1855275" y="3556625"/>
              <a:ext cx="1681550" cy="652100"/>
            </a:xfrm>
            <a:custGeom>
              <a:rect b="b" l="l" r="r" t="t"/>
              <a:pathLst>
                <a:path extrusionOk="0" h="26084" w="67262">
                  <a:moveTo>
                    <a:pt x="12872" y="0"/>
                  </a:moveTo>
                  <a:lnTo>
                    <a:pt x="0" y="18705"/>
                  </a:lnTo>
                  <a:cubicBezTo>
                    <a:pt x="0" y="18705"/>
                    <a:pt x="144" y="18702"/>
                    <a:pt x="441" y="18702"/>
                  </a:cubicBezTo>
                  <a:cubicBezTo>
                    <a:pt x="3476" y="18702"/>
                    <a:pt x="22445" y="19017"/>
                    <a:pt x="66153" y="26083"/>
                  </a:cubicBezTo>
                  <a:lnTo>
                    <a:pt x="67261" y="8929"/>
                  </a:lnTo>
                  <a:cubicBezTo>
                    <a:pt x="67261" y="8929"/>
                    <a:pt x="44084" y="1756"/>
                    <a:pt x="34513" y="1011"/>
                  </a:cubicBezTo>
                  <a:cubicBezTo>
                    <a:pt x="24943" y="267"/>
                    <a:pt x="12872" y="0"/>
                    <a:pt x="12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6"/>
            <p:cNvSpPr/>
            <p:nvPr/>
          </p:nvSpPr>
          <p:spPr>
            <a:xfrm>
              <a:off x="1846850" y="3548675"/>
              <a:ext cx="1698125" cy="667975"/>
            </a:xfrm>
            <a:custGeom>
              <a:rect b="b" l="l" r="r" t="t"/>
              <a:pathLst>
                <a:path extrusionOk="0" h="26719" w="67925">
                  <a:moveTo>
                    <a:pt x="13373" y="639"/>
                  </a:moveTo>
                  <a:cubicBezTo>
                    <a:pt x="14881" y="676"/>
                    <a:pt x="25989" y="958"/>
                    <a:pt x="34825" y="1644"/>
                  </a:cubicBezTo>
                  <a:cubicBezTo>
                    <a:pt x="43733" y="2336"/>
                    <a:pt x="64780" y="8715"/>
                    <a:pt x="67266" y="9476"/>
                  </a:cubicBezTo>
                  <a:lnTo>
                    <a:pt x="66195" y="26031"/>
                  </a:lnTo>
                  <a:cubicBezTo>
                    <a:pt x="23697" y="19175"/>
                    <a:pt x="4485" y="18724"/>
                    <a:pt x="942" y="18704"/>
                  </a:cubicBezTo>
                  <a:lnTo>
                    <a:pt x="13373" y="639"/>
                  </a:lnTo>
                  <a:close/>
                  <a:moveTo>
                    <a:pt x="13202" y="0"/>
                  </a:moveTo>
                  <a:cubicBezTo>
                    <a:pt x="13099" y="0"/>
                    <a:pt x="13004" y="52"/>
                    <a:pt x="12948" y="139"/>
                  </a:cubicBezTo>
                  <a:lnTo>
                    <a:pt x="74" y="18843"/>
                  </a:lnTo>
                  <a:cubicBezTo>
                    <a:pt x="7" y="18942"/>
                    <a:pt x="1" y="19069"/>
                    <a:pt x="57" y="19173"/>
                  </a:cubicBezTo>
                  <a:cubicBezTo>
                    <a:pt x="114" y="19278"/>
                    <a:pt x="230" y="19331"/>
                    <a:pt x="343" y="19340"/>
                  </a:cubicBezTo>
                  <a:cubicBezTo>
                    <a:pt x="358" y="19339"/>
                    <a:pt x="492" y="19337"/>
                    <a:pt x="752" y="19337"/>
                  </a:cubicBezTo>
                  <a:cubicBezTo>
                    <a:pt x="3704" y="19337"/>
                    <a:pt x="22860" y="19669"/>
                    <a:pt x="66439" y="26714"/>
                  </a:cubicBezTo>
                  <a:cubicBezTo>
                    <a:pt x="66457" y="26717"/>
                    <a:pt x="66473" y="26719"/>
                    <a:pt x="66490" y="26719"/>
                  </a:cubicBezTo>
                  <a:cubicBezTo>
                    <a:pt x="66657" y="26719"/>
                    <a:pt x="66795" y="26588"/>
                    <a:pt x="66807" y="26421"/>
                  </a:cubicBezTo>
                  <a:lnTo>
                    <a:pt x="67916" y="9267"/>
                  </a:lnTo>
                  <a:cubicBezTo>
                    <a:pt x="67925" y="9121"/>
                    <a:pt x="67832" y="8986"/>
                    <a:pt x="67693" y="8943"/>
                  </a:cubicBezTo>
                  <a:cubicBezTo>
                    <a:pt x="67460" y="8871"/>
                    <a:pt x="44371" y="1750"/>
                    <a:pt x="34875" y="1013"/>
                  </a:cubicBezTo>
                  <a:cubicBezTo>
                    <a:pt x="25405" y="276"/>
                    <a:pt x="13337" y="3"/>
                    <a:pt x="13217" y="1"/>
                  </a:cubicBezTo>
                  <a:cubicBezTo>
                    <a:pt x="13212" y="1"/>
                    <a:pt x="13207" y="0"/>
                    <a:pt x="13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6"/>
            <p:cNvSpPr/>
            <p:nvPr/>
          </p:nvSpPr>
          <p:spPr>
            <a:xfrm>
              <a:off x="1860775" y="3841600"/>
              <a:ext cx="343850" cy="199900"/>
            </a:xfrm>
            <a:custGeom>
              <a:rect b="b" l="l" r="r" t="t"/>
              <a:pathLst>
                <a:path extrusionOk="0" h="7996" w="13754">
                  <a:moveTo>
                    <a:pt x="4807" y="1"/>
                  </a:moveTo>
                  <a:lnTo>
                    <a:pt x="4219" y="855"/>
                  </a:lnTo>
                  <a:lnTo>
                    <a:pt x="0" y="7303"/>
                  </a:lnTo>
                  <a:cubicBezTo>
                    <a:pt x="56" y="7303"/>
                    <a:pt x="122" y="7303"/>
                    <a:pt x="199" y="7303"/>
                  </a:cubicBezTo>
                  <a:cubicBezTo>
                    <a:pt x="1483" y="7303"/>
                    <a:pt x="5762" y="7358"/>
                    <a:pt x="13754" y="7995"/>
                  </a:cubicBezTo>
                  <a:lnTo>
                    <a:pt x="48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6"/>
            <p:cNvSpPr/>
            <p:nvPr/>
          </p:nvSpPr>
          <p:spPr>
            <a:xfrm>
              <a:off x="1850700" y="3833650"/>
              <a:ext cx="364675" cy="215825"/>
            </a:xfrm>
            <a:custGeom>
              <a:rect b="b" l="l" r="r" t="t"/>
              <a:pathLst>
                <a:path extrusionOk="0" h="8633" w="14587">
                  <a:moveTo>
                    <a:pt x="5267" y="797"/>
                  </a:moveTo>
                  <a:lnTo>
                    <a:pt x="13244" y="7924"/>
                  </a:lnTo>
                  <a:cubicBezTo>
                    <a:pt x="6517" y="7406"/>
                    <a:pt x="2611" y="7316"/>
                    <a:pt x="991" y="7305"/>
                  </a:cubicBezTo>
                  <a:lnTo>
                    <a:pt x="4884" y="1353"/>
                  </a:lnTo>
                  <a:lnTo>
                    <a:pt x="5267" y="797"/>
                  </a:lnTo>
                  <a:close/>
                  <a:moveTo>
                    <a:pt x="5214" y="1"/>
                  </a:moveTo>
                  <a:cubicBezTo>
                    <a:pt x="5200" y="1"/>
                    <a:pt x="5186" y="2"/>
                    <a:pt x="5173" y="4"/>
                  </a:cubicBezTo>
                  <a:cubicBezTo>
                    <a:pt x="5082" y="15"/>
                    <a:pt x="5001" y="65"/>
                    <a:pt x="4948" y="139"/>
                  </a:cubicBezTo>
                  <a:lnTo>
                    <a:pt x="138" y="7448"/>
                  </a:lnTo>
                  <a:cubicBezTo>
                    <a:pt x="0" y="7659"/>
                    <a:pt x="152" y="7939"/>
                    <a:pt x="403" y="7939"/>
                  </a:cubicBezTo>
                  <a:lnTo>
                    <a:pt x="406" y="7939"/>
                  </a:lnTo>
                  <a:cubicBezTo>
                    <a:pt x="476" y="7938"/>
                    <a:pt x="559" y="7938"/>
                    <a:pt x="656" y="7938"/>
                  </a:cubicBezTo>
                  <a:cubicBezTo>
                    <a:pt x="2072" y="7938"/>
                    <a:pt x="6307" y="8006"/>
                    <a:pt x="14132" y="8631"/>
                  </a:cubicBezTo>
                  <a:cubicBezTo>
                    <a:pt x="14141" y="8632"/>
                    <a:pt x="14149" y="8632"/>
                    <a:pt x="14157" y="8632"/>
                  </a:cubicBezTo>
                  <a:lnTo>
                    <a:pt x="14157" y="8631"/>
                  </a:lnTo>
                  <a:cubicBezTo>
                    <a:pt x="14449" y="8631"/>
                    <a:pt x="14586" y="8271"/>
                    <a:pt x="14369" y="8077"/>
                  </a:cubicBezTo>
                  <a:lnTo>
                    <a:pt x="5421" y="82"/>
                  </a:lnTo>
                  <a:cubicBezTo>
                    <a:pt x="5365" y="29"/>
                    <a:pt x="5291" y="1"/>
                    <a:pt x="52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6"/>
            <p:cNvSpPr/>
            <p:nvPr/>
          </p:nvSpPr>
          <p:spPr>
            <a:xfrm>
              <a:off x="2115775" y="3556625"/>
              <a:ext cx="1192950" cy="614350"/>
            </a:xfrm>
            <a:custGeom>
              <a:rect b="b" l="l" r="r" t="t"/>
              <a:pathLst>
                <a:path extrusionOk="0" h="24574" w="47718">
                  <a:moveTo>
                    <a:pt x="2452" y="0"/>
                  </a:moveTo>
                  <a:lnTo>
                    <a:pt x="1" y="3562"/>
                  </a:lnTo>
                  <a:lnTo>
                    <a:pt x="21289" y="21187"/>
                  </a:lnTo>
                  <a:cubicBezTo>
                    <a:pt x="26713" y="21831"/>
                    <a:pt x="32912" y="22641"/>
                    <a:pt x="39943" y="23659"/>
                  </a:cubicBezTo>
                  <a:cubicBezTo>
                    <a:pt x="42434" y="23942"/>
                    <a:pt x="45019" y="24244"/>
                    <a:pt x="47718" y="24573"/>
                  </a:cubicBezTo>
                  <a:lnTo>
                    <a:pt x="18331" y="629"/>
                  </a:lnTo>
                  <a:cubicBezTo>
                    <a:pt x="10284" y="173"/>
                    <a:pt x="2452" y="0"/>
                    <a:pt x="2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6"/>
            <p:cNvSpPr/>
            <p:nvPr/>
          </p:nvSpPr>
          <p:spPr>
            <a:xfrm>
              <a:off x="2106925" y="3548675"/>
              <a:ext cx="1210400" cy="630225"/>
            </a:xfrm>
            <a:custGeom>
              <a:rect b="b" l="l" r="r" t="t"/>
              <a:pathLst>
                <a:path extrusionOk="0" h="25209" w="48416">
                  <a:moveTo>
                    <a:pt x="2970" y="639"/>
                  </a:moveTo>
                  <a:cubicBezTo>
                    <a:pt x="4157" y="668"/>
                    <a:pt x="11300" y="850"/>
                    <a:pt x="18564" y="1258"/>
                  </a:cubicBezTo>
                  <a:lnTo>
                    <a:pt x="47018" y="24444"/>
                  </a:lnTo>
                  <a:cubicBezTo>
                    <a:pt x="44714" y="24167"/>
                    <a:pt x="42488" y="23906"/>
                    <a:pt x="40342" y="23662"/>
                  </a:cubicBezTo>
                  <a:cubicBezTo>
                    <a:pt x="33813" y="22718"/>
                    <a:pt x="27566" y="21888"/>
                    <a:pt x="21772" y="21201"/>
                  </a:cubicBezTo>
                  <a:lnTo>
                    <a:pt x="781" y="3820"/>
                  </a:lnTo>
                  <a:lnTo>
                    <a:pt x="2970" y="639"/>
                  </a:lnTo>
                  <a:close/>
                  <a:moveTo>
                    <a:pt x="2799" y="0"/>
                  </a:moveTo>
                  <a:cubicBezTo>
                    <a:pt x="2696" y="0"/>
                    <a:pt x="2601" y="52"/>
                    <a:pt x="2543" y="139"/>
                  </a:cubicBezTo>
                  <a:lnTo>
                    <a:pt x="94" y="3701"/>
                  </a:lnTo>
                  <a:cubicBezTo>
                    <a:pt x="0" y="3835"/>
                    <a:pt x="26" y="4019"/>
                    <a:pt x="152" y="4124"/>
                  </a:cubicBezTo>
                  <a:lnTo>
                    <a:pt x="21440" y="21750"/>
                  </a:lnTo>
                  <a:cubicBezTo>
                    <a:pt x="21487" y="21789"/>
                    <a:pt x="21544" y="21814"/>
                    <a:pt x="21605" y="21820"/>
                  </a:cubicBezTo>
                  <a:cubicBezTo>
                    <a:pt x="27419" y="22510"/>
                    <a:pt x="33693" y="23341"/>
                    <a:pt x="40261" y="24292"/>
                  </a:cubicBezTo>
                  <a:cubicBezTo>
                    <a:pt x="42751" y="24576"/>
                    <a:pt x="45334" y="24877"/>
                    <a:pt x="48032" y="25206"/>
                  </a:cubicBezTo>
                  <a:cubicBezTo>
                    <a:pt x="48045" y="25209"/>
                    <a:pt x="48058" y="25209"/>
                    <a:pt x="48070" y="25209"/>
                  </a:cubicBezTo>
                  <a:cubicBezTo>
                    <a:pt x="48205" y="25209"/>
                    <a:pt x="48324" y="25124"/>
                    <a:pt x="48370" y="24998"/>
                  </a:cubicBezTo>
                  <a:cubicBezTo>
                    <a:pt x="48415" y="24871"/>
                    <a:pt x="48375" y="24729"/>
                    <a:pt x="48271" y="24645"/>
                  </a:cubicBezTo>
                  <a:lnTo>
                    <a:pt x="18885" y="700"/>
                  </a:lnTo>
                  <a:cubicBezTo>
                    <a:pt x="18834" y="658"/>
                    <a:pt x="18769" y="633"/>
                    <a:pt x="18703" y="629"/>
                  </a:cubicBezTo>
                  <a:cubicBezTo>
                    <a:pt x="10741" y="180"/>
                    <a:pt x="2891" y="3"/>
                    <a:pt x="2814" y="1"/>
                  </a:cubicBezTo>
                  <a:cubicBezTo>
                    <a:pt x="2809" y="1"/>
                    <a:pt x="2804" y="0"/>
                    <a:pt x="2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6"/>
            <p:cNvSpPr/>
            <p:nvPr/>
          </p:nvSpPr>
          <p:spPr>
            <a:xfrm>
              <a:off x="3554075" y="3869950"/>
              <a:ext cx="235275" cy="288250"/>
            </a:xfrm>
            <a:custGeom>
              <a:rect b="b" l="l" r="r" t="t"/>
              <a:pathLst>
                <a:path extrusionOk="0" h="11530" w="9411">
                  <a:moveTo>
                    <a:pt x="168" y="1"/>
                  </a:moveTo>
                  <a:lnTo>
                    <a:pt x="0" y="10133"/>
                  </a:lnTo>
                  <a:cubicBezTo>
                    <a:pt x="502" y="10106"/>
                    <a:pt x="1060" y="10088"/>
                    <a:pt x="1654" y="10088"/>
                  </a:cubicBezTo>
                  <a:cubicBezTo>
                    <a:pt x="4024" y="10088"/>
                    <a:pt x="6972" y="10375"/>
                    <a:pt x="9225" y="11530"/>
                  </a:cubicBezTo>
                  <a:cubicBezTo>
                    <a:pt x="9410" y="8830"/>
                    <a:pt x="9227" y="5125"/>
                    <a:pt x="7684" y="1348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6"/>
            <p:cNvSpPr/>
            <p:nvPr/>
          </p:nvSpPr>
          <p:spPr>
            <a:xfrm>
              <a:off x="3545975" y="3860500"/>
              <a:ext cx="251025" cy="310275"/>
            </a:xfrm>
            <a:custGeom>
              <a:rect b="b" l="l" r="r" t="t"/>
              <a:pathLst>
                <a:path extrusionOk="0" h="12411" w="10041">
                  <a:moveTo>
                    <a:pt x="804" y="757"/>
                  </a:moveTo>
                  <a:lnTo>
                    <a:pt x="7780" y="2006"/>
                  </a:lnTo>
                  <a:cubicBezTo>
                    <a:pt x="9187" y="5541"/>
                    <a:pt x="9380" y="8993"/>
                    <a:pt x="9260" y="11416"/>
                  </a:cubicBezTo>
                  <a:cubicBezTo>
                    <a:pt x="7053" y="10420"/>
                    <a:pt x="4325" y="10147"/>
                    <a:pt x="2000" y="10147"/>
                  </a:cubicBezTo>
                  <a:cubicBezTo>
                    <a:pt x="1531" y="10147"/>
                    <a:pt x="1076" y="10159"/>
                    <a:pt x="647" y="10177"/>
                  </a:cubicBezTo>
                  <a:lnTo>
                    <a:pt x="804" y="757"/>
                  </a:lnTo>
                  <a:close/>
                  <a:moveTo>
                    <a:pt x="181" y="0"/>
                  </a:moveTo>
                  <a:lnTo>
                    <a:pt x="1" y="10847"/>
                  </a:lnTo>
                  <a:lnTo>
                    <a:pt x="340" y="10828"/>
                  </a:lnTo>
                  <a:cubicBezTo>
                    <a:pt x="861" y="10800"/>
                    <a:pt x="1423" y="10782"/>
                    <a:pt x="2011" y="10782"/>
                  </a:cubicBezTo>
                  <a:cubicBezTo>
                    <a:pt x="4412" y="10782"/>
                    <a:pt x="7238" y="11080"/>
                    <a:pt x="9405" y="12190"/>
                  </a:cubicBezTo>
                  <a:lnTo>
                    <a:pt x="9833" y="12411"/>
                  </a:lnTo>
                  <a:lnTo>
                    <a:pt x="9866" y="11930"/>
                  </a:lnTo>
                  <a:cubicBezTo>
                    <a:pt x="10041" y="9394"/>
                    <a:pt x="9911" y="5544"/>
                    <a:pt x="8303" y="1605"/>
                  </a:cubicBezTo>
                  <a:lnTo>
                    <a:pt x="8237" y="1443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6"/>
            <p:cNvSpPr/>
            <p:nvPr/>
          </p:nvSpPr>
          <p:spPr>
            <a:xfrm>
              <a:off x="3558625" y="3770400"/>
              <a:ext cx="175800" cy="106500"/>
            </a:xfrm>
            <a:custGeom>
              <a:rect b="b" l="l" r="r" t="t"/>
              <a:pathLst>
                <a:path extrusionOk="0" h="4260" w="7032">
                  <a:moveTo>
                    <a:pt x="52" y="0"/>
                  </a:moveTo>
                  <a:lnTo>
                    <a:pt x="0" y="3180"/>
                  </a:lnTo>
                  <a:lnTo>
                    <a:pt x="7031" y="4259"/>
                  </a:lnTo>
                  <a:cubicBezTo>
                    <a:pt x="6496" y="3138"/>
                    <a:pt x="5856" y="2068"/>
                    <a:pt x="5120" y="1066"/>
                  </a:cubicBezTo>
                  <a:lnTo>
                    <a:pt x="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6"/>
            <p:cNvSpPr/>
            <p:nvPr/>
          </p:nvSpPr>
          <p:spPr>
            <a:xfrm>
              <a:off x="3550550" y="3760650"/>
              <a:ext cx="197500" cy="126375"/>
            </a:xfrm>
            <a:custGeom>
              <a:rect b="b" l="l" r="r" t="t"/>
              <a:pathLst>
                <a:path extrusionOk="0" h="5055" w="7900">
                  <a:moveTo>
                    <a:pt x="687" y="781"/>
                  </a:moveTo>
                  <a:lnTo>
                    <a:pt x="5258" y="1742"/>
                  </a:lnTo>
                  <a:cubicBezTo>
                    <a:pt x="5833" y="2535"/>
                    <a:pt x="6347" y="3372"/>
                    <a:pt x="6798" y="4243"/>
                  </a:cubicBezTo>
                  <a:lnTo>
                    <a:pt x="644" y="3298"/>
                  </a:lnTo>
                  <a:lnTo>
                    <a:pt x="687" y="781"/>
                  </a:lnTo>
                  <a:close/>
                  <a:moveTo>
                    <a:pt x="64" y="1"/>
                  </a:moveTo>
                  <a:lnTo>
                    <a:pt x="1" y="3841"/>
                  </a:lnTo>
                  <a:lnTo>
                    <a:pt x="7899" y="5055"/>
                  </a:lnTo>
                  <a:lnTo>
                    <a:pt x="7640" y="4512"/>
                  </a:lnTo>
                  <a:cubicBezTo>
                    <a:pt x="7096" y="3372"/>
                    <a:pt x="6445" y="2286"/>
                    <a:pt x="5698" y="1268"/>
                  </a:cubicBezTo>
                  <a:lnTo>
                    <a:pt x="5628" y="1170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6"/>
            <p:cNvSpPr/>
            <p:nvPr/>
          </p:nvSpPr>
          <p:spPr>
            <a:xfrm>
              <a:off x="3552300" y="4155325"/>
              <a:ext cx="229975" cy="107075"/>
            </a:xfrm>
            <a:custGeom>
              <a:rect b="b" l="l" r="r" t="t"/>
              <a:pathLst>
                <a:path extrusionOk="0" h="4283" w="9199">
                  <a:moveTo>
                    <a:pt x="2527" y="1"/>
                  </a:moveTo>
                  <a:cubicBezTo>
                    <a:pt x="1761" y="1"/>
                    <a:pt x="935" y="36"/>
                    <a:pt x="48" y="117"/>
                  </a:cubicBezTo>
                  <a:lnTo>
                    <a:pt x="0" y="2941"/>
                  </a:lnTo>
                  <a:lnTo>
                    <a:pt x="8629" y="4283"/>
                  </a:lnTo>
                  <a:cubicBezTo>
                    <a:pt x="8629" y="4283"/>
                    <a:pt x="8985" y="3096"/>
                    <a:pt x="9199" y="1193"/>
                  </a:cubicBezTo>
                  <a:cubicBezTo>
                    <a:pt x="7935" y="640"/>
                    <a:pt x="5768" y="1"/>
                    <a:pt x="2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6"/>
            <p:cNvSpPr/>
            <p:nvPr/>
          </p:nvSpPr>
          <p:spPr>
            <a:xfrm>
              <a:off x="3544275" y="4147325"/>
              <a:ext cx="246575" cy="123975"/>
            </a:xfrm>
            <a:custGeom>
              <a:rect b="b" l="l" r="r" t="t"/>
              <a:pathLst>
                <a:path extrusionOk="0" h="4959" w="9863">
                  <a:moveTo>
                    <a:pt x="2867" y="637"/>
                  </a:moveTo>
                  <a:cubicBezTo>
                    <a:pt x="5820" y="637"/>
                    <a:pt x="7866" y="1173"/>
                    <a:pt x="9177" y="1712"/>
                  </a:cubicBezTo>
                  <a:cubicBezTo>
                    <a:pt x="9028" y="2929"/>
                    <a:pt x="8824" y="3826"/>
                    <a:pt x="8718" y="4245"/>
                  </a:cubicBezTo>
                  <a:lnTo>
                    <a:pt x="644" y="2990"/>
                  </a:lnTo>
                  <a:lnTo>
                    <a:pt x="681" y="729"/>
                  </a:lnTo>
                  <a:cubicBezTo>
                    <a:pt x="1459" y="665"/>
                    <a:pt x="2187" y="637"/>
                    <a:pt x="2867" y="637"/>
                  </a:cubicBezTo>
                  <a:close/>
                  <a:moveTo>
                    <a:pt x="2866" y="1"/>
                  </a:moveTo>
                  <a:cubicBezTo>
                    <a:pt x="2085" y="1"/>
                    <a:pt x="1244" y="37"/>
                    <a:pt x="340" y="120"/>
                  </a:cubicBezTo>
                  <a:lnTo>
                    <a:pt x="56" y="146"/>
                  </a:lnTo>
                  <a:lnTo>
                    <a:pt x="0" y="3532"/>
                  </a:lnTo>
                  <a:lnTo>
                    <a:pt x="9175" y="4959"/>
                  </a:lnTo>
                  <a:lnTo>
                    <a:pt x="9255" y="4694"/>
                  </a:lnTo>
                  <a:cubicBezTo>
                    <a:pt x="9270" y="4644"/>
                    <a:pt x="9621" y="3459"/>
                    <a:pt x="9836" y="1548"/>
                  </a:cubicBezTo>
                  <a:lnTo>
                    <a:pt x="9862" y="1315"/>
                  </a:lnTo>
                  <a:lnTo>
                    <a:pt x="9647" y="1222"/>
                  </a:lnTo>
                  <a:cubicBezTo>
                    <a:pt x="8292" y="628"/>
                    <a:pt x="6096" y="1"/>
                    <a:pt x="28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6"/>
            <p:cNvSpPr/>
            <p:nvPr/>
          </p:nvSpPr>
          <p:spPr>
            <a:xfrm>
              <a:off x="3877650" y="3863075"/>
              <a:ext cx="237925" cy="174425"/>
            </a:xfrm>
            <a:custGeom>
              <a:rect b="b" l="l" r="r" t="t"/>
              <a:pathLst>
                <a:path extrusionOk="0" h="6977" w="9517">
                  <a:moveTo>
                    <a:pt x="1106" y="0"/>
                  </a:moveTo>
                  <a:cubicBezTo>
                    <a:pt x="1085" y="0"/>
                    <a:pt x="1065" y="1"/>
                    <a:pt x="1047" y="2"/>
                  </a:cubicBezTo>
                  <a:cubicBezTo>
                    <a:pt x="224" y="55"/>
                    <a:pt x="0" y="1442"/>
                    <a:pt x="0" y="1442"/>
                  </a:cubicBezTo>
                  <a:lnTo>
                    <a:pt x="1725" y="4852"/>
                  </a:lnTo>
                  <a:cubicBezTo>
                    <a:pt x="1725" y="4852"/>
                    <a:pt x="1447" y="5415"/>
                    <a:pt x="3959" y="6195"/>
                  </a:cubicBezTo>
                  <a:cubicBezTo>
                    <a:pt x="5672" y="6727"/>
                    <a:pt x="7244" y="6976"/>
                    <a:pt x="8154" y="6976"/>
                  </a:cubicBezTo>
                  <a:cubicBezTo>
                    <a:pt x="8579" y="6976"/>
                    <a:pt x="8860" y="6922"/>
                    <a:pt x="8942" y="6816"/>
                  </a:cubicBezTo>
                  <a:cubicBezTo>
                    <a:pt x="9201" y="6485"/>
                    <a:pt x="9158" y="5545"/>
                    <a:pt x="9337" y="4741"/>
                  </a:cubicBezTo>
                  <a:cubicBezTo>
                    <a:pt x="9516" y="3936"/>
                    <a:pt x="7854" y="1233"/>
                    <a:pt x="6692" y="1143"/>
                  </a:cubicBezTo>
                  <a:cubicBezTo>
                    <a:pt x="6692" y="1143"/>
                    <a:pt x="2076" y="0"/>
                    <a:pt x="11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6"/>
            <p:cNvSpPr/>
            <p:nvPr/>
          </p:nvSpPr>
          <p:spPr>
            <a:xfrm>
              <a:off x="3869525" y="3855175"/>
              <a:ext cx="252700" cy="190250"/>
            </a:xfrm>
            <a:custGeom>
              <a:rect b="b" l="l" r="r" t="t"/>
              <a:pathLst>
                <a:path extrusionOk="0" h="7610" w="10108">
                  <a:moveTo>
                    <a:pt x="1458" y="633"/>
                  </a:moveTo>
                  <a:cubicBezTo>
                    <a:pt x="2168" y="633"/>
                    <a:pt x="5086" y="1309"/>
                    <a:pt x="6939" y="1767"/>
                  </a:cubicBezTo>
                  <a:cubicBezTo>
                    <a:pt x="6957" y="1772"/>
                    <a:pt x="6974" y="1774"/>
                    <a:pt x="6992" y="1776"/>
                  </a:cubicBezTo>
                  <a:cubicBezTo>
                    <a:pt x="7360" y="1804"/>
                    <a:pt x="7913" y="2260"/>
                    <a:pt x="8433" y="2963"/>
                  </a:cubicBezTo>
                  <a:cubicBezTo>
                    <a:pt x="9112" y="3880"/>
                    <a:pt x="9407" y="4742"/>
                    <a:pt x="9352" y="4989"/>
                  </a:cubicBezTo>
                  <a:cubicBezTo>
                    <a:pt x="9277" y="5321"/>
                    <a:pt x="9240" y="5675"/>
                    <a:pt x="9206" y="5986"/>
                  </a:cubicBezTo>
                  <a:cubicBezTo>
                    <a:pt x="9165" y="6371"/>
                    <a:pt x="9118" y="6806"/>
                    <a:pt x="9046" y="6908"/>
                  </a:cubicBezTo>
                  <a:cubicBezTo>
                    <a:pt x="8972" y="6952"/>
                    <a:pt x="8786" y="6978"/>
                    <a:pt x="8507" y="6978"/>
                  </a:cubicBezTo>
                  <a:cubicBezTo>
                    <a:pt x="7724" y="6978"/>
                    <a:pt x="6209" y="6776"/>
                    <a:pt x="4379" y="6208"/>
                  </a:cubicBezTo>
                  <a:cubicBezTo>
                    <a:pt x="2698" y="5686"/>
                    <a:pt x="2407" y="5296"/>
                    <a:pt x="2363" y="5218"/>
                  </a:cubicBezTo>
                  <a:cubicBezTo>
                    <a:pt x="2373" y="5152"/>
                    <a:pt x="2362" y="5083"/>
                    <a:pt x="2332" y="5025"/>
                  </a:cubicBezTo>
                  <a:lnTo>
                    <a:pt x="657" y="1712"/>
                  </a:lnTo>
                  <a:cubicBezTo>
                    <a:pt x="734" y="1361"/>
                    <a:pt x="971" y="663"/>
                    <a:pt x="1392" y="635"/>
                  </a:cubicBezTo>
                  <a:cubicBezTo>
                    <a:pt x="1411" y="634"/>
                    <a:pt x="1434" y="633"/>
                    <a:pt x="1458" y="633"/>
                  </a:cubicBezTo>
                  <a:close/>
                  <a:moveTo>
                    <a:pt x="1406" y="0"/>
                  </a:moveTo>
                  <a:cubicBezTo>
                    <a:pt x="1387" y="0"/>
                    <a:pt x="1369" y="1"/>
                    <a:pt x="1352" y="2"/>
                  </a:cubicBezTo>
                  <a:cubicBezTo>
                    <a:pt x="289" y="70"/>
                    <a:pt x="23" y="1640"/>
                    <a:pt x="12" y="1707"/>
                  </a:cubicBezTo>
                  <a:cubicBezTo>
                    <a:pt x="0" y="1773"/>
                    <a:pt x="12" y="1842"/>
                    <a:pt x="42" y="1901"/>
                  </a:cubicBezTo>
                  <a:lnTo>
                    <a:pt x="1723" y="5227"/>
                  </a:lnTo>
                  <a:cubicBezTo>
                    <a:pt x="1725" y="5306"/>
                    <a:pt x="1742" y="5385"/>
                    <a:pt x="1774" y="5458"/>
                  </a:cubicBezTo>
                  <a:cubicBezTo>
                    <a:pt x="1976" y="5929"/>
                    <a:pt x="2767" y="6372"/>
                    <a:pt x="4191" y="6815"/>
                  </a:cubicBezTo>
                  <a:cubicBezTo>
                    <a:pt x="5502" y="7221"/>
                    <a:pt x="7284" y="7609"/>
                    <a:pt x="8436" y="7609"/>
                  </a:cubicBezTo>
                  <a:cubicBezTo>
                    <a:pt x="8965" y="7609"/>
                    <a:pt x="9361" y="7527"/>
                    <a:pt x="9516" y="7328"/>
                  </a:cubicBezTo>
                  <a:cubicBezTo>
                    <a:pt x="9731" y="7055"/>
                    <a:pt x="9780" y="6591"/>
                    <a:pt x="9838" y="6054"/>
                  </a:cubicBezTo>
                  <a:cubicBezTo>
                    <a:pt x="9871" y="5744"/>
                    <a:pt x="9906" y="5424"/>
                    <a:pt x="9972" y="5127"/>
                  </a:cubicBezTo>
                  <a:cubicBezTo>
                    <a:pt x="10108" y="4518"/>
                    <a:pt x="9535" y="3383"/>
                    <a:pt x="8945" y="2586"/>
                  </a:cubicBezTo>
                  <a:cubicBezTo>
                    <a:pt x="8569" y="2079"/>
                    <a:pt x="7832" y="1223"/>
                    <a:pt x="7070" y="1146"/>
                  </a:cubicBezTo>
                  <a:cubicBezTo>
                    <a:pt x="6483" y="1001"/>
                    <a:pt x="2357" y="0"/>
                    <a:pt x="1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6"/>
            <p:cNvSpPr/>
            <p:nvPr/>
          </p:nvSpPr>
          <p:spPr>
            <a:xfrm>
              <a:off x="3942125" y="4003825"/>
              <a:ext cx="227200" cy="207975"/>
            </a:xfrm>
            <a:custGeom>
              <a:rect b="b" l="l" r="r" t="t"/>
              <a:pathLst>
                <a:path extrusionOk="0" h="8319" w="9088">
                  <a:moveTo>
                    <a:pt x="1702" y="0"/>
                  </a:moveTo>
                  <a:cubicBezTo>
                    <a:pt x="1686" y="0"/>
                    <a:pt x="1671" y="0"/>
                    <a:pt x="1658" y="1"/>
                  </a:cubicBezTo>
                  <a:cubicBezTo>
                    <a:pt x="834" y="55"/>
                    <a:pt x="1" y="1744"/>
                    <a:pt x="1" y="1744"/>
                  </a:cubicBezTo>
                  <a:cubicBezTo>
                    <a:pt x="1" y="1744"/>
                    <a:pt x="606" y="6003"/>
                    <a:pt x="1152" y="6513"/>
                  </a:cubicBezTo>
                  <a:cubicBezTo>
                    <a:pt x="1698" y="7024"/>
                    <a:pt x="6983" y="8254"/>
                    <a:pt x="7796" y="8316"/>
                  </a:cubicBezTo>
                  <a:cubicBezTo>
                    <a:pt x="7820" y="8318"/>
                    <a:pt x="7844" y="8319"/>
                    <a:pt x="7867" y="8319"/>
                  </a:cubicBezTo>
                  <a:cubicBezTo>
                    <a:pt x="8628" y="8319"/>
                    <a:pt x="8927" y="7320"/>
                    <a:pt x="9005" y="6304"/>
                  </a:cubicBezTo>
                  <a:cubicBezTo>
                    <a:pt x="9087" y="5257"/>
                    <a:pt x="8187" y="1796"/>
                    <a:pt x="7275" y="1491"/>
                  </a:cubicBezTo>
                  <a:cubicBezTo>
                    <a:pt x="7275" y="1491"/>
                    <a:pt x="2640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6"/>
            <p:cNvSpPr/>
            <p:nvPr/>
          </p:nvSpPr>
          <p:spPr>
            <a:xfrm>
              <a:off x="3934075" y="3995900"/>
              <a:ext cx="243050" cy="223900"/>
            </a:xfrm>
            <a:custGeom>
              <a:rect b="b" l="l" r="r" t="t"/>
              <a:pathLst>
                <a:path extrusionOk="0" h="8956" w="9722">
                  <a:moveTo>
                    <a:pt x="2025" y="635"/>
                  </a:moveTo>
                  <a:cubicBezTo>
                    <a:pt x="2642" y="635"/>
                    <a:pt x="5690" y="1529"/>
                    <a:pt x="7498" y="2110"/>
                  </a:cubicBezTo>
                  <a:cubicBezTo>
                    <a:pt x="8122" y="2321"/>
                    <a:pt x="9101" y="5470"/>
                    <a:pt x="9012" y="6598"/>
                  </a:cubicBezTo>
                  <a:cubicBezTo>
                    <a:pt x="8970" y="7148"/>
                    <a:pt x="8866" y="7600"/>
                    <a:pt x="8715" y="7902"/>
                  </a:cubicBezTo>
                  <a:cubicBezTo>
                    <a:pt x="8530" y="8271"/>
                    <a:pt x="8322" y="8319"/>
                    <a:pt x="8177" y="8319"/>
                  </a:cubicBezTo>
                  <a:cubicBezTo>
                    <a:pt x="8166" y="8319"/>
                    <a:pt x="8155" y="8318"/>
                    <a:pt x="8144" y="8318"/>
                  </a:cubicBezTo>
                  <a:cubicBezTo>
                    <a:pt x="7162" y="8241"/>
                    <a:pt x="2128" y="7002"/>
                    <a:pt x="1692" y="6599"/>
                  </a:cubicBezTo>
                  <a:cubicBezTo>
                    <a:pt x="1410" y="6331"/>
                    <a:pt x="938" y="4084"/>
                    <a:pt x="653" y="2116"/>
                  </a:cubicBezTo>
                  <a:cubicBezTo>
                    <a:pt x="978" y="1490"/>
                    <a:pt x="1579" y="663"/>
                    <a:pt x="2001" y="636"/>
                  </a:cubicBezTo>
                  <a:cubicBezTo>
                    <a:pt x="2008" y="635"/>
                    <a:pt x="2016" y="635"/>
                    <a:pt x="2025" y="635"/>
                  </a:cubicBezTo>
                  <a:close/>
                  <a:moveTo>
                    <a:pt x="2016" y="0"/>
                  </a:moveTo>
                  <a:cubicBezTo>
                    <a:pt x="1996" y="0"/>
                    <a:pt x="1977" y="1"/>
                    <a:pt x="1960" y="2"/>
                  </a:cubicBezTo>
                  <a:cubicBezTo>
                    <a:pt x="1003" y="63"/>
                    <a:pt x="192" y="1612"/>
                    <a:pt x="39" y="1922"/>
                  </a:cubicBezTo>
                  <a:cubicBezTo>
                    <a:pt x="10" y="1979"/>
                    <a:pt x="0" y="2044"/>
                    <a:pt x="9" y="2106"/>
                  </a:cubicBezTo>
                  <a:cubicBezTo>
                    <a:pt x="155" y="3132"/>
                    <a:pt x="675" y="6518"/>
                    <a:pt x="1258" y="7063"/>
                  </a:cubicBezTo>
                  <a:cubicBezTo>
                    <a:pt x="1898" y="7661"/>
                    <a:pt x="7317" y="8891"/>
                    <a:pt x="8095" y="8950"/>
                  </a:cubicBezTo>
                  <a:cubicBezTo>
                    <a:pt x="8126" y="8953"/>
                    <a:pt x="8158" y="8955"/>
                    <a:pt x="8191" y="8955"/>
                  </a:cubicBezTo>
                  <a:cubicBezTo>
                    <a:pt x="8534" y="8955"/>
                    <a:pt x="8971" y="8808"/>
                    <a:pt x="9284" y="8186"/>
                  </a:cubicBezTo>
                  <a:cubicBezTo>
                    <a:pt x="9474" y="7805"/>
                    <a:pt x="9596" y="7287"/>
                    <a:pt x="9646" y="6646"/>
                  </a:cubicBezTo>
                  <a:cubicBezTo>
                    <a:pt x="9722" y="5666"/>
                    <a:pt x="8878" y="1901"/>
                    <a:pt x="7698" y="1506"/>
                  </a:cubicBezTo>
                  <a:lnTo>
                    <a:pt x="7695" y="1506"/>
                  </a:lnTo>
                  <a:cubicBezTo>
                    <a:pt x="7208" y="1350"/>
                    <a:pt x="3008" y="0"/>
                    <a:pt x="20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6"/>
            <p:cNvSpPr/>
            <p:nvPr/>
          </p:nvSpPr>
          <p:spPr>
            <a:xfrm>
              <a:off x="3968025" y="4166225"/>
              <a:ext cx="237400" cy="182450"/>
            </a:xfrm>
            <a:custGeom>
              <a:rect b="b" l="l" r="r" t="t"/>
              <a:pathLst>
                <a:path extrusionOk="0" h="7298" w="9496">
                  <a:moveTo>
                    <a:pt x="1380" y="0"/>
                  </a:moveTo>
                  <a:cubicBezTo>
                    <a:pt x="801" y="0"/>
                    <a:pt x="1" y="1535"/>
                    <a:pt x="88" y="1887"/>
                  </a:cubicBezTo>
                  <a:cubicBezTo>
                    <a:pt x="177" y="2246"/>
                    <a:pt x="49" y="5394"/>
                    <a:pt x="49" y="5394"/>
                  </a:cubicBezTo>
                  <a:lnTo>
                    <a:pt x="9495" y="7297"/>
                  </a:lnTo>
                  <a:lnTo>
                    <a:pt x="8783" y="2914"/>
                  </a:lnTo>
                  <a:cubicBezTo>
                    <a:pt x="8783" y="2914"/>
                    <a:pt x="8801" y="2681"/>
                    <a:pt x="8059" y="1688"/>
                  </a:cubicBezTo>
                  <a:cubicBezTo>
                    <a:pt x="8059" y="1688"/>
                    <a:pt x="1986" y="46"/>
                    <a:pt x="1405" y="1"/>
                  </a:cubicBezTo>
                  <a:cubicBezTo>
                    <a:pt x="1397" y="1"/>
                    <a:pt x="1388" y="0"/>
                    <a:pt x="1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6"/>
            <p:cNvSpPr/>
            <p:nvPr/>
          </p:nvSpPr>
          <p:spPr>
            <a:xfrm>
              <a:off x="3959900" y="4158250"/>
              <a:ext cx="254150" cy="198350"/>
            </a:xfrm>
            <a:custGeom>
              <a:rect b="b" l="l" r="r" t="t"/>
              <a:pathLst>
                <a:path extrusionOk="0" h="7934" w="10166">
                  <a:moveTo>
                    <a:pt x="1705" y="636"/>
                  </a:moveTo>
                  <a:cubicBezTo>
                    <a:pt x="2103" y="667"/>
                    <a:pt x="5763" y="1627"/>
                    <a:pt x="8194" y="2285"/>
                  </a:cubicBezTo>
                  <a:cubicBezTo>
                    <a:pt x="8708" y="2985"/>
                    <a:pt x="8788" y="3213"/>
                    <a:pt x="8791" y="3213"/>
                  </a:cubicBezTo>
                  <a:cubicBezTo>
                    <a:pt x="8791" y="3213"/>
                    <a:pt x="8791" y="3213"/>
                    <a:pt x="8791" y="3213"/>
                  </a:cubicBezTo>
                  <a:lnTo>
                    <a:pt x="8791" y="3213"/>
                  </a:lnTo>
                  <a:cubicBezTo>
                    <a:pt x="8790" y="3237"/>
                    <a:pt x="8791" y="3261"/>
                    <a:pt x="8795" y="3284"/>
                  </a:cubicBezTo>
                  <a:lnTo>
                    <a:pt x="9432" y="7214"/>
                  </a:lnTo>
                  <a:lnTo>
                    <a:pt x="703" y="5455"/>
                  </a:lnTo>
                  <a:cubicBezTo>
                    <a:pt x="739" y="4505"/>
                    <a:pt x="805" y="2468"/>
                    <a:pt x="724" y="2146"/>
                  </a:cubicBezTo>
                  <a:cubicBezTo>
                    <a:pt x="715" y="1982"/>
                    <a:pt x="1028" y="1234"/>
                    <a:pt x="1446" y="813"/>
                  </a:cubicBezTo>
                  <a:cubicBezTo>
                    <a:pt x="1592" y="667"/>
                    <a:pt x="1682" y="636"/>
                    <a:pt x="1705" y="636"/>
                  </a:cubicBezTo>
                  <a:close/>
                  <a:moveTo>
                    <a:pt x="1702" y="1"/>
                  </a:moveTo>
                  <a:cubicBezTo>
                    <a:pt x="1426" y="1"/>
                    <a:pt x="1146" y="175"/>
                    <a:pt x="860" y="514"/>
                  </a:cubicBezTo>
                  <a:cubicBezTo>
                    <a:pt x="475" y="969"/>
                    <a:pt x="1" y="1863"/>
                    <a:pt x="105" y="2282"/>
                  </a:cubicBezTo>
                  <a:cubicBezTo>
                    <a:pt x="153" y="2505"/>
                    <a:pt x="119" y="4196"/>
                    <a:pt x="57" y="5699"/>
                  </a:cubicBezTo>
                  <a:cubicBezTo>
                    <a:pt x="50" y="5856"/>
                    <a:pt x="159" y="5993"/>
                    <a:pt x="312" y="6024"/>
                  </a:cubicBezTo>
                  <a:lnTo>
                    <a:pt x="9758" y="7928"/>
                  </a:lnTo>
                  <a:cubicBezTo>
                    <a:pt x="9778" y="7931"/>
                    <a:pt x="9799" y="7934"/>
                    <a:pt x="9820" y="7934"/>
                  </a:cubicBezTo>
                  <a:cubicBezTo>
                    <a:pt x="10016" y="7934"/>
                    <a:pt x="10165" y="7758"/>
                    <a:pt x="10133" y="7565"/>
                  </a:cubicBezTo>
                  <a:lnTo>
                    <a:pt x="9423" y="3192"/>
                  </a:lnTo>
                  <a:cubicBezTo>
                    <a:pt x="9395" y="2939"/>
                    <a:pt x="9132" y="2478"/>
                    <a:pt x="8639" y="1817"/>
                  </a:cubicBezTo>
                  <a:cubicBezTo>
                    <a:pt x="8597" y="1760"/>
                    <a:pt x="8536" y="1719"/>
                    <a:pt x="8467" y="1701"/>
                  </a:cubicBezTo>
                  <a:cubicBezTo>
                    <a:pt x="7842" y="1531"/>
                    <a:pt x="2349" y="50"/>
                    <a:pt x="1755" y="3"/>
                  </a:cubicBezTo>
                  <a:cubicBezTo>
                    <a:pt x="1737" y="1"/>
                    <a:pt x="1720" y="1"/>
                    <a:pt x="17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6"/>
            <p:cNvSpPr/>
            <p:nvPr/>
          </p:nvSpPr>
          <p:spPr>
            <a:xfrm>
              <a:off x="4142400" y="3920550"/>
              <a:ext cx="264950" cy="190325"/>
            </a:xfrm>
            <a:custGeom>
              <a:rect b="b" l="l" r="r" t="t"/>
              <a:pathLst>
                <a:path extrusionOk="0" h="7613" w="10598">
                  <a:moveTo>
                    <a:pt x="1197" y="1"/>
                  </a:moveTo>
                  <a:cubicBezTo>
                    <a:pt x="915" y="1"/>
                    <a:pt x="728" y="41"/>
                    <a:pt x="682" y="135"/>
                  </a:cubicBezTo>
                  <a:lnTo>
                    <a:pt x="1" y="1369"/>
                  </a:lnTo>
                  <a:lnTo>
                    <a:pt x="2046" y="5156"/>
                  </a:lnTo>
                  <a:cubicBezTo>
                    <a:pt x="2046" y="5156"/>
                    <a:pt x="2108" y="5862"/>
                    <a:pt x="4058" y="6365"/>
                  </a:cubicBezTo>
                  <a:cubicBezTo>
                    <a:pt x="6007" y="6867"/>
                    <a:pt x="9576" y="7612"/>
                    <a:pt x="9576" y="7612"/>
                  </a:cubicBezTo>
                  <a:cubicBezTo>
                    <a:pt x="9576" y="7612"/>
                    <a:pt x="10597" y="6522"/>
                    <a:pt x="10400" y="6039"/>
                  </a:cubicBezTo>
                  <a:cubicBezTo>
                    <a:pt x="10205" y="5554"/>
                    <a:pt x="8024" y="1993"/>
                    <a:pt x="7130" y="1456"/>
                  </a:cubicBezTo>
                  <a:cubicBezTo>
                    <a:pt x="6386" y="1008"/>
                    <a:pt x="2603" y="1"/>
                    <a:pt x="1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6"/>
            <p:cNvSpPr/>
            <p:nvPr/>
          </p:nvSpPr>
          <p:spPr>
            <a:xfrm>
              <a:off x="4134125" y="3912725"/>
              <a:ext cx="281800" cy="206075"/>
            </a:xfrm>
            <a:custGeom>
              <a:rect b="b" l="l" r="r" t="t"/>
              <a:pathLst>
                <a:path extrusionOk="0" h="8243" w="11272">
                  <a:moveTo>
                    <a:pt x="1519" y="624"/>
                  </a:moveTo>
                  <a:cubicBezTo>
                    <a:pt x="2694" y="624"/>
                    <a:pt x="6524" y="1578"/>
                    <a:pt x="7296" y="2041"/>
                  </a:cubicBezTo>
                  <a:cubicBezTo>
                    <a:pt x="8105" y="2527"/>
                    <a:pt x="10242" y="5994"/>
                    <a:pt x="10435" y="6470"/>
                  </a:cubicBezTo>
                  <a:cubicBezTo>
                    <a:pt x="10484" y="6617"/>
                    <a:pt x="10181" y="7129"/>
                    <a:pt x="9793" y="7577"/>
                  </a:cubicBezTo>
                  <a:cubicBezTo>
                    <a:pt x="9046" y="7419"/>
                    <a:pt x="6139" y="6801"/>
                    <a:pt x="4467" y="6369"/>
                  </a:cubicBezTo>
                  <a:cubicBezTo>
                    <a:pt x="2872" y="5960"/>
                    <a:pt x="2697" y="5439"/>
                    <a:pt x="2693" y="5439"/>
                  </a:cubicBezTo>
                  <a:lnTo>
                    <a:pt x="2692" y="5440"/>
                  </a:lnTo>
                  <a:cubicBezTo>
                    <a:pt x="2688" y="5397"/>
                    <a:pt x="2676" y="5356"/>
                    <a:pt x="2655" y="5317"/>
                  </a:cubicBezTo>
                  <a:lnTo>
                    <a:pt x="691" y="1683"/>
                  </a:lnTo>
                  <a:lnTo>
                    <a:pt x="1263" y="650"/>
                  </a:lnTo>
                  <a:cubicBezTo>
                    <a:pt x="1322" y="632"/>
                    <a:pt x="1409" y="624"/>
                    <a:pt x="1519" y="624"/>
                  </a:cubicBezTo>
                  <a:close/>
                  <a:moveTo>
                    <a:pt x="1513" y="0"/>
                  </a:moveTo>
                  <a:cubicBezTo>
                    <a:pt x="1330" y="0"/>
                    <a:pt x="1179" y="15"/>
                    <a:pt x="1069" y="48"/>
                  </a:cubicBezTo>
                  <a:cubicBezTo>
                    <a:pt x="907" y="96"/>
                    <a:pt x="794" y="180"/>
                    <a:pt x="731" y="300"/>
                  </a:cubicBezTo>
                  <a:lnTo>
                    <a:pt x="54" y="1530"/>
                  </a:lnTo>
                  <a:cubicBezTo>
                    <a:pt x="2" y="1624"/>
                    <a:pt x="1" y="1738"/>
                    <a:pt x="53" y="1834"/>
                  </a:cubicBezTo>
                  <a:lnTo>
                    <a:pt x="2076" y="5579"/>
                  </a:lnTo>
                  <a:cubicBezTo>
                    <a:pt x="2143" y="5839"/>
                    <a:pt x="2494" y="6516"/>
                    <a:pt x="4309" y="6985"/>
                  </a:cubicBezTo>
                  <a:cubicBezTo>
                    <a:pt x="6245" y="7483"/>
                    <a:pt x="9807" y="8229"/>
                    <a:pt x="9841" y="8236"/>
                  </a:cubicBezTo>
                  <a:cubicBezTo>
                    <a:pt x="9864" y="8240"/>
                    <a:pt x="9885" y="8243"/>
                    <a:pt x="9907" y="8243"/>
                  </a:cubicBezTo>
                  <a:cubicBezTo>
                    <a:pt x="9994" y="8243"/>
                    <a:pt x="10078" y="8207"/>
                    <a:pt x="10139" y="8143"/>
                  </a:cubicBezTo>
                  <a:cubicBezTo>
                    <a:pt x="10487" y="7770"/>
                    <a:pt x="11272" y="6838"/>
                    <a:pt x="11025" y="6232"/>
                  </a:cubicBezTo>
                  <a:cubicBezTo>
                    <a:pt x="10826" y="5742"/>
                    <a:pt x="8615" y="2092"/>
                    <a:pt x="7624" y="1497"/>
                  </a:cubicBezTo>
                  <a:cubicBezTo>
                    <a:pt x="6906" y="1066"/>
                    <a:pt x="3063" y="0"/>
                    <a:pt x="1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6"/>
            <p:cNvSpPr/>
            <p:nvPr/>
          </p:nvSpPr>
          <p:spPr>
            <a:xfrm>
              <a:off x="4225225" y="4070150"/>
              <a:ext cx="256925" cy="218850"/>
            </a:xfrm>
            <a:custGeom>
              <a:rect b="b" l="l" r="r" t="t"/>
              <a:pathLst>
                <a:path extrusionOk="0" h="8754" w="10277">
                  <a:moveTo>
                    <a:pt x="1454" y="0"/>
                  </a:moveTo>
                  <a:cubicBezTo>
                    <a:pt x="1201" y="0"/>
                    <a:pt x="924" y="83"/>
                    <a:pt x="745" y="381"/>
                  </a:cubicBezTo>
                  <a:cubicBezTo>
                    <a:pt x="745" y="381"/>
                    <a:pt x="73" y="1498"/>
                    <a:pt x="36" y="1963"/>
                  </a:cubicBezTo>
                  <a:cubicBezTo>
                    <a:pt x="0" y="2429"/>
                    <a:pt x="643" y="6222"/>
                    <a:pt x="1625" y="7117"/>
                  </a:cubicBezTo>
                  <a:cubicBezTo>
                    <a:pt x="2608" y="8012"/>
                    <a:pt x="8289" y="8688"/>
                    <a:pt x="9103" y="8752"/>
                  </a:cubicBezTo>
                  <a:cubicBezTo>
                    <a:pt x="9123" y="8753"/>
                    <a:pt x="9142" y="8754"/>
                    <a:pt x="9161" y="8754"/>
                  </a:cubicBezTo>
                  <a:cubicBezTo>
                    <a:pt x="9927" y="8754"/>
                    <a:pt x="10134" y="7522"/>
                    <a:pt x="10205" y="6614"/>
                  </a:cubicBezTo>
                  <a:cubicBezTo>
                    <a:pt x="10277" y="5684"/>
                    <a:pt x="9010" y="2426"/>
                    <a:pt x="8115" y="1888"/>
                  </a:cubicBezTo>
                  <a:cubicBezTo>
                    <a:pt x="7221" y="1352"/>
                    <a:pt x="2051" y="131"/>
                    <a:pt x="2051" y="131"/>
                  </a:cubicBezTo>
                  <a:cubicBezTo>
                    <a:pt x="2051" y="131"/>
                    <a:pt x="1771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6"/>
            <p:cNvSpPr/>
            <p:nvPr/>
          </p:nvSpPr>
          <p:spPr>
            <a:xfrm>
              <a:off x="4217150" y="4062225"/>
              <a:ext cx="273125" cy="234700"/>
            </a:xfrm>
            <a:custGeom>
              <a:rect b="b" l="l" r="r" t="t"/>
              <a:pathLst>
                <a:path extrusionOk="0" h="9388" w="10925">
                  <a:moveTo>
                    <a:pt x="1785" y="632"/>
                  </a:moveTo>
                  <a:cubicBezTo>
                    <a:pt x="2011" y="632"/>
                    <a:pt x="2225" y="728"/>
                    <a:pt x="2240" y="735"/>
                  </a:cubicBezTo>
                  <a:cubicBezTo>
                    <a:pt x="2259" y="744"/>
                    <a:pt x="2279" y="751"/>
                    <a:pt x="2300" y="756"/>
                  </a:cubicBezTo>
                  <a:cubicBezTo>
                    <a:pt x="3726" y="1093"/>
                    <a:pt x="7575" y="2057"/>
                    <a:pt x="8273" y="2477"/>
                  </a:cubicBezTo>
                  <a:cubicBezTo>
                    <a:pt x="9052" y="2945"/>
                    <a:pt x="10274" y="6109"/>
                    <a:pt x="10211" y="6905"/>
                  </a:cubicBezTo>
                  <a:cubicBezTo>
                    <a:pt x="10157" y="7600"/>
                    <a:pt x="9990" y="8751"/>
                    <a:pt x="9478" y="8751"/>
                  </a:cubicBezTo>
                  <a:lnTo>
                    <a:pt x="9451" y="8751"/>
                  </a:lnTo>
                  <a:cubicBezTo>
                    <a:pt x="8029" y="8640"/>
                    <a:pt x="2976" y="7941"/>
                    <a:pt x="2162" y="7199"/>
                  </a:cubicBezTo>
                  <a:cubicBezTo>
                    <a:pt x="1303" y="6417"/>
                    <a:pt x="642" y="2751"/>
                    <a:pt x="676" y="2304"/>
                  </a:cubicBezTo>
                  <a:cubicBezTo>
                    <a:pt x="697" y="2036"/>
                    <a:pt x="1076" y="1299"/>
                    <a:pt x="1340" y="861"/>
                  </a:cubicBezTo>
                  <a:cubicBezTo>
                    <a:pt x="1445" y="684"/>
                    <a:pt x="1618" y="632"/>
                    <a:pt x="1785" y="632"/>
                  </a:cubicBezTo>
                  <a:close/>
                  <a:moveTo>
                    <a:pt x="1782" y="0"/>
                  </a:moveTo>
                  <a:cubicBezTo>
                    <a:pt x="1422" y="0"/>
                    <a:pt x="1039" y="127"/>
                    <a:pt x="795" y="534"/>
                  </a:cubicBezTo>
                  <a:cubicBezTo>
                    <a:pt x="677" y="731"/>
                    <a:pt x="83" y="1742"/>
                    <a:pt x="43" y="2256"/>
                  </a:cubicBezTo>
                  <a:cubicBezTo>
                    <a:pt x="1" y="2799"/>
                    <a:pt x="654" y="6686"/>
                    <a:pt x="1734" y="7668"/>
                  </a:cubicBezTo>
                  <a:cubicBezTo>
                    <a:pt x="2914" y="8744"/>
                    <a:pt x="9338" y="9380"/>
                    <a:pt x="9401" y="9383"/>
                  </a:cubicBezTo>
                  <a:cubicBezTo>
                    <a:pt x="9432" y="9386"/>
                    <a:pt x="9462" y="9387"/>
                    <a:pt x="9491" y="9387"/>
                  </a:cubicBezTo>
                  <a:cubicBezTo>
                    <a:pt x="10655" y="9387"/>
                    <a:pt x="10797" y="7565"/>
                    <a:pt x="10844" y="6955"/>
                  </a:cubicBezTo>
                  <a:cubicBezTo>
                    <a:pt x="10925" y="5910"/>
                    <a:pt x="9628" y="2550"/>
                    <a:pt x="8601" y="1933"/>
                  </a:cubicBezTo>
                  <a:cubicBezTo>
                    <a:pt x="7706" y="1396"/>
                    <a:pt x="3134" y="302"/>
                    <a:pt x="2476" y="146"/>
                  </a:cubicBezTo>
                  <a:cubicBezTo>
                    <a:pt x="2300" y="69"/>
                    <a:pt x="2048" y="0"/>
                    <a:pt x="1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6"/>
            <p:cNvSpPr/>
            <p:nvPr/>
          </p:nvSpPr>
          <p:spPr>
            <a:xfrm>
              <a:off x="4268725" y="4240175"/>
              <a:ext cx="260200" cy="197975"/>
            </a:xfrm>
            <a:custGeom>
              <a:rect b="b" l="l" r="r" t="t"/>
              <a:pathLst>
                <a:path extrusionOk="0" h="7919" w="10408">
                  <a:moveTo>
                    <a:pt x="1760" y="1"/>
                  </a:moveTo>
                  <a:cubicBezTo>
                    <a:pt x="1562" y="1"/>
                    <a:pt x="1407" y="24"/>
                    <a:pt x="1308" y="76"/>
                  </a:cubicBezTo>
                  <a:cubicBezTo>
                    <a:pt x="332" y="585"/>
                    <a:pt x="1" y="1846"/>
                    <a:pt x="36" y="2902"/>
                  </a:cubicBezTo>
                  <a:cubicBezTo>
                    <a:pt x="70" y="3957"/>
                    <a:pt x="329" y="5147"/>
                    <a:pt x="329" y="5147"/>
                  </a:cubicBezTo>
                  <a:lnTo>
                    <a:pt x="10408" y="7919"/>
                  </a:lnTo>
                  <a:lnTo>
                    <a:pt x="9546" y="3116"/>
                  </a:lnTo>
                  <a:cubicBezTo>
                    <a:pt x="9471" y="2692"/>
                    <a:pt x="9248" y="2310"/>
                    <a:pt x="8919" y="2034"/>
                  </a:cubicBezTo>
                  <a:cubicBezTo>
                    <a:pt x="8747" y="1890"/>
                    <a:pt x="8551" y="1779"/>
                    <a:pt x="8339" y="1705"/>
                  </a:cubicBezTo>
                  <a:cubicBezTo>
                    <a:pt x="7186" y="1311"/>
                    <a:pt x="3249" y="1"/>
                    <a:pt x="1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6"/>
            <p:cNvSpPr/>
            <p:nvPr/>
          </p:nvSpPr>
          <p:spPr>
            <a:xfrm>
              <a:off x="4260725" y="4232450"/>
              <a:ext cx="276900" cy="213625"/>
            </a:xfrm>
            <a:custGeom>
              <a:rect b="b" l="l" r="r" t="t"/>
              <a:pathLst>
                <a:path extrusionOk="0" h="8545" w="11076">
                  <a:moveTo>
                    <a:pt x="2074" y="621"/>
                  </a:moveTo>
                  <a:cubicBezTo>
                    <a:pt x="2880" y="621"/>
                    <a:pt x="5053" y="1115"/>
                    <a:pt x="8556" y="2314"/>
                  </a:cubicBezTo>
                  <a:cubicBezTo>
                    <a:pt x="8730" y="2375"/>
                    <a:pt x="8893" y="2467"/>
                    <a:pt x="9035" y="2586"/>
                  </a:cubicBezTo>
                  <a:cubicBezTo>
                    <a:pt x="9306" y="2815"/>
                    <a:pt x="9491" y="3131"/>
                    <a:pt x="9553" y="3481"/>
                  </a:cubicBezTo>
                  <a:lnTo>
                    <a:pt x="10327" y="7788"/>
                  </a:lnTo>
                  <a:lnTo>
                    <a:pt x="10327" y="7788"/>
                  </a:lnTo>
                  <a:lnTo>
                    <a:pt x="921" y="5201"/>
                  </a:lnTo>
                  <a:cubicBezTo>
                    <a:pt x="850" y="4831"/>
                    <a:pt x="698" y="3972"/>
                    <a:pt x="673" y="3201"/>
                  </a:cubicBezTo>
                  <a:cubicBezTo>
                    <a:pt x="642" y="2269"/>
                    <a:pt x="916" y="1114"/>
                    <a:pt x="1775" y="666"/>
                  </a:cubicBezTo>
                  <a:cubicBezTo>
                    <a:pt x="1831" y="636"/>
                    <a:pt x="1931" y="621"/>
                    <a:pt x="2074" y="621"/>
                  </a:cubicBezTo>
                  <a:close/>
                  <a:moveTo>
                    <a:pt x="2077" y="1"/>
                  </a:moveTo>
                  <a:cubicBezTo>
                    <a:pt x="1819" y="1"/>
                    <a:pt x="1616" y="32"/>
                    <a:pt x="1481" y="102"/>
                  </a:cubicBezTo>
                  <a:cubicBezTo>
                    <a:pt x="361" y="687"/>
                    <a:pt x="1" y="2096"/>
                    <a:pt x="38" y="3221"/>
                  </a:cubicBezTo>
                  <a:cubicBezTo>
                    <a:pt x="73" y="4292"/>
                    <a:pt x="327" y="5474"/>
                    <a:pt x="338" y="5524"/>
                  </a:cubicBezTo>
                  <a:cubicBezTo>
                    <a:pt x="364" y="5639"/>
                    <a:pt x="450" y="5730"/>
                    <a:pt x="565" y="5763"/>
                  </a:cubicBezTo>
                  <a:lnTo>
                    <a:pt x="10645" y="8535"/>
                  </a:lnTo>
                  <a:cubicBezTo>
                    <a:pt x="10672" y="8541"/>
                    <a:pt x="10701" y="8545"/>
                    <a:pt x="10729" y="8545"/>
                  </a:cubicBezTo>
                  <a:cubicBezTo>
                    <a:pt x="10926" y="8544"/>
                    <a:pt x="11075" y="8366"/>
                    <a:pt x="11042" y="8172"/>
                  </a:cubicBezTo>
                  <a:lnTo>
                    <a:pt x="10179" y="3369"/>
                  </a:lnTo>
                  <a:cubicBezTo>
                    <a:pt x="10089" y="2872"/>
                    <a:pt x="9829" y="2423"/>
                    <a:pt x="9443" y="2099"/>
                  </a:cubicBezTo>
                  <a:cubicBezTo>
                    <a:pt x="9242" y="1930"/>
                    <a:pt x="9010" y="1799"/>
                    <a:pt x="8761" y="1713"/>
                  </a:cubicBezTo>
                  <a:cubicBezTo>
                    <a:pt x="6360" y="891"/>
                    <a:pt x="3447" y="1"/>
                    <a:pt x="20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6"/>
            <p:cNvSpPr/>
            <p:nvPr/>
          </p:nvSpPr>
          <p:spPr>
            <a:xfrm>
              <a:off x="4413600" y="3980175"/>
              <a:ext cx="252875" cy="185700"/>
            </a:xfrm>
            <a:custGeom>
              <a:rect b="b" l="l" r="r" t="t"/>
              <a:pathLst>
                <a:path extrusionOk="0" h="7428" w="10115">
                  <a:moveTo>
                    <a:pt x="769" y="1"/>
                  </a:moveTo>
                  <a:cubicBezTo>
                    <a:pt x="488" y="1"/>
                    <a:pt x="158" y="73"/>
                    <a:pt x="271" y="433"/>
                  </a:cubicBezTo>
                  <a:lnTo>
                    <a:pt x="1" y="2401"/>
                  </a:lnTo>
                  <a:cubicBezTo>
                    <a:pt x="1" y="2401"/>
                    <a:pt x="1063" y="5291"/>
                    <a:pt x="2199" y="5730"/>
                  </a:cubicBezTo>
                  <a:cubicBezTo>
                    <a:pt x="3334" y="6170"/>
                    <a:pt x="8620" y="7400"/>
                    <a:pt x="8969" y="7427"/>
                  </a:cubicBezTo>
                  <a:cubicBezTo>
                    <a:pt x="8973" y="7427"/>
                    <a:pt x="8977" y="7427"/>
                    <a:pt x="8980" y="7427"/>
                  </a:cubicBezTo>
                  <a:cubicBezTo>
                    <a:pt x="9335" y="7427"/>
                    <a:pt x="10115" y="6220"/>
                    <a:pt x="10053" y="5522"/>
                  </a:cubicBezTo>
                  <a:cubicBezTo>
                    <a:pt x="9991" y="4815"/>
                    <a:pt x="8008" y="1737"/>
                    <a:pt x="6872" y="1297"/>
                  </a:cubicBezTo>
                  <a:cubicBezTo>
                    <a:pt x="5737" y="858"/>
                    <a:pt x="1121" y="32"/>
                    <a:pt x="1121" y="32"/>
                  </a:cubicBezTo>
                  <a:cubicBezTo>
                    <a:pt x="1121" y="32"/>
                    <a:pt x="956" y="1"/>
                    <a:pt x="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6"/>
            <p:cNvSpPr/>
            <p:nvPr/>
          </p:nvSpPr>
          <p:spPr>
            <a:xfrm>
              <a:off x="4405575" y="3972200"/>
              <a:ext cx="268725" cy="201600"/>
            </a:xfrm>
            <a:custGeom>
              <a:rect b="b" l="l" r="r" t="t"/>
              <a:pathLst>
                <a:path extrusionOk="0" h="8064" w="10749">
                  <a:moveTo>
                    <a:pt x="1093" y="638"/>
                  </a:moveTo>
                  <a:cubicBezTo>
                    <a:pt x="1185" y="638"/>
                    <a:pt x="1291" y="646"/>
                    <a:pt x="1385" y="664"/>
                  </a:cubicBezTo>
                  <a:cubicBezTo>
                    <a:pt x="1431" y="671"/>
                    <a:pt x="5983" y="1489"/>
                    <a:pt x="7078" y="1914"/>
                  </a:cubicBezTo>
                  <a:cubicBezTo>
                    <a:pt x="8064" y="2295"/>
                    <a:pt x="10006" y="5266"/>
                    <a:pt x="10058" y="5870"/>
                  </a:cubicBezTo>
                  <a:cubicBezTo>
                    <a:pt x="10105" y="6411"/>
                    <a:pt x="9473" y="7354"/>
                    <a:pt x="9316" y="7430"/>
                  </a:cubicBezTo>
                  <a:cubicBezTo>
                    <a:pt x="8995" y="7399"/>
                    <a:pt x="3776" y="6196"/>
                    <a:pt x="2635" y="5753"/>
                  </a:cubicBezTo>
                  <a:cubicBezTo>
                    <a:pt x="1923" y="5478"/>
                    <a:pt x="1052" y="3757"/>
                    <a:pt x="648" y="2685"/>
                  </a:cubicBezTo>
                  <a:lnTo>
                    <a:pt x="905" y="796"/>
                  </a:lnTo>
                  <a:cubicBezTo>
                    <a:pt x="912" y="751"/>
                    <a:pt x="872" y="717"/>
                    <a:pt x="857" y="673"/>
                  </a:cubicBezTo>
                  <a:cubicBezTo>
                    <a:pt x="891" y="650"/>
                    <a:pt x="983" y="638"/>
                    <a:pt x="1093" y="638"/>
                  </a:cubicBezTo>
                  <a:close/>
                  <a:moveTo>
                    <a:pt x="1100" y="0"/>
                  </a:moveTo>
                  <a:cubicBezTo>
                    <a:pt x="854" y="0"/>
                    <a:pt x="564" y="48"/>
                    <a:pt x="391" y="242"/>
                  </a:cubicBezTo>
                  <a:cubicBezTo>
                    <a:pt x="318" y="325"/>
                    <a:pt x="210" y="499"/>
                    <a:pt x="269" y="771"/>
                  </a:cubicBezTo>
                  <a:lnTo>
                    <a:pt x="8" y="2677"/>
                  </a:lnTo>
                  <a:cubicBezTo>
                    <a:pt x="0" y="2728"/>
                    <a:pt x="5" y="2781"/>
                    <a:pt x="23" y="2830"/>
                  </a:cubicBezTo>
                  <a:cubicBezTo>
                    <a:pt x="137" y="3140"/>
                    <a:pt x="1171" y="5869"/>
                    <a:pt x="2406" y="6345"/>
                  </a:cubicBezTo>
                  <a:cubicBezTo>
                    <a:pt x="3543" y="6786"/>
                    <a:pt x="8849" y="8030"/>
                    <a:pt x="9266" y="8062"/>
                  </a:cubicBezTo>
                  <a:cubicBezTo>
                    <a:pt x="9279" y="8063"/>
                    <a:pt x="9290" y="8063"/>
                    <a:pt x="9302" y="8063"/>
                  </a:cubicBezTo>
                  <a:cubicBezTo>
                    <a:pt x="9478" y="8063"/>
                    <a:pt x="9657" y="7969"/>
                    <a:pt x="9850" y="7773"/>
                  </a:cubicBezTo>
                  <a:cubicBezTo>
                    <a:pt x="10240" y="7379"/>
                    <a:pt x="10749" y="6479"/>
                    <a:pt x="10690" y="5813"/>
                  </a:cubicBezTo>
                  <a:cubicBezTo>
                    <a:pt x="10617" y="4976"/>
                    <a:pt x="8575" y="1810"/>
                    <a:pt x="7308" y="1320"/>
                  </a:cubicBezTo>
                  <a:cubicBezTo>
                    <a:pt x="6156" y="874"/>
                    <a:pt x="1689" y="71"/>
                    <a:pt x="1502" y="38"/>
                  </a:cubicBezTo>
                  <a:cubicBezTo>
                    <a:pt x="1425" y="24"/>
                    <a:pt x="1273" y="0"/>
                    <a:pt x="1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6"/>
            <p:cNvSpPr/>
            <p:nvPr/>
          </p:nvSpPr>
          <p:spPr>
            <a:xfrm>
              <a:off x="4504075" y="4125600"/>
              <a:ext cx="266025" cy="232925"/>
            </a:xfrm>
            <a:custGeom>
              <a:rect b="b" l="l" r="r" t="t"/>
              <a:pathLst>
                <a:path extrusionOk="0" h="9317" w="10641">
                  <a:moveTo>
                    <a:pt x="1307" y="1"/>
                  </a:moveTo>
                  <a:cubicBezTo>
                    <a:pt x="1176" y="1"/>
                    <a:pt x="1068" y="54"/>
                    <a:pt x="1013" y="219"/>
                  </a:cubicBezTo>
                  <a:lnTo>
                    <a:pt x="1" y="2714"/>
                  </a:lnTo>
                  <a:cubicBezTo>
                    <a:pt x="1" y="2714"/>
                    <a:pt x="1320" y="6795"/>
                    <a:pt x="1508" y="7394"/>
                  </a:cubicBezTo>
                  <a:cubicBezTo>
                    <a:pt x="1684" y="7956"/>
                    <a:pt x="8167" y="9316"/>
                    <a:pt x="9284" y="9316"/>
                  </a:cubicBezTo>
                  <a:cubicBezTo>
                    <a:pt x="9359" y="9316"/>
                    <a:pt x="9410" y="9310"/>
                    <a:pt x="9433" y="9297"/>
                  </a:cubicBezTo>
                  <a:cubicBezTo>
                    <a:pt x="9799" y="9091"/>
                    <a:pt x="10641" y="8805"/>
                    <a:pt x="10535" y="7160"/>
                  </a:cubicBezTo>
                  <a:cubicBezTo>
                    <a:pt x="10428" y="5513"/>
                    <a:pt x="8160" y="1594"/>
                    <a:pt x="7238" y="1405"/>
                  </a:cubicBezTo>
                  <a:cubicBezTo>
                    <a:pt x="6317" y="1217"/>
                    <a:pt x="2417" y="212"/>
                    <a:pt x="2068" y="185"/>
                  </a:cubicBezTo>
                  <a:cubicBezTo>
                    <a:pt x="1846" y="167"/>
                    <a:pt x="1540" y="1"/>
                    <a:pt x="1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4495925" y="4117775"/>
              <a:ext cx="282200" cy="248275"/>
            </a:xfrm>
            <a:custGeom>
              <a:rect b="b" l="l" r="r" t="t"/>
              <a:pathLst>
                <a:path extrusionOk="0" h="9931" w="11288">
                  <a:moveTo>
                    <a:pt x="1634" y="631"/>
                  </a:moveTo>
                  <a:cubicBezTo>
                    <a:pt x="1701" y="631"/>
                    <a:pt x="1855" y="679"/>
                    <a:pt x="1950" y="710"/>
                  </a:cubicBezTo>
                  <a:cubicBezTo>
                    <a:pt x="2087" y="757"/>
                    <a:pt x="2230" y="804"/>
                    <a:pt x="2371" y="814"/>
                  </a:cubicBezTo>
                  <a:cubicBezTo>
                    <a:pt x="2550" y="830"/>
                    <a:pt x="3940" y="1172"/>
                    <a:pt x="5057" y="1446"/>
                  </a:cubicBezTo>
                  <a:cubicBezTo>
                    <a:pt x="6100" y="1703"/>
                    <a:pt x="7084" y="1944"/>
                    <a:pt x="7501" y="2030"/>
                  </a:cubicBezTo>
                  <a:cubicBezTo>
                    <a:pt x="8144" y="2161"/>
                    <a:pt x="10436" y="5832"/>
                    <a:pt x="10543" y="7494"/>
                  </a:cubicBezTo>
                  <a:cubicBezTo>
                    <a:pt x="10628" y="8797"/>
                    <a:pt x="10076" y="9085"/>
                    <a:pt x="9712" y="9275"/>
                  </a:cubicBezTo>
                  <a:lnTo>
                    <a:pt x="9642" y="9311"/>
                  </a:lnTo>
                  <a:cubicBezTo>
                    <a:pt x="9618" y="9314"/>
                    <a:pt x="9589" y="9315"/>
                    <a:pt x="9555" y="9315"/>
                  </a:cubicBezTo>
                  <a:cubicBezTo>
                    <a:pt x="8478" y="9315"/>
                    <a:pt x="2726" y="8054"/>
                    <a:pt x="2123" y="7565"/>
                  </a:cubicBezTo>
                  <a:cubicBezTo>
                    <a:pt x="1913" y="6898"/>
                    <a:pt x="871" y="3678"/>
                    <a:pt x="664" y="3040"/>
                  </a:cubicBezTo>
                  <a:lnTo>
                    <a:pt x="1634" y="653"/>
                  </a:lnTo>
                  <a:cubicBezTo>
                    <a:pt x="1636" y="647"/>
                    <a:pt x="1617" y="639"/>
                    <a:pt x="1620" y="632"/>
                  </a:cubicBezTo>
                  <a:cubicBezTo>
                    <a:pt x="1624" y="631"/>
                    <a:pt x="1629" y="631"/>
                    <a:pt x="1634" y="631"/>
                  </a:cubicBezTo>
                  <a:close/>
                  <a:moveTo>
                    <a:pt x="1626" y="1"/>
                  </a:moveTo>
                  <a:cubicBezTo>
                    <a:pt x="1391" y="1"/>
                    <a:pt x="1156" y="91"/>
                    <a:pt x="1041" y="420"/>
                  </a:cubicBezTo>
                  <a:lnTo>
                    <a:pt x="31" y="2906"/>
                  </a:lnTo>
                  <a:cubicBezTo>
                    <a:pt x="3" y="2976"/>
                    <a:pt x="0" y="3053"/>
                    <a:pt x="24" y="3124"/>
                  </a:cubicBezTo>
                  <a:cubicBezTo>
                    <a:pt x="24" y="3124"/>
                    <a:pt x="1344" y="7201"/>
                    <a:pt x="1530" y="7801"/>
                  </a:cubicBezTo>
                  <a:cubicBezTo>
                    <a:pt x="1593" y="8001"/>
                    <a:pt x="1795" y="8149"/>
                    <a:pt x="2252" y="8330"/>
                  </a:cubicBezTo>
                  <a:cubicBezTo>
                    <a:pt x="3547" y="8846"/>
                    <a:pt x="8273" y="9930"/>
                    <a:pt x="9603" y="9930"/>
                  </a:cubicBezTo>
                  <a:cubicBezTo>
                    <a:pt x="9753" y="9930"/>
                    <a:pt x="9860" y="9916"/>
                    <a:pt x="9913" y="9887"/>
                  </a:cubicBezTo>
                  <a:lnTo>
                    <a:pt x="10006" y="9837"/>
                  </a:lnTo>
                  <a:cubicBezTo>
                    <a:pt x="10423" y="9619"/>
                    <a:pt x="11288" y="9167"/>
                    <a:pt x="11177" y="7452"/>
                  </a:cubicBezTo>
                  <a:cubicBezTo>
                    <a:pt x="11069" y="5781"/>
                    <a:pt x="8787" y="1643"/>
                    <a:pt x="7628" y="1406"/>
                  </a:cubicBezTo>
                  <a:cubicBezTo>
                    <a:pt x="7223" y="1323"/>
                    <a:pt x="6199" y="1071"/>
                    <a:pt x="5209" y="829"/>
                  </a:cubicBezTo>
                  <a:cubicBezTo>
                    <a:pt x="3461" y="399"/>
                    <a:pt x="2616" y="195"/>
                    <a:pt x="2418" y="179"/>
                  </a:cubicBezTo>
                  <a:cubicBezTo>
                    <a:pt x="2354" y="175"/>
                    <a:pt x="2249" y="140"/>
                    <a:pt x="2148" y="107"/>
                  </a:cubicBezTo>
                  <a:cubicBezTo>
                    <a:pt x="2025" y="66"/>
                    <a:pt x="1826" y="1"/>
                    <a:pt x="1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4568125" y="4311525"/>
              <a:ext cx="274950" cy="224175"/>
            </a:xfrm>
            <a:custGeom>
              <a:rect b="b" l="l" r="r" t="t"/>
              <a:pathLst>
                <a:path extrusionOk="0" h="8967" w="10998">
                  <a:moveTo>
                    <a:pt x="2046" y="0"/>
                  </a:moveTo>
                  <a:cubicBezTo>
                    <a:pt x="1476" y="0"/>
                    <a:pt x="1161" y="151"/>
                    <a:pt x="1245" y="487"/>
                  </a:cubicBezTo>
                  <a:cubicBezTo>
                    <a:pt x="1245" y="487"/>
                    <a:pt x="1" y="2964"/>
                    <a:pt x="258" y="4155"/>
                  </a:cubicBezTo>
                  <a:cubicBezTo>
                    <a:pt x="516" y="5343"/>
                    <a:pt x="1016" y="6435"/>
                    <a:pt x="1016" y="6435"/>
                  </a:cubicBezTo>
                  <a:lnTo>
                    <a:pt x="10998" y="8966"/>
                  </a:lnTo>
                  <a:cubicBezTo>
                    <a:pt x="10998" y="8966"/>
                    <a:pt x="9811" y="4662"/>
                    <a:pt x="9571" y="3240"/>
                  </a:cubicBezTo>
                  <a:cubicBezTo>
                    <a:pt x="9331" y="1817"/>
                    <a:pt x="6809" y="1153"/>
                    <a:pt x="4751" y="526"/>
                  </a:cubicBezTo>
                  <a:cubicBezTo>
                    <a:pt x="3660" y="192"/>
                    <a:pt x="2690" y="0"/>
                    <a:pt x="2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4560450" y="4303650"/>
              <a:ext cx="291700" cy="239975"/>
            </a:xfrm>
            <a:custGeom>
              <a:rect b="b" l="l" r="r" t="t"/>
              <a:pathLst>
                <a:path extrusionOk="0" h="9599" w="11668">
                  <a:moveTo>
                    <a:pt x="2337" y="630"/>
                  </a:moveTo>
                  <a:cubicBezTo>
                    <a:pt x="2820" y="630"/>
                    <a:pt x="3668" y="748"/>
                    <a:pt x="4966" y="1144"/>
                  </a:cubicBezTo>
                  <a:lnTo>
                    <a:pt x="5387" y="1271"/>
                  </a:lnTo>
                  <a:cubicBezTo>
                    <a:pt x="7163" y="1807"/>
                    <a:pt x="9373" y="2474"/>
                    <a:pt x="9565" y="3607"/>
                  </a:cubicBezTo>
                  <a:cubicBezTo>
                    <a:pt x="9757" y="4747"/>
                    <a:pt x="10531" y="7641"/>
                    <a:pt x="10855" y="8839"/>
                  </a:cubicBezTo>
                  <a:lnTo>
                    <a:pt x="1552" y="6480"/>
                  </a:lnTo>
                  <a:cubicBezTo>
                    <a:pt x="1414" y="6156"/>
                    <a:pt x="1071" y="5302"/>
                    <a:pt x="875" y="4401"/>
                  </a:cubicBezTo>
                  <a:cubicBezTo>
                    <a:pt x="683" y="3516"/>
                    <a:pt x="1504" y="1606"/>
                    <a:pt x="1836" y="944"/>
                  </a:cubicBezTo>
                  <a:cubicBezTo>
                    <a:pt x="1870" y="877"/>
                    <a:pt x="1865" y="795"/>
                    <a:pt x="1846" y="721"/>
                  </a:cubicBezTo>
                  <a:cubicBezTo>
                    <a:pt x="1894" y="671"/>
                    <a:pt x="2052" y="630"/>
                    <a:pt x="2337" y="630"/>
                  </a:cubicBezTo>
                  <a:close/>
                  <a:moveTo>
                    <a:pt x="2373" y="1"/>
                  </a:moveTo>
                  <a:cubicBezTo>
                    <a:pt x="1954" y="1"/>
                    <a:pt x="1606" y="73"/>
                    <a:pt x="1409" y="259"/>
                  </a:cubicBezTo>
                  <a:cubicBezTo>
                    <a:pt x="1275" y="386"/>
                    <a:pt x="1205" y="567"/>
                    <a:pt x="1223" y="751"/>
                  </a:cubicBezTo>
                  <a:cubicBezTo>
                    <a:pt x="972" y="1265"/>
                    <a:pt x="0" y="3367"/>
                    <a:pt x="255" y="4537"/>
                  </a:cubicBezTo>
                  <a:cubicBezTo>
                    <a:pt x="518" y="5746"/>
                    <a:pt x="1015" y="6836"/>
                    <a:pt x="1035" y="6882"/>
                  </a:cubicBezTo>
                  <a:cubicBezTo>
                    <a:pt x="1074" y="6969"/>
                    <a:pt x="1153" y="7034"/>
                    <a:pt x="1245" y="7058"/>
                  </a:cubicBezTo>
                  <a:lnTo>
                    <a:pt x="11226" y="9589"/>
                  </a:lnTo>
                  <a:cubicBezTo>
                    <a:pt x="11253" y="9595"/>
                    <a:pt x="11279" y="9598"/>
                    <a:pt x="11305" y="9598"/>
                  </a:cubicBezTo>
                  <a:cubicBezTo>
                    <a:pt x="11515" y="9598"/>
                    <a:pt x="11667" y="9398"/>
                    <a:pt x="11611" y="9196"/>
                  </a:cubicBezTo>
                  <a:cubicBezTo>
                    <a:pt x="11600" y="9154"/>
                    <a:pt x="10426" y="4892"/>
                    <a:pt x="10192" y="3501"/>
                  </a:cubicBezTo>
                  <a:cubicBezTo>
                    <a:pt x="9934" y="1980"/>
                    <a:pt x="7616" y="1280"/>
                    <a:pt x="5570" y="664"/>
                  </a:cubicBezTo>
                  <a:lnTo>
                    <a:pt x="5151" y="536"/>
                  </a:lnTo>
                  <a:cubicBezTo>
                    <a:pt x="4385" y="302"/>
                    <a:pt x="3230" y="1"/>
                    <a:pt x="2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4678350" y="4036000"/>
              <a:ext cx="254900" cy="198375"/>
            </a:xfrm>
            <a:custGeom>
              <a:rect b="b" l="l" r="r" t="t"/>
              <a:pathLst>
                <a:path extrusionOk="0" h="7935" w="10196">
                  <a:moveTo>
                    <a:pt x="393" y="1"/>
                  </a:moveTo>
                  <a:cubicBezTo>
                    <a:pt x="179" y="1"/>
                    <a:pt x="21" y="90"/>
                    <a:pt x="154" y="417"/>
                  </a:cubicBezTo>
                  <a:lnTo>
                    <a:pt x="1" y="2394"/>
                  </a:lnTo>
                  <a:cubicBezTo>
                    <a:pt x="1" y="2394"/>
                    <a:pt x="2431" y="5742"/>
                    <a:pt x="3083" y="6378"/>
                  </a:cubicBezTo>
                  <a:cubicBezTo>
                    <a:pt x="3712" y="6990"/>
                    <a:pt x="8644" y="7935"/>
                    <a:pt x="9440" y="7935"/>
                  </a:cubicBezTo>
                  <a:cubicBezTo>
                    <a:pt x="9471" y="7935"/>
                    <a:pt x="9496" y="7933"/>
                    <a:pt x="9514" y="7930"/>
                  </a:cubicBezTo>
                  <a:cubicBezTo>
                    <a:pt x="9989" y="7851"/>
                    <a:pt x="10195" y="6697"/>
                    <a:pt x="10017" y="5981"/>
                  </a:cubicBezTo>
                  <a:cubicBezTo>
                    <a:pt x="9838" y="5265"/>
                    <a:pt x="7265" y="2257"/>
                    <a:pt x="6245" y="1827"/>
                  </a:cubicBezTo>
                  <a:cubicBezTo>
                    <a:pt x="5226" y="1397"/>
                    <a:pt x="996" y="133"/>
                    <a:pt x="996" y="133"/>
                  </a:cubicBezTo>
                  <a:cubicBezTo>
                    <a:pt x="996" y="133"/>
                    <a:pt x="653" y="1"/>
                    <a:pt x="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4670300" y="4028100"/>
              <a:ext cx="270175" cy="214175"/>
            </a:xfrm>
            <a:custGeom>
              <a:rect b="b" l="l" r="r" t="t"/>
              <a:pathLst>
                <a:path extrusionOk="0" h="8567" w="10807">
                  <a:moveTo>
                    <a:pt x="779" y="637"/>
                  </a:moveTo>
                  <a:cubicBezTo>
                    <a:pt x="896" y="650"/>
                    <a:pt x="1071" y="693"/>
                    <a:pt x="1227" y="753"/>
                  </a:cubicBezTo>
                  <a:cubicBezTo>
                    <a:pt x="1269" y="766"/>
                    <a:pt x="5452" y="2016"/>
                    <a:pt x="6444" y="2436"/>
                  </a:cubicBezTo>
                  <a:cubicBezTo>
                    <a:pt x="7378" y="2828"/>
                    <a:pt x="9885" y="5786"/>
                    <a:pt x="10031" y="6373"/>
                  </a:cubicBezTo>
                  <a:cubicBezTo>
                    <a:pt x="10144" y="6826"/>
                    <a:pt x="10074" y="7506"/>
                    <a:pt x="9880" y="7825"/>
                  </a:cubicBezTo>
                  <a:cubicBezTo>
                    <a:pt x="9830" y="7908"/>
                    <a:pt x="9792" y="7931"/>
                    <a:pt x="9788" y="7933"/>
                  </a:cubicBezTo>
                  <a:cubicBezTo>
                    <a:pt x="9771" y="7934"/>
                    <a:pt x="9752" y="7935"/>
                    <a:pt x="9729" y="7935"/>
                  </a:cubicBezTo>
                  <a:cubicBezTo>
                    <a:pt x="8909" y="7935"/>
                    <a:pt x="4119" y="6946"/>
                    <a:pt x="3627" y="6466"/>
                  </a:cubicBezTo>
                  <a:cubicBezTo>
                    <a:pt x="3062" y="5916"/>
                    <a:pt x="1047" y="3165"/>
                    <a:pt x="648" y="2618"/>
                  </a:cubicBezTo>
                  <a:lnTo>
                    <a:pt x="792" y="759"/>
                  </a:lnTo>
                  <a:cubicBezTo>
                    <a:pt x="796" y="718"/>
                    <a:pt x="792" y="676"/>
                    <a:pt x="779" y="637"/>
                  </a:cubicBezTo>
                  <a:close/>
                  <a:moveTo>
                    <a:pt x="727" y="0"/>
                  </a:moveTo>
                  <a:cubicBezTo>
                    <a:pt x="547" y="0"/>
                    <a:pt x="374" y="42"/>
                    <a:pt x="252" y="166"/>
                  </a:cubicBezTo>
                  <a:cubicBezTo>
                    <a:pt x="147" y="273"/>
                    <a:pt x="50" y="462"/>
                    <a:pt x="155" y="777"/>
                  </a:cubicBezTo>
                  <a:lnTo>
                    <a:pt x="7" y="2685"/>
                  </a:lnTo>
                  <a:cubicBezTo>
                    <a:pt x="0" y="2761"/>
                    <a:pt x="22" y="2836"/>
                    <a:pt x="66" y="2897"/>
                  </a:cubicBezTo>
                  <a:cubicBezTo>
                    <a:pt x="166" y="3035"/>
                    <a:pt x="2520" y="6274"/>
                    <a:pt x="3185" y="6922"/>
                  </a:cubicBezTo>
                  <a:cubicBezTo>
                    <a:pt x="3873" y="7593"/>
                    <a:pt x="8829" y="8566"/>
                    <a:pt x="9783" y="8566"/>
                  </a:cubicBezTo>
                  <a:cubicBezTo>
                    <a:pt x="9818" y="8566"/>
                    <a:pt x="9854" y="8564"/>
                    <a:pt x="9889" y="8560"/>
                  </a:cubicBezTo>
                  <a:cubicBezTo>
                    <a:pt x="10027" y="8536"/>
                    <a:pt x="10227" y="8453"/>
                    <a:pt x="10399" y="8193"/>
                  </a:cubicBezTo>
                  <a:cubicBezTo>
                    <a:pt x="10694" y="7741"/>
                    <a:pt x="10806" y="6857"/>
                    <a:pt x="10648" y="6220"/>
                  </a:cubicBezTo>
                  <a:cubicBezTo>
                    <a:pt x="10435" y="5367"/>
                    <a:pt x="7759" y="2301"/>
                    <a:pt x="6691" y="1850"/>
                  </a:cubicBezTo>
                  <a:cubicBezTo>
                    <a:pt x="5667" y="1418"/>
                    <a:pt x="1581" y="196"/>
                    <a:pt x="1432" y="152"/>
                  </a:cubicBezTo>
                  <a:cubicBezTo>
                    <a:pt x="1280" y="94"/>
                    <a:pt x="996" y="0"/>
                    <a:pt x="7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4779075" y="4195000"/>
              <a:ext cx="274575" cy="230100"/>
            </a:xfrm>
            <a:custGeom>
              <a:rect b="b" l="l" r="r" t="t"/>
              <a:pathLst>
                <a:path extrusionOk="0" h="9204" w="10983">
                  <a:moveTo>
                    <a:pt x="1092" y="1"/>
                  </a:moveTo>
                  <a:cubicBezTo>
                    <a:pt x="928" y="1"/>
                    <a:pt x="771" y="65"/>
                    <a:pt x="674" y="261"/>
                  </a:cubicBezTo>
                  <a:cubicBezTo>
                    <a:pt x="674" y="261"/>
                    <a:pt x="0" y="2899"/>
                    <a:pt x="332" y="3159"/>
                  </a:cubicBezTo>
                  <a:cubicBezTo>
                    <a:pt x="661" y="3418"/>
                    <a:pt x="2117" y="7274"/>
                    <a:pt x="2905" y="7686"/>
                  </a:cubicBezTo>
                  <a:cubicBezTo>
                    <a:pt x="3640" y="8072"/>
                    <a:pt x="8715" y="9204"/>
                    <a:pt x="9957" y="9204"/>
                  </a:cubicBezTo>
                  <a:cubicBezTo>
                    <a:pt x="10043" y="9204"/>
                    <a:pt x="10111" y="9198"/>
                    <a:pt x="10157" y="9186"/>
                  </a:cubicBezTo>
                  <a:cubicBezTo>
                    <a:pt x="10873" y="9007"/>
                    <a:pt x="10983" y="7613"/>
                    <a:pt x="10607" y="6413"/>
                  </a:cubicBezTo>
                  <a:cubicBezTo>
                    <a:pt x="10232" y="5214"/>
                    <a:pt x="7899" y="2108"/>
                    <a:pt x="6541" y="1534"/>
                  </a:cubicBezTo>
                  <a:cubicBezTo>
                    <a:pt x="5568" y="1125"/>
                    <a:pt x="1730" y="226"/>
                    <a:pt x="1730" y="226"/>
                  </a:cubicBezTo>
                  <a:cubicBezTo>
                    <a:pt x="1730" y="226"/>
                    <a:pt x="1399" y="1"/>
                    <a:pt x="10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4770100" y="4187100"/>
              <a:ext cx="289525" cy="245825"/>
            </a:xfrm>
            <a:custGeom>
              <a:rect b="b" l="l" r="r" t="t"/>
              <a:pathLst>
                <a:path extrusionOk="0" h="9833" w="11581">
                  <a:moveTo>
                    <a:pt x="1451" y="634"/>
                  </a:moveTo>
                  <a:cubicBezTo>
                    <a:pt x="1589" y="634"/>
                    <a:pt x="1796" y="728"/>
                    <a:pt x="1909" y="804"/>
                  </a:cubicBezTo>
                  <a:cubicBezTo>
                    <a:pt x="1942" y="826"/>
                    <a:pt x="1976" y="842"/>
                    <a:pt x="2014" y="850"/>
                  </a:cubicBezTo>
                  <a:cubicBezTo>
                    <a:pt x="2054" y="859"/>
                    <a:pt x="5839" y="1748"/>
                    <a:pt x="6776" y="2144"/>
                  </a:cubicBezTo>
                  <a:cubicBezTo>
                    <a:pt x="8033" y="2674"/>
                    <a:pt x="10301" y="5667"/>
                    <a:pt x="10662" y="6823"/>
                  </a:cubicBezTo>
                  <a:cubicBezTo>
                    <a:pt x="10917" y="7638"/>
                    <a:pt x="10925" y="8545"/>
                    <a:pt x="10681" y="8978"/>
                  </a:cubicBezTo>
                  <a:cubicBezTo>
                    <a:pt x="10612" y="9100"/>
                    <a:pt x="10534" y="9170"/>
                    <a:pt x="10439" y="9194"/>
                  </a:cubicBezTo>
                  <a:cubicBezTo>
                    <a:pt x="10409" y="9201"/>
                    <a:pt x="10364" y="9205"/>
                    <a:pt x="10305" y="9205"/>
                  </a:cubicBezTo>
                  <a:cubicBezTo>
                    <a:pt x="9283" y="9205"/>
                    <a:pt x="4182" y="8125"/>
                    <a:pt x="3411" y="7721"/>
                  </a:cubicBezTo>
                  <a:cubicBezTo>
                    <a:pt x="3011" y="7513"/>
                    <a:pt x="2172" y="5724"/>
                    <a:pt x="1723" y="4763"/>
                  </a:cubicBezTo>
                  <a:cubicBezTo>
                    <a:pt x="1269" y="3796"/>
                    <a:pt x="1085" y="3420"/>
                    <a:pt x="928" y="3263"/>
                  </a:cubicBezTo>
                  <a:lnTo>
                    <a:pt x="930" y="3263"/>
                  </a:lnTo>
                  <a:cubicBezTo>
                    <a:pt x="852" y="2976"/>
                    <a:pt x="1069" y="1729"/>
                    <a:pt x="1329" y="692"/>
                  </a:cubicBezTo>
                  <a:cubicBezTo>
                    <a:pt x="1355" y="650"/>
                    <a:pt x="1379" y="644"/>
                    <a:pt x="1395" y="640"/>
                  </a:cubicBezTo>
                  <a:cubicBezTo>
                    <a:pt x="1412" y="636"/>
                    <a:pt x="1431" y="634"/>
                    <a:pt x="1451" y="634"/>
                  </a:cubicBezTo>
                  <a:close/>
                  <a:moveTo>
                    <a:pt x="1448" y="0"/>
                  </a:moveTo>
                  <a:cubicBezTo>
                    <a:pt x="1377" y="0"/>
                    <a:pt x="1305" y="8"/>
                    <a:pt x="1235" y="26"/>
                  </a:cubicBezTo>
                  <a:cubicBezTo>
                    <a:pt x="1020" y="82"/>
                    <a:pt x="852" y="224"/>
                    <a:pt x="748" y="436"/>
                  </a:cubicBezTo>
                  <a:cubicBezTo>
                    <a:pt x="738" y="456"/>
                    <a:pt x="730" y="476"/>
                    <a:pt x="725" y="498"/>
                  </a:cubicBezTo>
                  <a:cubicBezTo>
                    <a:pt x="1" y="3338"/>
                    <a:pt x="359" y="3619"/>
                    <a:pt x="480" y="3713"/>
                  </a:cubicBezTo>
                  <a:cubicBezTo>
                    <a:pt x="581" y="3822"/>
                    <a:pt x="896" y="4493"/>
                    <a:pt x="1149" y="5032"/>
                  </a:cubicBezTo>
                  <a:cubicBezTo>
                    <a:pt x="1955" y="6756"/>
                    <a:pt x="2569" y="7999"/>
                    <a:pt x="3117" y="8285"/>
                  </a:cubicBezTo>
                  <a:cubicBezTo>
                    <a:pt x="3799" y="8642"/>
                    <a:pt x="8925" y="9832"/>
                    <a:pt x="10337" y="9832"/>
                  </a:cubicBezTo>
                  <a:cubicBezTo>
                    <a:pt x="10445" y="9832"/>
                    <a:pt x="10533" y="9825"/>
                    <a:pt x="10594" y="9810"/>
                  </a:cubicBezTo>
                  <a:cubicBezTo>
                    <a:pt x="10860" y="9744"/>
                    <a:pt x="11080" y="9563"/>
                    <a:pt x="11236" y="9290"/>
                  </a:cubicBezTo>
                  <a:cubicBezTo>
                    <a:pt x="11567" y="8698"/>
                    <a:pt x="11581" y="7631"/>
                    <a:pt x="11270" y="6634"/>
                  </a:cubicBezTo>
                  <a:cubicBezTo>
                    <a:pt x="10859" y="5320"/>
                    <a:pt x="8465" y="2166"/>
                    <a:pt x="7023" y="1558"/>
                  </a:cubicBezTo>
                  <a:cubicBezTo>
                    <a:pt x="6088" y="1163"/>
                    <a:pt x="2699" y="359"/>
                    <a:pt x="2214" y="244"/>
                  </a:cubicBezTo>
                  <a:cubicBezTo>
                    <a:pt x="2087" y="168"/>
                    <a:pt x="1776" y="0"/>
                    <a:pt x="1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4875525" y="4385400"/>
              <a:ext cx="267850" cy="243750"/>
            </a:xfrm>
            <a:custGeom>
              <a:rect b="b" l="l" r="r" t="t"/>
              <a:pathLst>
                <a:path extrusionOk="0" h="9750" w="10714">
                  <a:moveTo>
                    <a:pt x="1544" y="0"/>
                  </a:moveTo>
                  <a:cubicBezTo>
                    <a:pt x="1481" y="0"/>
                    <a:pt x="1429" y="6"/>
                    <a:pt x="1390" y="18"/>
                  </a:cubicBezTo>
                  <a:cubicBezTo>
                    <a:pt x="790" y="206"/>
                    <a:pt x="55" y="2138"/>
                    <a:pt x="28" y="2487"/>
                  </a:cubicBezTo>
                  <a:cubicBezTo>
                    <a:pt x="0" y="2835"/>
                    <a:pt x="1312" y="7032"/>
                    <a:pt x="1312" y="7032"/>
                  </a:cubicBezTo>
                  <a:lnTo>
                    <a:pt x="10694" y="9749"/>
                  </a:lnTo>
                  <a:cubicBezTo>
                    <a:pt x="10694" y="9749"/>
                    <a:pt x="10713" y="9517"/>
                    <a:pt x="10714" y="7997"/>
                  </a:cubicBezTo>
                  <a:cubicBezTo>
                    <a:pt x="10714" y="6475"/>
                    <a:pt x="8454" y="2439"/>
                    <a:pt x="8016" y="2055"/>
                  </a:cubicBezTo>
                  <a:cubicBezTo>
                    <a:pt x="7578" y="1669"/>
                    <a:pt x="5513" y="1158"/>
                    <a:pt x="5513" y="1158"/>
                  </a:cubicBezTo>
                  <a:cubicBezTo>
                    <a:pt x="5513" y="1158"/>
                    <a:pt x="2438" y="0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4867625" y="4377600"/>
              <a:ext cx="283725" cy="259475"/>
            </a:xfrm>
            <a:custGeom>
              <a:rect b="b" l="l" r="r" t="t"/>
              <a:pathLst>
                <a:path extrusionOk="0" h="10379" w="11349">
                  <a:moveTo>
                    <a:pt x="1882" y="627"/>
                  </a:moveTo>
                  <a:cubicBezTo>
                    <a:pt x="2383" y="627"/>
                    <a:pt x="4199" y="1196"/>
                    <a:pt x="5718" y="1768"/>
                  </a:cubicBezTo>
                  <a:cubicBezTo>
                    <a:pt x="5730" y="1773"/>
                    <a:pt x="5742" y="1777"/>
                    <a:pt x="5754" y="1779"/>
                  </a:cubicBezTo>
                  <a:cubicBezTo>
                    <a:pt x="6581" y="1983"/>
                    <a:pt x="7863" y="2375"/>
                    <a:pt x="8124" y="2606"/>
                  </a:cubicBezTo>
                  <a:cubicBezTo>
                    <a:pt x="8508" y="2943"/>
                    <a:pt x="10715" y="6924"/>
                    <a:pt x="10714" y="8309"/>
                  </a:cubicBezTo>
                  <a:cubicBezTo>
                    <a:pt x="10712" y="8971"/>
                    <a:pt x="10709" y="9385"/>
                    <a:pt x="10705" y="9643"/>
                  </a:cubicBezTo>
                  <a:lnTo>
                    <a:pt x="1882" y="7087"/>
                  </a:lnTo>
                  <a:cubicBezTo>
                    <a:pt x="1366" y="5430"/>
                    <a:pt x="675" y="3101"/>
                    <a:pt x="661" y="2825"/>
                  </a:cubicBezTo>
                  <a:cubicBezTo>
                    <a:pt x="689" y="2483"/>
                    <a:pt x="1407" y="757"/>
                    <a:pt x="1799" y="635"/>
                  </a:cubicBezTo>
                  <a:cubicBezTo>
                    <a:pt x="1820" y="630"/>
                    <a:pt x="1848" y="627"/>
                    <a:pt x="1882" y="627"/>
                  </a:cubicBezTo>
                  <a:close/>
                  <a:moveTo>
                    <a:pt x="1840" y="0"/>
                  </a:moveTo>
                  <a:cubicBezTo>
                    <a:pt x="1748" y="0"/>
                    <a:pt x="1671" y="9"/>
                    <a:pt x="1611" y="28"/>
                  </a:cubicBezTo>
                  <a:cubicBezTo>
                    <a:pt x="806" y="279"/>
                    <a:pt x="56" y="2404"/>
                    <a:pt x="27" y="2774"/>
                  </a:cubicBezTo>
                  <a:cubicBezTo>
                    <a:pt x="0" y="3131"/>
                    <a:pt x="829" y="5850"/>
                    <a:pt x="1326" y="7440"/>
                  </a:cubicBezTo>
                  <a:cubicBezTo>
                    <a:pt x="1358" y="7541"/>
                    <a:pt x="1439" y="7620"/>
                    <a:pt x="1541" y="7650"/>
                  </a:cubicBezTo>
                  <a:lnTo>
                    <a:pt x="10923" y="10366"/>
                  </a:lnTo>
                  <a:cubicBezTo>
                    <a:pt x="10951" y="10375"/>
                    <a:pt x="10981" y="10379"/>
                    <a:pt x="11011" y="10379"/>
                  </a:cubicBezTo>
                  <a:cubicBezTo>
                    <a:pt x="11012" y="10379"/>
                    <a:pt x="11013" y="10379"/>
                    <a:pt x="11014" y="10379"/>
                  </a:cubicBezTo>
                  <a:cubicBezTo>
                    <a:pt x="11178" y="10379"/>
                    <a:pt x="11315" y="10251"/>
                    <a:pt x="11327" y="10086"/>
                  </a:cubicBezTo>
                  <a:cubicBezTo>
                    <a:pt x="11330" y="10061"/>
                    <a:pt x="11346" y="9799"/>
                    <a:pt x="11347" y="8309"/>
                  </a:cubicBezTo>
                  <a:cubicBezTo>
                    <a:pt x="11348" y="6687"/>
                    <a:pt x="9028" y="2555"/>
                    <a:pt x="8543" y="2129"/>
                  </a:cubicBezTo>
                  <a:cubicBezTo>
                    <a:pt x="8078" y="1719"/>
                    <a:pt x="6320" y="1265"/>
                    <a:pt x="5923" y="1167"/>
                  </a:cubicBezTo>
                  <a:cubicBezTo>
                    <a:pt x="4927" y="792"/>
                    <a:pt x="2720" y="0"/>
                    <a:pt x="1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4943050" y="4126025"/>
              <a:ext cx="264350" cy="186975"/>
            </a:xfrm>
            <a:custGeom>
              <a:rect b="b" l="l" r="r" t="t"/>
              <a:pathLst>
                <a:path extrusionOk="0" h="7479" w="10574">
                  <a:moveTo>
                    <a:pt x="480" y="0"/>
                  </a:moveTo>
                  <a:cubicBezTo>
                    <a:pt x="464" y="0"/>
                    <a:pt x="448" y="0"/>
                    <a:pt x="433" y="1"/>
                  </a:cubicBezTo>
                  <a:cubicBezTo>
                    <a:pt x="433" y="1"/>
                    <a:pt x="109" y="1145"/>
                    <a:pt x="55" y="1843"/>
                  </a:cubicBezTo>
                  <a:cubicBezTo>
                    <a:pt x="1" y="2540"/>
                    <a:pt x="2049" y="4805"/>
                    <a:pt x="3049" y="5468"/>
                  </a:cubicBezTo>
                  <a:cubicBezTo>
                    <a:pt x="4050" y="6132"/>
                    <a:pt x="8979" y="7450"/>
                    <a:pt x="9327" y="7478"/>
                  </a:cubicBezTo>
                  <a:cubicBezTo>
                    <a:pt x="9331" y="7478"/>
                    <a:pt x="9336" y="7478"/>
                    <a:pt x="9340" y="7478"/>
                  </a:cubicBezTo>
                  <a:cubicBezTo>
                    <a:pt x="9698" y="7478"/>
                    <a:pt x="10574" y="6392"/>
                    <a:pt x="9965" y="5304"/>
                  </a:cubicBezTo>
                  <a:cubicBezTo>
                    <a:pt x="9349" y="4202"/>
                    <a:pt x="7390" y="2296"/>
                    <a:pt x="6272" y="1624"/>
                  </a:cubicBezTo>
                  <a:cubicBezTo>
                    <a:pt x="5170" y="962"/>
                    <a:pt x="1697" y="0"/>
                    <a:pt x="48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4934650" y="4118100"/>
              <a:ext cx="273400" cy="202825"/>
            </a:xfrm>
            <a:custGeom>
              <a:rect b="b" l="l" r="r" t="t"/>
              <a:pathLst>
                <a:path extrusionOk="0" h="8113" w="10936">
                  <a:moveTo>
                    <a:pt x="1010" y="641"/>
                  </a:moveTo>
                  <a:cubicBezTo>
                    <a:pt x="2324" y="730"/>
                    <a:pt x="5462" y="1622"/>
                    <a:pt x="6444" y="2214"/>
                  </a:cubicBezTo>
                  <a:cubicBezTo>
                    <a:pt x="7561" y="2883"/>
                    <a:pt x="9467" y="4782"/>
                    <a:pt x="10023" y="5775"/>
                  </a:cubicBezTo>
                  <a:cubicBezTo>
                    <a:pt x="10277" y="6230"/>
                    <a:pt x="10200" y="6649"/>
                    <a:pt x="10089" y="6922"/>
                  </a:cubicBezTo>
                  <a:cubicBezTo>
                    <a:pt x="9947" y="7268"/>
                    <a:pt x="9722" y="7458"/>
                    <a:pt x="9691" y="7477"/>
                  </a:cubicBezTo>
                  <a:cubicBezTo>
                    <a:pt x="9343" y="7441"/>
                    <a:pt x="4516" y="6153"/>
                    <a:pt x="3561" y="5520"/>
                  </a:cubicBezTo>
                  <a:cubicBezTo>
                    <a:pt x="2429" y="4771"/>
                    <a:pt x="673" y="2636"/>
                    <a:pt x="708" y="2184"/>
                  </a:cubicBezTo>
                  <a:cubicBezTo>
                    <a:pt x="744" y="1712"/>
                    <a:pt x="916" y="1006"/>
                    <a:pt x="1010" y="641"/>
                  </a:cubicBezTo>
                  <a:close/>
                  <a:moveTo>
                    <a:pt x="761" y="0"/>
                  </a:moveTo>
                  <a:cubicBezTo>
                    <a:pt x="622" y="3"/>
                    <a:pt x="501" y="96"/>
                    <a:pt x="462" y="231"/>
                  </a:cubicBezTo>
                  <a:cubicBezTo>
                    <a:pt x="449" y="279"/>
                    <a:pt x="130" y="1415"/>
                    <a:pt x="75" y="2137"/>
                  </a:cubicBezTo>
                  <a:cubicBezTo>
                    <a:pt x="1" y="3090"/>
                    <a:pt x="2315" y="5457"/>
                    <a:pt x="3210" y="6049"/>
                  </a:cubicBezTo>
                  <a:cubicBezTo>
                    <a:pt x="4298" y="6770"/>
                    <a:pt x="9294" y="8083"/>
                    <a:pt x="9640" y="8111"/>
                  </a:cubicBezTo>
                  <a:cubicBezTo>
                    <a:pt x="9652" y="8112"/>
                    <a:pt x="9665" y="8112"/>
                    <a:pt x="9677" y="8112"/>
                  </a:cubicBezTo>
                  <a:cubicBezTo>
                    <a:pt x="9996" y="8112"/>
                    <a:pt x="10309" y="7802"/>
                    <a:pt x="10500" y="7503"/>
                  </a:cubicBezTo>
                  <a:cubicBezTo>
                    <a:pt x="10907" y="6867"/>
                    <a:pt x="10936" y="6105"/>
                    <a:pt x="10578" y="5467"/>
                  </a:cubicBezTo>
                  <a:cubicBezTo>
                    <a:pt x="9904" y="4263"/>
                    <a:pt x="7888" y="2339"/>
                    <a:pt x="6773" y="1670"/>
                  </a:cubicBezTo>
                  <a:cubicBezTo>
                    <a:pt x="5626" y="980"/>
                    <a:pt x="2112" y="0"/>
                    <a:pt x="8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5066600" y="4276325"/>
              <a:ext cx="271025" cy="206625"/>
            </a:xfrm>
            <a:custGeom>
              <a:rect b="b" l="l" r="r" t="t"/>
              <a:pathLst>
                <a:path extrusionOk="0" h="8265" w="10841">
                  <a:moveTo>
                    <a:pt x="1352" y="1"/>
                  </a:moveTo>
                  <a:cubicBezTo>
                    <a:pt x="769" y="1"/>
                    <a:pt x="504" y="227"/>
                    <a:pt x="504" y="227"/>
                  </a:cubicBezTo>
                  <a:cubicBezTo>
                    <a:pt x="504" y="227"/>
                    <a:pt x="74" y="1246"/>
                    <a:pt x="37" y="1712"/>
                  </a:cubicBezTo>
                  <a:cubicBezTo>
                    <a:pt x="1" y="2178"/>
                    <a:pt x="2289" y="5865"/>
                    <a:pt x="2824" y="6491"/>
                  </a:cubicBezTo>
                  <a:cubicBezTo>
                    <a:pt x="3361" y="7117"/>
                    <a:pt x="8424" y="8213"/>
                    <a:pt x="9005" y="8258"/>
                  </a:cubicBezTo>
                  <a:cubicBezTo>
                    <a:pt x="9060" y="8262"/>
                    <a:pt x="9122" y="8265"/>
                    <a:pt x="9187" y="8265"/>
                  </a:cubicBezTo>
                  <a:cubicBezTo>
                    <a:pt x="9816" y="8265"/>
                    <a:pt x="10841" y="8012"/>
                    <a:pt x="10428" y="6497"/>
                  </a:cubicBezTo>
                  <a:cubicBezTo>
                    <a:pt x="9974" y="4824"/>
                    <a:pt x="8545" y="2139"/>
                    <a:pt x="7176" y="1682"/>
                  </a:cubicBezTo>
                  <a:cubicBezTo>
                    <a:pt x="5808" y="1224"/>
                    <a:pt x="3295" y="444"/>
                    <a:pt x="2150" y="121"/>
                  </a:cubicBezTo>
                  <a:cubicBezTo>
                    <a:pt x="1837" y="33"/>
                    <a:pt x="1572" y="1"/>
                    <a:pt x="135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5058325" y="4268350"/>
              <a:ext cx="281450" cy="222550"/>
            </a:xfrm>
            <a:custGeom>
              <a:rect b="b" l="l" r="r" t="t"/>
              <a:pathLst>
                <a:path extrusionOk="0" h="8902" w="11258">
                  <a:moveTo>
                    <a:pt x="1684" y="637"/>
                  </a:moveTo>
                  <a:cubicBezTo>
                    <a:pt x="1874" y="637"/>
                    <a:pt x="2110" y="665"/>
                    <a:pt x="2395" y="745"/>
                  </a:cubicBezTo>
                  <a:cubicBezTo>
                    <a:pt x="3516" y="1061"/>
                    <a:pt x="6045" y="1847"/>
                    <a:pt x="7408" y="2301"/>
                  </a:cubicBezTo>
                  <a:cubicBezTo>
                    <a:pt x="8632" y="2711"/>
                    <a:pt x="10007" y="5254"/>
                    <a:pt x="10454" y="6899"/>
                  </a:cubicBezTo>
                  <a:cubicBezTo>
                    <a:pt x="10587" y="7388"/>
                    <a:pt x="10562" y="7746"/>
                    <a:pt x="10382" y="7965"/>
                  </a:cubicBezTo>
                  <a:cubicBezTo>
                    <a:pt x="10167" y="8224"/>
                    <a:pt x="9757" y="8266"/>
                    <a:pt x="9513" y="8266"/>
                  </a:cubicBezTo>
                  <a:cubicBezTo>
                    <a:pt x="9449" y="8266"/>
                    <a:pt x="9396" y="8263"/>
                    <a:pt x="9361" y="8260"/>
                  </a:cubicBezTo>
                  <a:cubicBezTo>
                    <a:pt x="8597" y="8201"/>
                    <a:pt x="3798" y="7070"/>
                    <a:pt x="3397" y="6604"/>
                  </a:cubicBezTo>
                  <a:cubicBezTo>
                    <a:pt x="2803" y="5909"/>
                    <a:pt x="743" y="2499"/>
                    <a:pt x="685" y="2055"/>
                  </a:cubicBezTo>
                  <a:cubicBezTo>
                    <a:pt x="710" y="1748"/>
                    <a:pt x="959" y="1082"/>
                    <a:pt x="1091" y="759"/>
                  </a:cubicBezTo>
                  <a:cubicBezTo>
                    <a:pt x="1179" y="713"/>
                    <a:pt x="1370" y="637"/>
                    <a:pt x="1684" y="637"/>
                  </a:cubicBezTo>
                  <a:close/>
                  <a:moveTo>
                    <a:pt x="1682" y="1"/>
                  </a:moveTo>
                  <a:cubicBezTo>
                    <a:pt x="1010" y="1"/>
                    <a:pt x="676" y="264"/>
                    <a:pt x="628" y="304"/>
                  </a:cubicBezTo>
                  <a:cubicBezTo>
                    <a:pt x="591" y="337"/>
                    <a:pt x="562" y="378"/>
                    <a:pt x="542" y="423"/>
                  </a:cubicBezTo>
                  <a:cubicBezTo>
                    <a:pt x="496" y="532"/>
                    <a:pt x="92" y="1503"/>
                    <a:pt x="53" y="2006"/>
                  </a:cubicBezTo>
                  <a:cubicBezTo>
                    <a:pt x="1" y="2676"/>
                    <a:pt x="2563" y="6605"/>
                    <a:pt x="2915" y="7017"/>
                  </a:cubicBezTo>
                  <a:cubicBezTo>
                    <a:pt x="3585" y="7799"/>
                    <a:pt x="8938" y="8866"/>
                    <a:pt x="9311" y="8893"/>
                  </a:cubicBezTo>
                  <a:cubicBezTo>
                    <a:pt x="9367" y="8898"/>
                    <a:pt x="9436" y="8902"/>
                    <a:pt x="9515" y="8902"/>
                  </a:cubicBezTo>
                  <a:cubicBezTo>
                    <a:pt x="9894" y="8902"/>
                    <a:pt x="10496" y="8822"/>
                    <a:pt x="10871" y="8370"/>
                  </a:cubicBezTo>
                  <a:cubicBezTo>
                    <a:pt x="11191" y="7983"/>
                    <a:pt x="11257" y="7431"/>
                    <a:pt x="11067" y="6732"/>
                  </a:cubicBezTo>
                  <a:cubicBezTo>
                    <a:pt x="10581" y="4943"/>
                    <a:pt x="9107" y="2199"/>
                    <a:pt x="7608" y="1699"/>
                  </a:cubicBezTo>
                  <a:cubicBezTo>
                    <a:pt x="6214" y="1232"/>
                    <a:pt x="3717" y="458"/>
                    <a:pt x="2568" y="134"/>
                  </a:cubicBezTo>
                  <a:cubicBezTo>
                    <a:pt x="2224" y="37"/>
                    <a:pt x="1930" y="1"/>
                    <a:pt x="1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5174700" y="4458275"/>
              <a:ext cx="271275" cy="262550"/>
            </a:xfrm>
            <a:custGeom>
              <a:rect b="b" l="l" r="r" t="t"/>
              <a:pathLst>
                <a:path extrusionOk="0" h="10502" w="10851">
                  <a:moveTo>
                    <a:pt x="1206" y="0"/>
                  </a:moveTo>
                  <a:cubicBezTo>
                    <a:pt x="1178" y="0"/>
                    <a:pt x="1153" y="1"/>
                    <a:pt x="1131" y="2"/>
                  </a:cubicBezTo>
                  <a:cubicBezTo>
                    <a:pt x="1131" y="2"/>
                    <a:pt x="200" y="1450"/>
                    <a:pt x="100" y="2730"/>
                  </a:cubicBezTo>
                  <a:cubicBezTo>
                    <a:pt x="0" y="4010"/>
                    <a:pt x="1045" y="7132"/>
                    <a:pt x="2037" y="7911"/>
                  </a:cubicBezTo>
                  <a:cubicBezTo>
                    <a:pt x="3029" y="8689"/>
                    <a:pt x="9791" y="10502"/>
                    <a:pt x="9791" y="10502"/>
                  </a:cubicBezTo>
                  <a:cubicBezTo>
                    <a:pt x="9791" y="10502"/>
                    <a:pt x="10419" y="8445"/>
                    <a:pt x="10635" y="7174"/>
                  </a:cubicBezTo>
                  <a:cubicBezTo>
                    <a:pt x="10851" y="5904"/>
                    <a:pt x="7419" y="1895"/>
                    <a:pt x="7106" y="1402"/>
                  </a:cubicBezTo>
                  <a:cubicBezTo>
                    <a:pt x="6801" y="922"/>
                    <a:pt x="2211" y="0"/>
                    <a:pt x="120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5166575" y="4450375"/>
              <a:ext cx="285925" cy="278400"/>
            </a:xfrm>
            <a:custGeom>
              <a:rect b="b" l="l" r="r" t="t"/>
              <a:pathLst>
                <a:path extrusionOk="0" h="11136" w="11437">
                  <a:moveTo>
                    <a:pt x="1636" y="635"/>
                  </a:moveTo>
                  <a:cubicBezTo>
                    <a:pt x="2775" y="676"/>
                    <a:pt x="6783" y="1533"/>
                    <a:pt x="7162" y="1890"/>
                  </a:cubicBezTo>
                  <a:cubicBezTo>
                    <a:pt x="7226" y="1989"/>
                    <a:pt x="7414" y="2231"/>
                    <a:pt x="7674" y="2563"/>
                  </a:cubicBezTo>
                  <a:cubicBezTo>
                    <a:pt x="8446" y="3550"/>
                    <a:pt x="10796" y="6555"/>
                    <a:pt x="10647" y="7437"/>
                  </a:cubicBezTo>
                  <a:cubicBezTo>
                    <a:pt x="10485" y="8392"/>
                    <a:pt x="10079" y="9819"/>
                    <a:pt x="9900" y="10431"/>
                  </a:cubicBezTo>
                  <a:cubicBezTo>
                    <a:pt x="7851" y="9873"/>
                    <a:pt x="3292" y="8552"/>
                    <a:pt x="2557" y="7977"/>
                  </a:cubicBezTo>
                  <a:cubicBezTo>
                    <a:pt x="1664" y="7275"/>
                    <a:pt x="647" y="4287"/>
                    <a:pt x="741" y="3071"/>
                  </a:cubicBezTo>
                  <a:cubicBezTo>
                    <a:pt x="816" y="2112"/>
                    <a:pt x="1410" y="1021"/>
                    <a:pt x="1636" y="635"/>
                  </a:cubicBezTo>
                  <a:close/>
                  <a:moveTo>
                    <a:pt x="1473" y="0"/>
                  </a:moveTo>
                  <a:cubicBezTo>
                    <a:pt x="1459" y="0"/>
                    <a:pt x="1447" y="1"/>
                    <a:pt x="1436" y="1"/>
                  </a:cubicBezTo>
                  <a:cubicBezTo>
                    <a:pt x="1335" y="7"/>
                    <a:pt x="1244" y="61"/>
                    <a:pt x="1189" y="147"/>
                  </a:cubicBezTo>
                  <a:cubicBezTo>
                    <a:pt x="1150" y="208"/>
                    <a:pt x="213" y="1678"/>
                    <a:pt x="109" y="3021"/>
                  </a:cubicBezTo>
                  <a:cubicBezTo>
                    <a:pt x="0" y="4418"/>
                    <a:pt x="1105" y="7643"/>
                    <a:pt x="2167" y="8477"/>
                  </a:cubicBezTo>
                  <a:cubicBezTo>
                    <a:pt x="3181" y="9273"/>
                    <a:pt x="9336" y="10939"/>
                    <a:pt x="10034" y="11125"/>
                  </a:cubicBezTo>
                  <a:cubicBezTo>
                    <a:pt x="10060" y="11132"/>
                    <a:pt x="10089" y="11135"/>
                    <a:pt x="10116" y="11135"/>
                  </a:cubicBezTo>
                  <a:cubicBezTo>
                    <a:pt x="10256" y="11135"/>
                    <a:pt x="10379" y="11043"/>
                    <a:pt x="10420" y="10910"/>
                  </a:cubicBezTo>
                  <a:cubicBezTo>
                    <a:pt x="10446" y="10825"/>
                    <a:pt x="11056" y="8820"/>
                    <a:pt x="11273" y="7544"/>
                  </a:cubicBezTo>
                  <a:cubicBezTo>
                    <a:pt x="11436" y="6582"/>
                    <a:pt x="10153" y="4700"/>
                    <a:pt x="8174" y="2172"/>
                  </a:cubicBezTo>
                  <a:cubicBezTo>
                    <a:pt x="7933" y="1863"/>
                    <a:pt x="7757" y="1641"/>
                    <a:pt x="7699" y="1548"/>
                  </a:cubicBezTo>
                  <a:cubicBezTo>
                    <a:pt x="7247" y="836"/>
                    <a:pt x="2252" y="0"/>
                    <a:pt x="14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1125750" y="4519925"/>
              <a:ext cx="4462575" cy="838200"/>
            </a:xfrm>
            <a:custGeom>
              <a:rect b="b" l="l" r="r" t="t"/>
              <a:pathLst>
                <a:path extrusionOk="0" h="33528" w="178503">
                  <a:moveTo>
                    <a:pt x="30341" y="1"/>
                  </a:moveTo>
                  <a:cubicBezTo>
                    <a:pt x="20849" y="1"/>
                    <a:pt x="13559" y="11203"/>
                    <a:pt x="13559" y="11203"/>
                  </a:cubicBezTo>
                  <a:cubicBezTo>
                    <a:pt x="13559" y="11203"/>
                    <a:pt x="7567" y="10513"/>
                    <a:pt x="3852" y="9331"/>
                  </a:cubicBezTo>
                  <a:cubicBezTo>
                    <a:pt x="2518" y="8905"/>
                    <a:pt x="1470" y="8213"/>
                    <a:pt x="667" y="7499"/>
                  </a:cubicBezTo>
                  <a:cubicBezTo>
                    <a:pt x="222" y="9614"/>
                    <a:pt x="1" y="12001"/>
                    <a:pt x="322" y="14430"/>
                  </a:cubicBezTo>
                  <a:cubicBezTo>
                    <a:pt x="1309" y="21896"/>
                    <a:pt x="5670" y="29177"/>
                    <a:pt x="22447" y="32270"/>
                  </a:cubicBezTo>
                  <a:cubicBezTo>
                    <a:pt x="24255" y="32604"/>
                    <a:pt x="25941" y="32756"/>
                    <a:pt x="27512" y="32756"/>
                  </a:cubicBezTo>
                  <a:cubicBezTo>
                    <a:pt x="40522" y="32756"/>
                    <a:pt x="45613" y="22296"/>
                    <a:pt x="45983" y="17529"/>
                  </a:cubicBezTo>
                  <a:cubicBezTo>
                    <a:pt x="45983" y="17529"/>
                    <a:pt x="86731" y="20470"/>
                    <a:pt x="112035" y="23332"/>
                  </a:cubicBezTo>
                  <a:cubicBezTo>
                    <a:pt x="137339" y="26194"/>
                    <a:pt x="145747" y="24608"/>
                    <a:pt x="154220" y="27953"/>
                  </a:cubicBezTo>
                  <a:cubicBezTo>
                    <a:pt x="162693" y="31297"/>
                    <a:pt x="164763" y="33474"/>
                    <a:pt x="168341" y="33528"/>
                  </a:cubicBezTo>
                  <a:cubicBezTo>
                    <a:pt x="168350" y="33528"/>
                    <a:pt x="168358" y="33528"/>
                    <a:pt x="168367" y="33528"/>
                  </a:cubicBezTo>
                  <a:cubicBezTo>
                    <a:pt x="170543" y="33528"/>
                    <a:pt x="175144" y="29341"/>
                    <a:pt x="178503" y="25293"/>
                  </a:cubicBezTo>
                  <a:cubicBezTo>
                    <a:pt x="177544" y="24959"/>
                    <a:pt x="176643" y="24665"/>
                    <a:pt x="175985" y="24492"/>
                  </a:cubicBezTo>
                  <a:cubicBezTo>
                    <a:pt x="173571" y="23857"/>
                    <a:pt x="169804" y="23341"/>
                    <a:pt x="168402" y="21217"/>
                  </a:cubicBezTo>
                  <a:cubicBezTo>
                    <a:pt x="166999" y="19092"/>
                    <a:pt x="165427" y="16283"/>
                    <a:pt x="151181" y="15177"/>
                  </a:cubicBezTo>
                  <a:cubicBezTo>
                    <a:pt x="136937" y="14070"/>
                    <a:pt x="40808" y="557"/>
                    <a:pt x="30997" y="19"/>
                  </a:cubicBezTo>
                  <a:cubicBezTo>
                    <a:pt x="30777" y="7"/>
                    <a:pt x="30558" y="1"/>
                    <a:pt x="30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1118650" y="4511950"/>
              <a:ext cx="4479325" cy="854100"/>
            </a:xfrm>
            <a:custGeom>
              <a:rect b="b" l="l" r="r" t="t"/>
              <a:pathLst>
                <a:path extrusionOk="0" h="34164" w="179173">
                  <a:moveTo>
                    <a:pt x="30620" y="636"/>
                  </a:moveTo>
                  <a:cubicBezTo>
                    <a:pt x="30834" y="636"/>
                    <a:pt x="31048" y="642"/>
                    <a:pt x="31264" y="654"/>
                  </a:cubicBezTo>
                  <a:cubicBezTo>
                    <a:pt x="36128" y="922"/>
                    <a:pt x="61892" y="4336"/>
                    <a:pt x="89171" y="7953"/>
                  </a:cubicBezTo>
                  <a:cubicBezTo>
                    <a:pt x="116257" y="11543"/>
                    <a:pt x="144267" y="15255"/>
                    <a:pt x="151440" y="15812"/>
                  </a:cubicBezTo>
                  <a:cubicBezTo>
                    <a:pt x="165246" y="16885"/>
                    <a:pt x="166959" y="19489"/>
                    <a:pt x="168336" y="21582"/>
                  </a:cubicBezTo>
                  <a:lnTo>
                    <a:pt x="168421" y="21710"/>
                  </a:lnTo>
                  <a:cubicBezTo>
                    <a:pt x="169658" y="23585"/>
                    <a:pt x="172558" y="24261"/>
                    <a:pt x="174888" y="24804"/>
                  </a:cubicBezTo>
                  <a:cubicBezTo>
                    <a:pt x="175347" y="24911"/>
                    <a:pt x="175786" y="25013"/>
                    <a:pt x="176188" y="25119"/>
                  </a:cubicBezTo>
                  <a:cubicBezTo>
                    <a:pt x="176687" y="25251"/>
                    <a:pt x="177379" y="25466"/>
                    <a:pt x="178247" y="25761"/>
                  </a:cubicBezTo>
                  <a:cubicBezTo>
                    <a:pt x="174999" y="29598"/>
                    <a:pt x="170639" y="33529"/>
                    <a:pt x="168652" y="33529"/>
                  </a:cubicBezTo>
                  <a:lnTo>
                    <a:pt x="168630" y="33529"/>
                  </a:lnTo>
                  <a:cubicBezTo>
                    <a:pt x="166578" y="33498"/>
                    <a:pt x="165073" y="32761"/>
                    <a:pt x="162340" y="31425"/>
                  </a:cubicBezTo>
                  <a:cubicBezTo>
                    <a:pt x="160442" y="30497"/>
                    <a:pt x="158081" y="29341"/>
                    <a:pt x="154620" y="27976"/>
                  </a:cubicBezTo>
                  <a:cubicBezTo>
                    <a:pt x="149627" y="26004"/>
                    <a:pt x="144637" y="25727"/>
                    <a:pt x="136375" y="25270"/>
                  </a:cubicBezTo>
                  <a:cubicBezTo>
                    <a:pt x="130361" y="24938"/>
                    <a:pt x="122878" y="24525"/>
                    <a:pt x="112355" y="23335"/>
                  </a:cubicBezTo>
                  <a:cubicBezTo>
                    <a:pt x="87334" y="20505"/>
                    <a:pt x="46698" y="17560"/>
                    <a:pt x="46291" y="17530"/>
                  </a:cubicBezTo>
                  <a:lnTo>
                    <a:pt x="46267" y="17530"/>
                  </a:lnTo>
                  <a:cubicBezTo>
                    <a:pt x="46102" y="17531"/>
                    <a:pt x="45965" y="17657"/>
                    <a:pt x="45951" y="17822"/>
                  </a:cubicBezTo>
                  <a:cubicBezTo>
                    <a:pt x="45706" y="20972"/>
                    <a:pt x="43525" y="25837"/>
                    <a:pt x="39312" y="29075"/>
                  </a:cubicBezTo>
                  <a:cubicBezTo>
                    <a:pt x="36120" y="31529"/>
                    <a:pt x="32276" y="32763"/>
                    <a:pt x="27842" y="32763"/>
                  </a:cubicBezTo>
                  <a:cubicBezTo>
                    <a:pt x="26234" y="32763"/>
                    <a:pt x="24549" y="32601"/>
                    <a:pt x="22789" y="32275"/>
                  </a:cubicBezTo>
                  <a:cubicBezTo>
                    <a:pt x="8934" y="29721"/>
                    <a:pt x="2189" y="24302"/>
                    <a:pt x="921" y="14706"/>
                  </a:cubicBezTo>
                  <a:cubicBezTo>
                    <a:pt x="661" y="12743"/>
                    <a:pt x="740" y="10626"/>
                    <a:pt x="1157" y="8405"/>
                  </a:cubicBezTo>
                  <a:cubicBezTo>
                    <a:pt x="2035" y="9101"/>
                    <a:pt x="3002" y="9620"/>
                    <a:pt x="4041" y="9951"/>
                  </a:cubicBezTo>
                  <a:cubicBezTo>
                    <a:pt x="7742" y="11130"/>
                    <a:pt x="13747" y="11829"/>
                    <a:pt x="13807" y="11837"/>
                  </a:cubicBezTo>
                  <a:cubicBezTo>
                    <a:pt x="13819" y="11838"/>
                    <a:pt x="13831" y="11839"/>
                    <a:pt x="13843" y="11839"/>
                  </a:cubicBezTo>
                  <a:cubicBezTo>
                    <a:pt x="13949" y="11839"/>
                    <a:pt x="14050" y="11785"/>
                    <a:pt x="14109" y="11695"/>
                  </a:cubicBezTo>
                  <a:cubicBezTo>
                    <a:pt x="14184" y="11582"/>
                    <a:pt x="21420" y="636"/>
                    <a:pt x="30620" y="636"/>
                  </a:cubicBezTo>
                  <a:close/>
                  <a:moveTo>
                    <a:pt x="30600" y="1"/>
                  </a:moveTo>
                  <a:cubicBezTo>
                    <a:pt x="21580" y="1"/>
                    <a:pt x="14672" y="9729"/>
                    <a:pt x="13687" y="11183"/>
                  </a:cubicBezTo>
                  <a:cubicBezTo>
                    <a:pt x="12634" y="11054"/>
                    <a:pt x="7504" y="10389"/>
                    <a:pt x="4234" y="9346"/>
                  </a:cubicBezTo>
                  <a:cubicBezTo>
                    <a:pt x="3112" y="8990"/>
                    <a:pt x="2080" y="8395"/>
                    <a:pt x="1161" y="7581"/>
                  </a:cubicBezTo>
                  <a:cubicBezTo>
                    <a:pt x="1099" y="7525"/>
                    <a:pt x="1025" y="7500"/>
                    <a:pt x="952" y="7500"/>
                  </a:cubicBezTo>
                  <a:cubicBezTo>
                    <a:pt x="810" y="7500"/>
                    <a:pt x="673" y="7595"/>
                    <a:pt x="640" y="7752"/>
                  </a:cubicBezTo>
                  <a:cubicBezTo>
                    <a:pt x="119" y="10235"/>
                    <a:pt x="1" y="12602"/>
                    <a:pt x="291" y="14790"/>
                  </a:cubicBezTo>
                  <a:cubicBezTo>
                    <a:pt x="1105" y="20943"/>
                    <a:pt x="4310" y="29514"/>
                    <a:pt x="22673" y="32900"/>
                  </a:cubicBezTo>
                  <a:cubicBezTo>
                    <a:pt x="24423" y="33224"/>
                    <a:pt x="26118" y="33384"/>
                    <a:pt x="27747" y="33384"/>
                  </a:cubicBezTo>
                  <a:cubicBezTo>
                    <a:pt x="32353" y="33384"/>
                    <a:pt x="36423" y="32099"/>
                    <a:pt x="39699" y="29579"/>
                  </a:cubicBezTo>
                  <a:cubicBezTo>
                    <a:pt x="43928" y="26327"/>
                    <a:pt x="46185" y="21475"/>
                    <a:pt x="46554" y="18187"/>
                  </a:cubicBezTo>
                  <a:cubicBezTo>
                    <a:pt x="50378" y="18466"/>
                    <a:pt x="88433" y="21269"/>
                    <a:pt x="112283" y="23966"/>
                  </a:cubicBezTo>
                  <a:cubicBezTo>
                    <a:pt x="122824" y="25158"/>
                    <a:pt x="130317" y="25572"/>
                    <a:pt x="136339" y="25905"/>
                  </a:cubicBezTo>
                  <a:cubicBezTo>
                    <a:pt x="144540" y="26358"/>
                    <a:pt x="149490" y="26632"/>
                    <a:pt x="154387" y="28566"/>
                  </a:cubicBezTo>
                  <a:cubicBezTo>
                    <a:pt x="157823" y="29923"/>
                    <a:pt x="160173" y="31072"/>
                    <a:pt x="162061" y="31994"/>
                  </a:cubicBezTo>
                  <a:cubicBezTo>
                    <a:pt x="164783" y="33327"/>
                    <a:pt x="166428" y="34130"/>
                    <a:pt x="168620" y="34164"/>
                  </a:cubicBezTo>
                  <a:lnTo>
                    <a:pt x="168650" y="34164"/>
                  </a:lnTo>
                  <a:cubicBezTo>
                    <a:pt x="171023" y="34164"/>
                    <a:pt x="175687" y="29844"/>
                    <a:pt x="179031" y="25813"/>
                  </a:cubicBezTo>
                  <a:cubicBezTo>
                    <a:pt x="179173" y="25643"/>
                    <a:pt x="179101" y="25384"/>
                    <a:pt x="178892" y="25310"/>
                  </a:cubicBezTo>
                  <a:cubicBezTo>
                    <a:pt x="177785" y="24927"/>
                    <a:pt x="176953" y="24663"/>
                    <a:pt x="176348" y="24504"/>
                  </a:cubicBezTo>
                  <a:cubicBezTo>
                    <a:pt x="175942" y="24397"/>
                    <a:pt x="175498" y="24293"/>
                    <a:pt x="175032" y="24185"/>
                  </a:cubicBezTo>
                  <a:cubicBezTo>
                    <a:pt x="172812" y="23667"/>
                    <a:pt x="170048" y="23022"/>
                    <a:pt x="168950" y="21360"/>
                  </a:cubicBezTo>
                  <a:lnTo>
                    <a:pt x="168866" y="21232"/>
                  </a:lnTo>
                  <a:cubicBezTo>
                    <a:pt x="167414" y="19025"/>
                    <a:pt x="165606" y="16275"/>
                    <a:pt x="151490" y="15179"/>
                  </a:cubicBezTo>
                  <a:cubicBezTo>
                    <a:pt x="144333" y="14623"/>
                    <a:pt x="116332" y="10912"/>
                    <a:pt x="89255" y="7323"/>
                  </a:cubicBezTo>
                  <a:cubicBezTo>
                    <a:pt x="61964" y="3705"/>
                    <a:pt x="36186" y="289"/>
                    <a:pt x="31299" y="20"/>
                  </a:cubicBezTo>
                  <a:cubicBezTo>
                    <a:pt x="31065" y="7"/>
                    <a:pt x="30832" y="1"/>
                    <a:pt x="30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1315675" y="4863800"/>
              <a:ext cx="116850" cy="261400"/>
            </a:xfrm>
            <a:custGeom>
              <a:rect b="b" l="l" r="r" t="t"/>
              <a:pathLst>
                <a:path extrusionOk="0" h="10456" w="4674">
                  <a:moveTo>
                    <a:pt x="4402" y="1"/>
                  </a:moveTo>
                  <a:cubicBezTo>
                    <a:pt x="4312" y="1"/>
                    <a:pt x="4225" y="52"/>
                    <a:pt x="4185" y="139"/>
                  </a:cubicBezTo>
                  <a:cubicBezTo>
                    <a:pt x="4156" y="204"/>
                    <a:pt x="1200" y="6677"/>
                    <a:pt x="42" y="10141"/>
                  </a:cubicBezTo>
                  <a:cubicBezTo>
                    <a:pt x="0" y="10267"/>
                    <a:pt x="67" y="10401"/>
                    <a:pt x="193" y="10443"/>
                  </a:cubicBezTo>
                  <a:cubicBezTo>
                    <a:pt x="217" y="10451"/>
                    <a:pt x="243" y="10456"/>
                    <a:pt x="268" y="10456"/>
                  </a:cubicBezTo>
                  <a:cubicBezTo>
                    <a:pt x="371" y="10454"/>
                    <a:pt x="461" y="10390"/>
                    <a:pt x="494" y="10293"/>
                  </a:cubicBezTo>
                  <a:cubicBezTo>
                    <a:pt x="1643" y="6853"/>
                    <a:pt x="4589" y="402"/>
                    <a:pt x="4619" y="337"/>
                  </a:cubicBezTo>
                  <a:cubicBezTo>
                    <a:pt x="4673" y="218"/>
                    <a:pt x="4621" y="77"/>
                    <a:pt x="4502" y="22"/>
                  </a:cubicBezTo>
                  <a:cubicBezTo>
                    <a:pt x="4469" y="8"/>
                    <a:pt x="4436" y="1"/>
                    <a:pt x="44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1518500" y="4809900"/>
              <a:ext cx="707775" cy="144325"/>
            </a:xfrm>
            <a:custGeom>
              <a:rect b="b" l="l" r="r" t="t"/>
              <a:pathLst>
                <a:path extrusionOk="0" h="5773" w="28311">
                  <a:moveTo>
                    <a:pt x="263" y="1"/>
                  </a:moveTo>
                  <a:cubicBezTo>
                    <a:pt x="155" y="1"/>
                    <a:pt x="57" y="75"/>
                    <a:pt x="31" y="185"/>
                  </a:cubicBezTo>
                  <a:cubicBezTo>
                    <a:pt x="0" y="313"/>
                    <a:pt x="80" y="442"/>
                    <a:pt x="208" y="472"/>
                  </a:cubicBezTo>
                  <a:cubicBezTo>
                    <a:pt x="380" y="511"/>
                    <a:pt x="17496" y="4509"/>
                    <a:pt x="28036" y="5770"/>
                  </a:cubicBezTo>
                  <a:cubicBezTo>
                    <a:pt x="28046" y="5771"/>
                    <a:pt x="28055" y="5772"/>
                    <a:pt x="28065" y="5772"/>
                  </a:cubicBezTo>
                  <a:lnTo>
                    <a:pt x="28066" y="5772"/>
                  </a:lnTo>
                  <a:cubicBezTo>
                    <a:pt x="28192" y="5772"/>
                    <a:pt x="28295" y="5674"/>
                    <a:pt x="28303" y="5548"/>
                  </a:cubicBezTo>
                  <a:cubicBezTo>
                    <a:pt x="28310" y="5422"/>
                    <a:pt x="28218" y="5313"/>
                    <a:pt x="28093" y="5298"/>
                  </a:cubicBezTo>
                  <a:cubicBezTo>
                    <a:pt x="17579" y="4039"/>
                    <a:pt x="488" y="48"/>
                    <a:pt x="318" y="7"/>
                  </a:cubicBezTo>
                  <a:cubicBezTo>
                    <a:pt x="299" y="3"/>
                    <a:pt x="281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6"/>
            <p:cNvSpPr/>
            <p:nvPr/>
          </p:nvSpPr>
          <p:spPr>
            <a:xfrm>
              <a:off x="980800" y="3470350"/>
              <a:ext cx="1196300" cy="553900"/>
            </a:xfrm>
            <a:custGeom>
              <a:rect b="b" l="l" r="r" t="t"/>
              <a:pathLst>
                <a:path extrusionOk="0" h="22156" w="47852">
                  <a:moveTo>
                    <a:pt x="18" y="19871"/>
                  </a:moveTo>
                  <a:cubicBezTo>
                    <a:pt x="6" y="19881"/>
                    <a:pt x="0" y="19886"/>
                    <a:pt x="0" y="19886"/>
                  </a:cubicBezTo>
                  <a:cubicBezTo>
                    <a:pt x="0" y="19886"/>
                    <a:pt x="6" y="19881"/>
                    <a:pt x="18" y="19871"/>
                  </a:cubicBezTo>
                  <a:close/>
                  <a:moveTo>
                    <a:pt x="34478" y="0"/>
                  </a:moveTo>
                  <a:cubicBezTo>
                    <a:pt x="31903" y="0"/>
                    <a:pt x="29454" y="260"/>
                    <a:pt x="27256" y="508"/>
                  </a:cubicBezTo>
                  <a:cubicBezTo>
                    <a:pt x="21480" y="1161"/>
                    <a:pt x="704" y="19272"/>
                    <a:pt x="18" y="19871"/>
                  </a:cubicBezTo>
                  <a:lnTo>
                    <a:pt x="18" y="19871"/>
                  </a:lnTo>
                  <a:cubicBezTo>
                    <a:pt x="385" y="19552"/>
                    <a:pt x="6515" y="14334"/>
                    <a:pt x="14320" y="14334"/>
                  </a:cubicBezTo>
                  <a:cubicBezTo>
                    <a:pt x="14760" y="14334"/>
                    <a:pt x="15205" y="14350"/>
                    <a:pt x="15655" y="14385"/>
                  </a:cubicBezTo>
                  <a:cubicBezTo>
                    <a:pt x="24335" y="15060"/>
                    <a:pt x="34979" y="22156"/>
                    <a:pt x="34979" y="22156"/>
                  </a:cubicBezTo>
                  <a:lnTo>
                    <a:pt x="47851" y="3451"/>
                  </a:lnTo>
                  <a:cubicBezTo>
                    <a:pt x="43439" y="727"/>
                    <a:pt x="38784" y="0"/>
                    <a:pt x="34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6"/>
            <p:cNvSpPr/>
            <p:nvPr/>
          </p:nvSpPr>
          <p:spPr>
            <a:xfrm>
              <a:off x="971925" y="3462375"/>
              <a:ext cx="1214250" cy="569825"/>
            </a:xfrm>
            <a:custGeom>
              <a:rect b="b" l="l" r="r" t="t"/>
              <a:pathLst>
                <a:path extrusionOk="0" h="22793" w="48570">
                  <a:moveTo>
                    <a:pt x="34755" y="638"/>
                  </a:moveTo>
                  <a:cubicBezTo>
                    <a:pt x="38868" y="638"/>
                    <a:pt x="43460" y="1309"/>
                    <a:pt x="47754" y="3867"/>
                  </a:cubicBezTo>
                  <a:lnTo>
                    <a:pt x="35247" y="22040"/>
                  </a:lnTo>
                  <a:cubicBezTo>
                    <a:pt x="33546" y="20951"/>
                    <a:pt x="23940" y="15002"/>
                    <a:pt x="16033" y="14388"/>
                  </a:cubicBezTo>
                  <a:cubicBezTo>
                    <a:pt x="15583" y="14353"/>
                    <a:pt x="15136" y="14336"/>
                    <a:pt x="14694" y="14336"/>
                  </a:cubicBezTo>
                  <a:cubicBezTo>
                    <a:pt x="10709" y="14336"/>
                    <a:pt x="7137" y="15688"/>
                    <a:pt x="4529" y="17067"/>
                  </a:cubicBezTo>
                  <a:cubicBezTo>
                    <a:pt x="10985" y="11659"/>
                    <a:pt x="23464" y="1615"/>
                    <a:pt x="27647" y="1144"/>
                  </a:cubicBezTo>
                  <a:cubicBezTo>
                    <a:pt x="29683" y="914"/>
                    <a:pt x="32121" y="638"/>
                    <a:pt x="34755" y="638"/>
                  </a:cubicBezTo>
                  <a:close/>
                  <a:moveTo>
                    <a:pt x="34771" y="1"/>
                  </a:moveTo>
                  <a:cubicBezTo>
                    <a:pt x="32102" y="1"/>
                    <a:pt x="29636" y="279"/>
                    <a:pt x="27575" y="512"/>
                  </a:cubicBezTo>
                  <a:cubicBezTo>
                    <a:pt x="21678" y="1177"/>
                    <a:pt x="1075" y="19155"/>
                    <a:pt x="148" y="19964"/>
                  </a:cubicBezTo>
                  <a:cubicBezTo>
                    <a:pt x="147" y="19966"/>
                    <a:pt x="145" y="19969"/>
                    <a:pt x="145" y="19969"/>
                  </a:cubicBezTo>
                  <a:cubicBezTo>
                    <a:pt x="13" y="20085"/>
                    <a:pt x="0" y="20285"/>
                    <a:pt x="116" y="20417"/>
                  </a:cubicBezTo>
                  <a:cubicBezTo>
                    <a:pt x="179" y="20488"/>
                    <a:pt x="266" y="20525"/>
                    <a:pt x="354" y="20525"/>
                  </a:cubicBezTo>
                  <a:cubicBezTo>
                    <a:pt x="429" y="20525"/>
                    <a:pt x="504" y="20499"/>
                    <a:pt x="564" y="20446"/>
                  </a:cubicBezTo>
                  <a:cubicBezTo>
                    <a:pt x="565" y="20444"/>
                    <a:pt x="569" y="20442"/>
                    <a:pt x="573" y="20438"/>
                  </a:cubicBezTo>
                  <a:cubicBezTo>
                    <a:pt x="813" y="20230"/>
                    <a:pt x="6964" y="14972"/>
                    <a:pt x="14697" y="14972"/>
                  </a:cubicBezTo>
                  <a:cubicBezTo>
                    <a:pt x="15121" y="14972"/>
                    <a:pt x="15551" y="14988"/>
                    <a:pt x="15985" y="15022"/>
                  </a:cubicBezTo>
                  <a:cubicBezTo>
                    <a:pt x="24481" y="15680"/>
                    <a:pt x="35051" y="22669"/>
                    <a:pt x="35157" y="22740"/>
                  </a:cubicBezTo>
                  <a:cubicBezTo>
                    <a:pt x="35210" y="22773"/>
                    <a:pt x="35271" y="22792"/>
                    <a:pt x="35334" y="22792"/>
                  </a:cubicBezTo>
                  <a:cubicBezTo>
                    <a:pt x="35439" y="22792"/>
                    <a:pt x="35537" y="22741"/>
                    <a:pt x="35597" y="22655"/>
                  </a:cubicBezTo>
                  <a:lnTo>
                    <a:pt x="48468" y="3950"/>
                  </a:lnTo>
                  <a:cubicBezTo>
                    <a:pt x="48570" y="3800"/>
                    <a:pt x="48526" y="3595"/>
                    <a:pt x="48373" y="3500"/>
                  </a:cubicBezTo>
                  <a:cubicBezTo>
                    <a:pt x="43870" y="720"/>
                    <a:pt x="39058" y="1"/>
                    <a:pt x="347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85" name="Google Shape;168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1691" name="Google Shape;1691;p47"/>
          <p:cNvGrpSpPr/>
          <p:nvPr/>
        </p:nvGrpSpPr>
        <p:grpSpPr>
          <a:xfrm>
            <a:off x="4002405" y="1087338"/>
            <a:ext cx="779340" cy="1615342"/>
            <a:chOff x="-2560775" y="1429700"/>
            <a:chExt cx="1463550" cy="3034075"/>
          </a:xfrm>
        </p:grpSpPr>
        <p:sp>
          <p:nvSpPr>
            <p:cNvPr id="1692" name="Google Shape;1692;p47"/>
            <p:cNvSpPr/>
            <p:nvPr/>
          </p:nvSpPr>
          <p:spPr>
            <a:xfrm>
              <a:off x="-2486000" y="4190425"/>
              <a:ext cx="1236475" cy="273350"/>
            </a:xfrm>
            <a:custGeom>
              <a:rect b="b" l="l" r="r" t="t"/>
              <a:pathLst>
                <a:path extrusionOk="0" h="10934" w="49459">
                  <a:moveTo>
                    <a:pt x="24729" y="0"/>
                  </a:moveTo>
                  <a:cubicBezTo>
                    <a:pt x="18171" y="0"/>
                    <a:pt x="11882" y="577"/>
                    <a:pt x="7244" y="1602"/>
                  </a:cubicBezTo>
                  <a:cubicBezTo>
                    <a:pt x="2606" y="2627"/>
                    <a:pt x="0" y="4017"/>
                    <a:pt x="0" y="5468"/>
                  </a:cubicBezTo>
                  <a:cubicBezTo>
                    <a:pt x="0" y="6917"/>
                    <a:pt x="2606" y="8307"/>
                    <a:pt x="7244" y="9333"/>
                  </a:cubicBezTo>
                  <a:cubicBezTo>
                    <a:pt x="11882" y="10357"/>
                    <a:pt x="18171" y="10934"/>
                    <a:pt x="24729" y="10934"/>
                  </a:cubicBezTo>
                  <a:cubicBezTo>
                    <a:pt x="31289" y="10934"/>
                    <a:pt x="37578" y="10357"/>
                    <a:pt x="42216" y="9333"/>
                  </a:cubicBezTo>
                  <a:cubicBezTo>
                    <a:pt x="46854" y="8307"/>
                    <a:pt x="49458" y="6917"/>
                    <a:pt x="49458" y="5468"/>
                  </a:cubicBezTo>
                  <a:cubicBezTo>
                    <a:pt x="49458" y="4017"/>
                    <a:pt x="46854" y="2627"/>
                    <a:pt x="42216" y="1602"/>
                  </a:cubicBezTo>
                  <a:cubicBezTo>
                    <a:pt x="37578" y="577"/>
                    <a:pt x="31289" y="0"/>
                    <a:pt x="2472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7"/>
            <p:cNvSpPr/>
            <p:nvPr/>
          </p:nvSpPr>
          <p:spPr>
            <a:xfrm>
              <a:off x="-2341025" y="4166825"/>
              <a:ext cx="261625" cy="166750"/>
            </a:xfrm>
            <a:custGeom>
              <a:rect b="b" l="l" r="r" t="t"/>
              <a:pathLst>
                <a:path extrusionOk="0" h="6670" w="10465">
                  <a:moveTo>
                    <a:pt x="9145" y="1"/>
                  </a:moveTo>
                  <a:cubicBezTo>
                    <a:pt x="7828" y="1"/>
                    <a:pt x="5998" y="820"/>
                    <a:pt x="5998" y="820"/>
                  </a:cubicBezTo>
                  <a:cubicBezTo>
                    <a:pt x="5998" y="820"/>
                    <a:pt x="0" y="4193"/>
                    <a:pt x="0" y="5817"/>
                  </a:cubicBezTo>
                  <a:cubicBezTo>
                    <a:pt x="0" y="6430"/>
                    <a:pt x="527" y="6669"/>
                    <a:pt x="1314" y="6669"/>
                  </a:cubicBezTo>
                  <a:cubicBezTo>
                    <a:pt x="2612" y="6669"/>
                    <a:pt x="4617" y="6017"/>
                    <a:pt x="6126" y="5317"/>
                  </a:cubicBezTo>
                  <a:cubicBezTo>
                    <a:pt x="8550" y="4193"/>
                    <a:pt x="10465" y="3319"/>
                    <a:pt x="10465" y="1069"/>
                  </a:cubicBezTo>
                  <a:cubicBezTo>
                    <a:pt x="10465" y="260"/>
                    <a:pt x="9886" y="1"/>
                    <a:pt x="914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7"/>
            <p:cNvSpPr/>
            <p:nvPr/>
          </p:nvSpPr>
          <p:spPr>
            <a:xfrm>
              <a:off x="-2347550" y="4160350"/>
              <a:ext cx="274625" cy="179700"/>
            </a:xfrm>
            <a:custGeom>
              <a:rect b="b" l="l" r="r" t="t"/>
              <a:pathLst>
                <a:path extrusionOk="0" h="7188" w="10985">
                  <a:moveTo>
                    <a:pt x="9407" y="517"/>
                  </a:moveTo>
                  <a:cubicBezTo>
                    <a:pt x="9716" y="517"/>
                    <a:pt x="9984" y="568"/>
                    <a:pt x="10174" y="691"/>
                  </a:cubicBezTo>
                  <a:cubicBezTo>
                    <a:pt x="10298" y="772"/>
                    <a:pt x="10465" y="926"/>
                    <a:pt x="10465" y="1329"/>
                  </a:cubicBezTo>
                  <a:cubicBezTo>
                    <a:pt x="10465" y="3399"/>
                    <a:pt x="8725" y="4205"/>
                    <a:pt x="6277" y="5340"/>
                  </a:cubicBezTo>
                  <a:cubicBezTo>
                    <a:pt x="4672" y="6085"/>
                    <a:pt x="2741" y="6670"/>
                    <a:pt x="1567" y="6670"/>
                  </a:cubicBezTo>
                  <a:cubicBezTo>
                    <a:pt x="1211" y="6670"/>
                    <a:pt x="924" y="6616"/>
                    <a:pt x="737" y="6496"/>
                  </a:cubicBezTo>
                  <a:cubicBezTo>
                    <a:pt x="588" y="6402"/>
                    <a:pt x="522" y="6271"/>
                    <a:pt x="522" y="6076"/>
                  </a:cubicBezTo>
                  <a:cubicBezTo>
                    <a:pt x="522" y="5006"/>
                    <a:pt x="4107" y="2589"/>
                    <a:pt x="6375" y="1311"/>
                  </a:cubicBezTo>
                  <a:lnTo>
                    <a:pt x="6376" y="1311"/>
                  </a:lnTo>
                  <a:cubicBezTo>
                    <a:pt x="6984" y="1041"/>
                    <a:pt x="8409" y="517"/>
                    <a:pt x="9407" y="517"/>
                  </a:cubicBezTo>
                  <a:close/>
                  <a:moveTo>
                    <a:pt x="9394" y="0"/>
                  </a:moveTo>
                  <a:cubicBezTo>
                    <a:pt x="8079" y="0"/>
                    <a:pt x="6392" y="733"/>
                    <a:pt x="6152" y="841"/>
                  </a:cubicBezTo>
                  <a:lnTo>
                    <a:pt x="6130" y="852"/>
                  </a:lnTo>
                  <a:cubicBezTo>
                    <a:pt x="5503" y="1205"/>
                    <a:pt x="1" y="4351"/>
                    <a:pt x="1" y="6076"/>
                  </a:cubicBezTo>
                  <a:cubicBezTo>
                    <a:pt x="1" y="6448"/>
                    <a:pt x="160" y="6745"/>
                    <a:pt x="457" y="6936"/>
                  </a:cubicBezTo>
                  <a:cubicBezTo>
                    <a:pt x="736" y="7113"/>
                    <a:pt x="1125" y="7188"/>
                    <a:pt x="1577" y="7188"/>
                  </a:cubicBezTo>
                  <a:cubicBezTo>
                    <a:pt x="3085" y="7188"/>
                    <a:pt x="5305" y="6366"/>
                    <a:pt x="6537" y="5794"/>
                  </a:cubicBezTo>
                  <a:cubicBezTo>
                    <a:pt x="8924" y="4686"/>
                    <a:pt x="10985" y="3731"/>
                    <a:pt x="10985" y="1328"/>
                  </a:cubicBezTo>
                  <a:cubicBezTo>
                    <a:pt x="10985" y="723"/>
                    <a:pt x="10698" y="410"/>
                    <a:pt x="10457" y="254"/>
                  </a:cubicBezTo>
                  <a:cubicBezTo>
                    <a:pt x="10175" y="71"/>
                    <a:pt x="9802" y="0"/>
                    <a:pt x="9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7"/>
            <p:cNvSpPr/>
            <p:nvPr/>
          </p:nvSpPr>
          <p:spPr>
            <a:xfrm>
              <a:off x="-1584925" y="4166825"/>
              <a:ext cx="261625" cy="166750"/>
            </a:xfrm>
            <a:custGeom>
              <a:rect b="b" l="l" r="r" t="t"/>
              <a:pathLst>
                <a:path extrusionOk="0" h="6670" w="10465">
                  <a:moveTo>
                    <a:pt x="1320" y="1"/>
                  </a:moveTo>
                  <a:cubicBezTo>
                    <a:pt x="579" y="1"/>
                    <a:pt x="1" y="260"/>
                    <a:pt x="1" y="1069"/>
                  </a:cubicBezTo>
                  <a:cubicBezTo>
                    <a:pt x="1" y="3319"/>
                    <a:pt x="1914" y="4193"/>
                    <a:pt x="4340" y="5317"/>
                  </a:cubicBezTo>
                  <a:cubicBezTo>
                    <a:pt x="5849" y="6017"/>
                    <a:pt x="7853" y="6669"/>
                    <a:pt x="9151" y="6669"/>
                  </a:cubicBezTo>
                  <a:cubicBezTo>
                    <a:pt x="9937" y="6669"/>
                    <a:pt x="10464" y="6430"/>
                    <a:pt x="10464" y="5817"/>
                  </a:cubicBezTo>
                  <a:cubicBezTo>
                    <a:pt x="10464" y="4193"/>
                    <a:pt x="4467" y="820"/>
                    <a:pt x="4467" y="820"/>
                  </a:cubicBezTo>
                  <a:cubicBezTo>
                    <a:pt x="4467" y="820"/>
                    <a:pt x="2637" y="1"/>
                    <a:pt x="132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7"/>
            <p:cNvSpPr/>
            <p:nvPr/>
          </p:nvSpPr>
          <p:spPr>
            <a:xfrm>
              <a:off x="-1591425" y="4160325"/>
              <a:ext cx="274625" cy="179725"/>
            </a:xfrm>
            <a:custGeom>
              <a:rect b="b" l="l" r="r" t="t"/>
              <a:pathLst>
                <a:path extrusionOk="0" h="7189" w="10985">
                  <a:moveTo>
                    <a:pt x="1577" y="519"/>
                  </a:moveTo>
                  <a:cubicBezTo>
                    <a:pt x="2575" y="519"/>
                    <a:pt x="4003" y="1042"/>
                    <a:pt x="4610" y="1312"/>
                  </a:cubicBezTo>
                  <a:cubicBezTo>
                    <a:pt x="6878" y="2590"/>
                    <a:pt x="10465" y="5007"/>
                    <a:pt x="10465" y="6077"/>
                  </a:cubicBezTo>
                  <a:cubicBezTo>
                    <a:pt x="10465" y="6272"/>
                    <a:pt x="10399" y="6403"/>
                    <a:pt x="10250" y="6497"/>
                  </a:cubicBezTo>
                  <a:cubicBezTo>
                    <a:pt x="10063" y="6617"/>
                    <a:pt x="9777" y="6671"/>
                    <a:pt x="9421" y="6671"/>
                  </a:cubicBezTo>
                  <a:cubicBezTo>
                    <a:pt x="8246" y="6671"/>
                    <a:pt x="6306" y="6082"/>
                    <a:pt x="4669" y="5322"/>
                  </a:cubicBezTo>
                  <a:cubicBezTo>
                    <a:pt x="2260" y="4205"/>
                    <a:pt x="521" y="3400"/>
                    <a:pt x="521" y="1329"/>
                  </a:cubicBezTo>
                  <a:cubicBezTo>
                    <a:pt x="521" y="927"/>
                    <a:pt x="687" y="772"/>
                    <a:pt x="812" y="691"/>
                  </a:cubicBezTo>
                  <a:cubicBezTo>
                    <a:pt x="1002" y="569"/>
                    <a:pt x="1268" y="519"/>
                    <a:pt x="1577" y="519"/>
                  </a:cubicBezTo>
                  <a:close/>
                  <a:moveTo>
                    <a:pt x="1592" y="1"/>
                  </a:moveTo>
                  <a:cubicBezTo>
                    <a:pt x="1183" y="1"/>
                    <a:pt x="810" y="72"/>
                    <a:pt x="528" y="255"/>
                  </a:cubicBezTo>
                  <a:cubicBezTo>
                    <a:pt x="288" y="411"/>
                    <a:pt x="1" y="724"/>
                    <a:pt x="1" y="1329"/>
                  </a:cubicBezTo>
                  <a:cubicBezTo>
                    <a:pt x="1" y="3732"/>
                    <a:pt x="2061" y="4687"/>
                    <a:pt x="4491" y="5813"/>
                  </a:cubicBezTo>
                  <a:cubicBezTo>
                    <a:pt x="5691" y="6370"/>
                    <a:pt x="7902" y="7189"/>
                    <a:pt x="9408" y="7189"/>
                  </a:cubicBezTo>
                  <a:cubicBezTo>
                    <a:pt x="9861" y="7189"/>
                    <a:pt x="10250" y="7115"/>
                    <a:pt x="10528" y="6937"/>
                  </a:cubicBezTo>
                  <a:cubicBezTo>
                    <a:pt x="10827" y="6746"/>
                    <a:pt x="10985" y="6449"/>
                    <a:pt x="10985" y="6077"/>
                  </a:cubicBezTo>
                  <a:cubicBezTo>
                    <a:pt x="10985" y="4352"/>
                    <a:pt x="5482" y="1206"/>
                    <a:pt x="4855" y="853"/>
                  </a:cubicBezTo>
                  <a:lnTo>
                    <a:pt x="4833" y="842"/>
                  </a:lnTo>
                  <a:cubicBezTo>
                    <a:pt x="4593" y="734"/>
                    <a:pt x="2907" y="1"/>
                    <a:pt x="15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7"/>
            <p:cNvSpPr/>
            <p:nvPr/>
          </p:nvSpPr>
          <p:spPr>
            <a:xfrm>
              <a:off x="-2194275" y="2806750"/>
              <a:ext cx="708250" cy="1421175"/>
            </a:xfrm>
            <a:custGeom>
              <a:rect b="b" l="l" r="r" t="t"/>
              <a:pathLst>
                <a:path extrusionOk="0" h="56847" w="28330">
                  <a:moveTo>
                    <a:pt x="25394" y="1"/>
                  </a:moveTo>
                  <a:lnTo>
                    <a:pt x="2553" y="2"/>
                  </a:lnTo>
                  <a:lnTo>
                    <a:pt x="1" y="55848"/>
                  </a:lnTo>
                  <a:cubicBezTo>
                    <a:pt x="1" y="55848"/>
                    <a:pt x="908" y="56637"/>
                    <a:pt x="2096" y="56637"/>
                  </a:cubicBezTo>
                  <a:cubicBezTo>
                    <a:pt x="2245" y="56637"/>
                    <a:pt x="2397" y="56625"/>
                    <a:pt x="2553" y="56597"/>
                  </a:cubicBezTo>
                  <a:cubicBezTo>
                    <a:pt x="3957" y="56348"/>
                    <a:pt x="4595" y="55472"/>
                    <a:pt x="4595" y="55472"/>
                  </a:cubicBezTo>
                  <a:lnTo>
                    <a:pt x="13272" y="9871"/>
                  </a:lnTo>
                  <a:lnTo>
                    <a:pt x="15058" y="9871"/>
                  </a:lnTo>
                  <a:lnTo>
                    <a:pt x="24247" y="56348"/>
                  </a:lnTo>
                  <a:cubicBezTo>
                    <a:pt x="24247" y="56348"/>
                    <a:pt x="25139" y="56847"/>
                    <a:pt x="26033" y="56847"/>
                  </a:cubicBezTo>
                  <a:cubicBezTo>
                    <a:pt x="26925" y="56847"/>
                    <a:pt x="28330" y="55723"/>
                    <a:pt x="28330" y="55723"/>
                  </a:cubicBezTo>
                  <a:lnTo>
                    <a:pt x="253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7"/>
            <p:cNvSpPr/>
            <p:nvPr/>
          </p:nvSpPr>
          <p:spPr>
            <a:xfrm>
              <a:off x="-2200925" y="2800250"/>
              <a:ext cx="721600" cy="1434175"/>
            </a:xfrm>
            <a:custGeom>
              <a:rect b="b" l="l" r="r" t="t"/>
              <a:pathLst>
                <a:path extrusionOk="0" h="57367" w="28864">
                  <a:moveTo>
                    <a:pt x="25415" y="522"/>
                  </a:moveTo>
                  <a:lnTo>
                    <a:pt x="28329" y="55861"/>
                  </a:lnTo>
                  <a:cubicBezTo>
                    <a:pt x="27886" y="56197"/>
                    <a:pt x="26904" y="56846"/>
                    <a:pt x="26300" y="56846"/>
                  </a:cubicBezTo>
                  <a:cubicBezTo>
                    <a:pt x="25656" y="56846"/>
                    <a:pt x="24994" y="56556"/>
                    <a:pt x="24744" y="56433"/>
                  </a:cubicBezTo>
                  <a:lnTo>
                    <a:pt x="15580" y="10081"/>
                  </a:lnTo>
                  <a:lnTo>
                    <a:pt x="15539" y="9872"/>
                  </a:lnTo>
                  <a:lnTo>
                    <a:pt x="13323" y="9872"/>
                  </a:lnTo>
                  <a:lnTo>
                    <a:pt x="4617" y="55620"/>
                  </a:lnTo>
                  <a:cubicBezTo>
                    <a:pt x="4475" y="55785"/>
                    <a:pt x="3879" y="56404"/>
                    <a:pt x="2773" y="56600"/>
                  </a:cubicBezTo>
                  <a:cubicBezTo>
                    <a:pt x="2635" y="56625"/>
                    <a:pt x="2499" y="56636"/>
                    <a:pt x="2367" y="56636"/>
                  </a:cubicBezTo>
                  <a:cubicBezTo>
                    <a:pt x="1501" y="56636"/>
                    <a:pt x="784" y="56170"/>
                    <a:pt x="533" y="55985"/>
                  </a:cubicBezTo>
                  <a:lnTo>
                    <a:pt x="3067" y="522"/>
                  </a:lnTo>
                  <a:close/>
                  <a:moveTo>
                    <a:pt x="2570" y="0"/>
                  </a:moveTo>
                  <a:lnTo>
                    <a:pt x="6" y="56095"/>
                  </a:lnTo>
                  <a:lnTo>
                    <a:pt x="0" y="56221"/>
                  </a:lnTo>
                  <a:lnTo>
                    <a:pt x="96" y="56304"/>
                  </a:lnTo>
                  <a:cubicBezTo>
                    <a:pt x="140" y="56343"/>
                    <a:pt x="1093" y="57159"/>
                    <a:pt x="2358" y="57159"/>
                  </a:cubicBezTo>
                  <a:cubicBezTo>
                    <a:pt x="2522" y="57159"/>
                    <a:pt x="2692" y="57145"/>
                    <a:pt x="2865" y="57114"/>
                  </a:cubicBezTo>
                  <a:cubicBezTo>
                    <a:pt x="4355" y="56847"/>
                    <a:pt x="5042" y="55925"/>
                    <a:pt x="5072" y="55886"/>
                  </a:cubicBezTo>
                  <a:lnTo>
                    <a:pt x="5105" y="55839"/>
                  </a:lnTo>
                  <a:lnTo>
                    <a:pt x="13754" y="10391"/>
                  </a:lnTo>
                  <a:lnTo>
                    <a:pt x="15111" y="10391"/>
                  </a:lnTo>
                  <a:lnTo>
                    <a:pt x="24281" y="56775"/>
                  </a:lnTo>
                  <a:lnTo>
                    <a:pt x="24387" y="56834"/>
                  </a:lnTo>
                  <a:cubicBezTo>
                    <a:pt x="24425" y="56856"/>
                    <a:pt x="25349" y="57367"/>
                    <a:pt x="26300" y="57367"/>
                  </a:cubicBezTo>
                  <a:cubicBezTo>
                    <a:pt x="27256" y="57367"/>
                    <a:pt x="28608" y="56306"/>
                    <a:pt x="28759" y="56185"/>
                  </a:cubicBezTo>
                  <a:lnTo>
                    <a:pt x="28863" y="56102"/>
                  </a:lnTo>
                  <a:lnTo>
                    <a:pt x="25921" y="248"/>
                  </a:lnTo>
                  <a:lnTo>
                    <a:pt x="259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7"/>
            <p:cNvSpPr/>
            <p:nvPr/>
          </p:nvSpPr>
          <p:spPr>
            <a:xfrm>
              <a:off x="-2197450" y="1954100"/>
              <a:ext cx="733775" cy="799625"/>
            </a:xfrm>
            <a:custGeom>
              <a:rect b="b" l="l" r="r" t="t"/>
              <a:pathLst>
                <a:path extrusionOk="0" h="31985" w="29351">
                  <a:moveTo>
                    <a:pt x="16717" y="1"/>
                  </a:moveTo>
                  <a:lnTo>
                    <a:pt x="11613" y="250"/>
                  </a:lnTo>
                  <a:lnTo>
                    <a:pt x="1" y="4998"/>
                  </a:lnTo>
                  <a:lnTo>
                    <a:pt x="3063" y="31984"/>
                  </a:lnTo>
                  <a:lnTo>
                    <a:pt x="25267" y="31984"/>
                  </a:lnTo>
                  <a:lnTo>
                    <a:pt x="29350" y="3999"/>
                  </a:lnTo>
                  <a:lnTo>
                    <a:pt x="167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7"/>
            <p:cNvSpPr/>
            <p:nvPr/>
          </p:nvSpPr>
          <p:spPr>
            <a:xfrm>
              <a:off x="-2204500" y="1947525"/>
              <a:ext cx="748050" cy="812700"/>
            </a:xfrm>
            <a:custGeom>
              <a:rect b="b" l="l" r="r" t="t"/>
              <a:pathLst>
                <a:path extrusionOk="0" h="32508" w="29922">
                  <a:moveTo>
                    <a:pt x="16964" y="526"/>
                  </a:moveTo>
                  <a:lnTo>
                    <a:pt x="29343" y="4442"/>
                  </a:lnTo>
                  <a:lnTo>
                    <a:pt x="25324" y="31987"/>
                  </a:lnTo>
                  <a:lnTo>
                    <a:pt x="3577" y="31987"/>
                  </a:lnTo>
                  <a:lnTo>
                    <a:pt x="562" y="5427"/>
                  </a:lnTo>
                  <a:lnTo>
                    <a:pt x="11952" y="771"/>
                  </a:lnTo>
                  <a:lnTo>
                    <a:pt x="16964" y="526"/>
                  </a:lnTo>
                  <a:close/>
                  <a:moveTo>
                    <a:pt x="17033" y="1"/>
                  </a:moveTo>
                  <a:lnTo>
                    <a:pt x="11882" y="253"/>
                  </a:lnTo>
                  <a:lnTo>
                    <a:pt x="0" y="5095"/>
                  </a:lnTo>
                  <a:lnTo>
                    <a:pt x="3086" y="32276"/>
                  </a:lnTo>
                  <a:lnTo>
                    <a:pt x="3112" y="32507"/>
                  </a:lnTo>
                  <a:lnTo>
                    <a:pt x="25774" y="32507"/>
                  </a:lnTo>
                  <a:lnTo>
                    <a:pt x="29890" y="4300"/>
                  </a:lnTo>
                  <a:lnTo>
                    <a:pt x="29922" y="4080"/>
                  </a:lnTo>
                  <a:lnTo>
                    <a:pt x="17076" y="15"/>
                  </a:lnTo>
                  <a:lnTo>
                    <a:pt x="170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7"/>
            <p:cNvSpPr/>
            <p:nvPr/>
          </p:nvSpPr>
          <p:spPr>
            <a:xfrm>
              <a:off x="-1897575" y="2015100"/>
              <a:ext cx="130825" cy="685525"/>
            </a:xfrm>
            <a:custGeom>
              <a:rect b="b" l="l" r="r" t="t"/>
              <a:pathLst>
                <a:path extrusionOk="0" h="27421" w="5233">
                  <a:moveTo>
                    <a:pt x="2550" y="1"/>
                  </a:moveTo>
                  <a:lnTo>
                    <a:pt x="894" y="1684"/>
                  </a:lnTo>
                  <a:lnTo>
                    <a:pt x="2298" y="3932"/>
                  </a:lnTo>
                  <a:lnTo>
                    <a:pt x="1" y="23297"/>
                  </a:lnTo>
                  <a:lnTo>
                    <a:pt x="2808" y="27420"/>
                  </a:lnTo>
                  <a:lnTo>
                    <a:pt x="5233" y="22922"/>
                  </a:lnTo>
                  <a:lnTo>
                    <a:pt x="3319" y="3682"/>
                  </a:lnTo>
                  <a:lnTo>
                    <a:pt x="4977" y="1059"/>
                  </a:lnTo>
                  <a:lnTo>
                    <a:pt x="25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7"/>
            <p:cNvSpPr/>
            <p:nvPr/>
          </p:nvSpPr>
          <p:spPr>
            <a:xfrm>
              <a:off x="-1904325" y="2007325"/>
              <a:ext cx="144250" cy="705825"/>
            </a:xfrm>
            <a:custGeom>
              <a:rect b="b" l="l" r="r" t="t"/>
              <a:pathLst>
                <a:path extrusionOk="0" h="28233" w="5770">
                  <a:moveTo>
                    <a:pt x="2878" y="622"/>
                  </a:moveTo>
                  <a:lnTo>
                    <a:pt x="4864" y="1487"/>
                  </a:lnTo>
                  <a:lnTo>
                    <a:pt x="3320" y="3930"/>
                  </a:lnTo>
                  <a:lnTo>
                    <a:pt x="5235" y="23179"/>
                  </a:lnTo>
                  <a:lnTo>
                    <a:pt x="3052" y="27230"/>
                  </a:lnTo>
                  <a:lnTo>
                    <a:pt x="541" y="23541"/>
                  </a:lnTo>
                  <a:lnTo>
                    <a:pt x="2824" y="4274"/>
                  </a:lnTo>
                  <a:lnTo>
                    <a:pt x="2835" y="4183"/>
                  </a:lnTo>
                  <a:lnTo>
                    <a:pt x="1492" y="2031"/>
                  </a:lnTo>
                  <a:lnTo>
                    <a:pt x="2878" y="622"/>
                  </a:lnTo>
                  <a:close/>
                  <a:moveTo>
                    <a:pt x="2760" y="0"/>
                  </a:moveTo>
                  <a:lnTo>
                    <a:pt x="835" y="1958"/>
                  </a:lnTo>
                  <a:lnTo>
                    <a:pt x="2298" y="4304"/>
                  </a:lnTo>
                  <a:lnTo>
                    <a:pt x="13" y="23578"/>
                  </a:lnTo>
                  <a:lnTo>
                    <a:pt x="1" y="23673"/>
                  </a:lnTo>
                  <a:lnTo>
                    <a:pt x="3104" y="28233"/>
                  </a:lnTo>
                  <a:lnTo>
                    <a:pt x="5769" y="23286"/>
                  </a:lnTo>
                  <a:lnTo>
                    <a:pt x="3857" y="4057"/>
                  </a:lnTo>
                  <a:lnTo>
                    <a:pt x="5630" y="1252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7"/>
            <p:cNvSpPr/>
            <p:nvPr/>
          </p:nvSpPr>
          <p:spPr>
            <a:xfrm>
              <a:off x="-1963450" y="1928875"/>
              <a:ext cx="129625" cy="165925"/>
            </a:xfrm>
            <a:custGeom>
              <a:rect b="b" l="l" r="r" t="t"/>
              <a:pathLst>
                <a:path extrusionOk="0" h="6637" w="5185">
                  <a:moveTo>
                    <a:pt x="1862" y="1"/>
                  </a:moveTo>
                  <a:lnTo>
                    <a:pt x="1" y="2213"/>
                  </a:lnTo>
                  <a:lnTo>
                    <a:pt x="3323" y="6637"/>
                  </a:lnTo>
                  <a:lnTo>
                    <a:pt x="5185" y="3450"/>
                  </a:lnTo>
                  <a:lnTo>
                    <a:pt x="1862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7"/>
            <p:cNvSpPr/>
            <p:nvPr/>
          </p:nvSpPr>
          <p:spPr>
            <a:xfrm>
              <a:off x="-1971775" y="1919175"/>
              <a:ext cx="146025" cy="187375"/>
            </a:xfrm>
            <a:custGeom>
              <a:rect b="b" l="l" r="r" t="t"/>
              <a:pathLst>
                <a:path extrusionOk="0" h="7495" w="5841">
                  <a:moveTo>
                    <a:pt x="2208" y="778"/>
                  </a:moveTo>
                  <a:lnTo>
                    <a:pt x="5193" y="3876"/>
                  </a:lnTo>
                  <a:lnTo>
                    <a:pt x="3629" y="6555"/>
                  </a:lnTo>
                  <a:lnTo>
                    <a:pt x="667" y="2610"/>
                  </a:lnTo>
                  <a:lnTo>
                    <a:pt x="2208" y="778"/>
                  </a:lnTo>
                  <a:close/>
                  <a:moveTo>
                    <a:pt x="2180" y="0"/>
                  </a:moveTo>
                  <a:lnTo>
                    <a:pt x="1" y="2592"/>
                  </a:lnTo>
                  <a:lnTo>
                    <a:pt x="3684" y="7494"/>
                  </a:lnTo>
                  <a:lnTo>
                    <a:pt x="5841" y="3798"/>
                  </a:lnTo>
                  <a:lnTo>
                    <a:pt x="2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7"/>
            <p:cNvSpPr/>
            <p:nvPr/>
          </p:nvSpPr>
          <p:spPr>
            <a:xfrm>
              <a:off x="-1833850" y="1927250"/>
              <a:ext cx="124625" cy="175700"/>
            </a:xfrm>
            <a:custGeom>
              <a:rect b="b" l="l" r="r" t="t"/>
              <a:pathLst>
                <a:path extrusionOk="0" h="7028" w="4985">
                  <a:moveTo>
                    <a:pt x="3390" y="1"/>
                  </a:moveTo>
                  <a:lnTo>
                    <a:pt x="1" y="3515"/>
                  </a:lnTo>
                  <a:lnTo>
                    <a:pt x="2260" y="7027"/>
                  </a:lnTo>
                  <a:lnTo>
                    <a:pt x="4985" y="2018"/>
                  </a:lnTo>
                  <a:lnTo>
                    <a:pt x="3390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7"/>
            <p:cNvSpPr/>
            <p:nvPr/>
          </p:nvSpPr>
          <p:spPr>
            <a:xfrm>
              <a:off x="-1842100" y="1917375"/>
              <a:ext cx="140625" cy="198325"/>
            </a:xfrm>
            <a:custGeom>
              <a:rect b="b" l="l" r="r" t="t"/>
              <a:pathLst>
                <a:path extrusionOk="0" h="7933" w="5625">
                  <a:moveTo>
                    <a:pt x="3701" y="790"/>
                  </a:moveTo>
                  <a:lnTo>
                    <a:pt x="5004" y="2440"/>
                  </a:lnTo>
                  <a:lnTo>
                    <a:pt x="2571" y="6911"/>
                  </a:lnTo>
                  <a:lnTo>
                    <a:pt x="660" y="3941"/>
                  </a:lnTo>
                  <a:lnTo>
                    <a:pt x="3701" y="790"/>
                  </a:lnTo>
                  <a:close/>
                  <a:moveTo>
                    <a:pt x="3738" y="1"/>
                  </a:moveTo>
                  <a:lnTo>
                    <a:pt x="0" y="3876"/>
                  </a:lnTo>
                  <a:lnTo>
                    <a:pt x="2608" y="7932"/>
                  </a:lnTo>
                  <a:lnTo>
                    <a:pt x="5625" y="2386"/>
                  </a:lnTo>
                  <a:lnTo>
                    <a:pt x="3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7"/>
            <p:cNvSpPr/>
            <p:nvPr/>
          </p:nvSpPr>
          <p:spPr>
            <a:xfrm>
              <a:off x="-2142175" y="2203975"/>
              <a:ext cx="195700" cy="104125"/>
            </a:xfrm>
            <a:custGeom>
              <a:rect b="b" l="l" r="r" t="t"/>
              <a:pathLst>
                <a:path extrusionOk="0" h="4165" w="7828">
                  <a:moveTo>
                    <a:pt x="1" y="0"/>
                  </a:moveTo>
                  <a:lnTo>
                    <a:pt x="1" y="2666"/>
                  </a:lnTo>
                  <a:lnTo>
                    <a:pt x="3914" y="4165"/>
                  </a:lnTo>
                  <a:lnTo>
                    <a:pt x="7828" y="2498"/>
                  </a:lnTo>
                  <a:lnTo>
                    <a:pt x="782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7"/>
            <p:cNvSpPr/>
            <p:nvPr/>
          </p:nvSpPr>
          <p:spPr>
            <a:xfrm>
              <a:off x="-2148650" y="2197475"/>
              <a:ext cx="208700" cy="117650"/>
            </a:xfrm>
            <a:custGeom>
              <a:rect b="b" l="l" r="r" t="t"/>
              <a:pathLst>
                <a:path extrusionOk="0" h="4706" w="8348">
                  <a:moveTo>
                    <a:pt x="7827" y="521"/>
                  </a:moveTo>
                  <a:lnTo>
                    <a:pt x="7827" y="2587"/>
                  </a:lnTo>
                  <a:lnTo>
                    <a:pt x="4168" y="4144"/>
                  </a:lnTo>
                  <a:lnTo>
                    <a:pt x="520" y="2746"/>
                  </a:lnTo>
                  <a:lnTo>
                    <a:pt x="520" y="521"/>
                  </a:lnTo>
                  <a:close/>
                  <a:moveTo>
                    <a:pt x="0" y="0"/>
                  </a:moveTo>
                  <a:lnTo>
                    <a:pt x="0" y="3105"/>
                  </a:lnTo>
                  <a:lnTo>
                    <a:pt x="4178" y="4706"/>
                  </a:lnTo>
                  <a:lnTo>
                    <a:pt x="8347" y="29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7"/>
            <p:cNvSpPr/>
            <p:nvPr/>
          </p:nvSpPr>
          <p:spPr>
            <a:xfrm>
              <a:off x="-1750800" y="2203975"/>
              <a:ext cx="195675" cy="104125"/>
            </a:xfrm>
            <a:custGeom>
              <a:rect b="b" l="l" r="r" t="t"/>
              <a:pathLst>
                <a:path extrusionOk="0" h="4165" w="7827">
                  <a:moveTo>
                    <a:pt x="0" y="0"/>
                  </a:moveTo>
                  <a:lnTo>
                    <a:pt x="0" y="2666"/>
                  </a:lnTo>
                  <a:lnTo>
                    <a:pt x="3914" y="4165"/>
                  </a:lnTo>
                  <a:lnTo>
                    <a:pt x="7826" y="2498"/>
                  </a:lnTo>
                  <a:lnTo>
                    <a:pt x="782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7"/>
            <p:cNvSpPr/>
            <p:nvPr/>
          </p:nvSpPr>
          <p:spPr>
            <a:xfrm>
              <a:off x="-1757325" y="2197475"/>
              <a:ext cx="208700" cy="117650"/>
            </a:xfrm>
            <a:custGeom>
              <a:rect b="b" l="l" r="r" t="t"/>
              <a:pathLst>
                <a:path extrusionOk="0" h="4706" w="8348">
                  <a:moveTo>
                    <a:pt x="7827" y="521"/>
                  </a:moveTo>
                  <a:lnTo>
                    <a:pt x="7827" y="2587"/>
                  </a:lnTo>
                  <a:lnTo>
                    <a:pt x="4169" y="4144"/>
                  </a:lnTo>
                  <a:lnTo>
                    <a:pt x="520" y="2746"/>
                  </a:lnTo>
                  <a:lnTo>
                    <a:pt x="520" y="521"/>
                  </a:lnTo>
                  <a:close/>
                  <a:moveTo>
                    <a:pt x="1" y="0"/>
                  </a:moveTo>
                  <a:lnTo>
                    <a:pt x="1" y="3105"/>
                  </a:lnTo>
                  <a:lnTo>
                    <a:pt x="4180" y="4706"/>
                  </a:lnTo>
                  <a:lnTo>
                    <a:pt x="8348" y="2930"/>
                  </a:lnTo>
                  <a:lnTo>
                    <a:pt x="8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7"/>
            <p:cNvSpPr/>
            <p:nvPr/>
          </p:nvSpPr>
          <p:spPr>
            <a:xfrm>
              <a:off x="-2130450" y="2741200"/>
              <a:ext cx="571075" cy="65625"/>
            </a:xfrm>
            <a:custGeom>
              <a:rect b="b" l="l" r="r" t="t"/>
              <a:pathLst>
                <a:path extrusionOk="0" h="2625" w="22843">
                  <a:moveTo>
                    <a:pt x="0" y="0"/>
                  </a:moveTo>
                  <a:lnTo>
                    <a:pt x="0" y="2624"/>
                  </a:lnTo>
                  <a:lnTo>
                    <a:pt x="22843" y="2624"/>
                  </a:lnTo>
                  <a:lnTo>
                    <a:pt x="228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7"/>
            <p:cNvSpPr/>
            <p:nvPr/>
          </p:nvSpPr>
          <p:spPr>
            <a:xfrm>
              <a:off x="-2136975" y="2734675"/>
              <a:ext cx="584100" cy="78650"/>
            </a:xfrm>
            <a:custGeom>
              <a:rect b="b" l="l" r="r" t="t"/>
              <a:pathLst>
                <a:path extrusionOk="0" h="3146" w="23364">
                  <a:moveTo>
                    <a:pt x="22843" y="520"/>
                  </a:moveTo>
                  <a:lnTo>
                    <a:pt x="22843" y="2625"/>
                  </a:lnTo>
                  <a:lnTo>
                    <a:pt x="522" y="2625"/>
                  </a:lnTo>
                  <a:lnTo>
                    <a:pt x="522" y="520"/>
                  </a:lnTo>
                  <a:close/>
                  <a:moveTo>
                    <a:pt x="1" y="1"/>
                  </a:moveTo>
                  <a:lnTo>
                    <a:pt x="1" y="3145"/>
                  </a:lnTo>
                  <a:lnTo>
                    <a:pt x="23364" y="3145"/>
                  </a:lnTo>
                  <a:lnTo>
                    <a:pt x="233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7"/>
            <p:cNvSpPr/>
            <p:nvPr/>
          </p:nvSpPr>
          <p:spPr>
            <a:xfrm>
              <a:off x="-2242125" y="2794275"/>
              <a:ext cx="143600" cy="298450"/>
            </a:xfrm>
            <a:custGeom>
              <a:rect b="b" l="l" r="r" t="t"/>
              <a:pathLst>
                <a:path extrusionOk="0" h="11938" w="5744">
                  <a:moveTo>
                    <a:pt x="4085" y="1"/>
                  </a:moveTo>
                  <a:lnTo>
                    <a:pt x="129" y="1625"/>
                  </a:lnTo>
                  <a:cubicBezTo>
                    <a:pt x="129" y="1625"/>
                    <a:pt x="0" y="3499"/>
                    <a:pt x="383" y="4998"/>
                  </a:cubicBezTo>
                  <a:cubicBezTo>
                    <a:pt x="767" y="6497"/>
                    <a:pt x="1277" y="9746"/>
                    <a:pt x="1659" y="10370"/>
                  </a:cubicBezTo>
                  <a:cubicBezTo>
                    <a:pt x="1994" y="10916"/>
                    <a:pt x="3496" y="11938"/>
                    <a:pt x="4041" y="11938"/>
                  </a:cubicBezTo>
                  <a:cubicBezTo>
                    <a:pt x="4120" y="11938"/>
                    <a:pt x="4179" y="11916"/>
                    <a:pt x="4212" y="11869"/>
                  </a:cubicBezTo>
                  <a:cubicBezTo>
                    <a:pt x="4467" y="11494"/>
                    <a:pt x="5744" y="500"/>
                    <a:pt x="5744" y="500"/>
                  </a:cubicBezTo>
                  <a:lnTo>
                    <a:pt x="40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7"/>
            <p:cNvSpPr/>
            <p:nvPr/>
          </p:nvSpPr>
          <p:spPr>
            <a:xfrm>
              <a:off x="-2248575" y="2787375"/>
              <a:ext cx="157125" cy="311875"/>
            </a:xfrm>
            <a:custGeom>
              <a:rect b="b" l="l" r="r" t="t"/>
              <a:pathLst>
                <a:path extrusionOk="0" h="12475" w="6285">
                  <a:moveTo>
                    <a:pt x="4356" y="554"/>
                  </a:moveTo>
                  <a:lnTo>
                    <a:pt x="5718" y="964"/>
                  </a:lnTo>
                  <a:cubicBezTo>
                    <a:pt x="5231" y="5136"/>
                    <a:pt x="4472" y="11253"/>
                    <a:pt x="4269" y="11956"/>
                  </a:cubicBezTo>
                  <a:cubicBezTo>
                    <a:pt x="3876" y="11935"/>
                    <a:pt x="2458" y="11031"/>
                    <a:pt x="2140" y="10511"/>
                  </a:cubicBezTo>
                  <a:cubicBezTo>
                    <a:pt x="1918" y="10149"/>
                    <a:pt x="1601" y="8578"/>
                    <a:pt x="1347" y="7313"/>
                  </a:cubicBezTo>
                  <a:cubicBezTo>
                    <a:pt x="1186" y="6512"/>
                    <a:pt x="1033" y="5755"/>
                    <a:pt x="894" y="5210"/>
                  </a:cubicBezTo>
                  <a:cubicBezTo>
                    <a:pt x="590" y="4019"/>
                    <a:pt x="618" y="2558"/>
                    <a:pt x="638" y="2079"/>
                  </a:cubicBezTo>
                  <a:lnTo>
                    <a:pt x="4356" y="554"/>
                  </a:lnTo>
                  <a:close/>
                  <a:moveTo>
                    <a:pt x="4329" y="1"/>
                  </a:moveTo>
                  <a:lnTo>
                    <a:pt x="138" y="1722"/>
                  </a:lnTo>
                  <a:lnTo>
                    <a:pt x="126" y="1883"/>
                  </a:lnTo>
                  <a:cubicBezTo>
                    <a:pt x="121" y="1961"/>
                    <a:pt x="0" y="3816"/>
                    <a:pt x="389" y="5339"/>
                  </a:cubicBezTo>
                  <a:cubicBezTo>
                    <a:pt x="526" y="5870"/>
                    <a:pt x="677" y="6621"/>
                    <a:pt x="837" y="7415"/>
                  </a:cubicBezTo>
                  <a:cubicBezTo>
                    <a:pt x="1193" y="9183"/>
                    <a:pt x="1445" y="10373"/>
                    <a:pt x="1696" y="10783"/>
                  </a:cubicBezTo>
                  <a:cubicBezTo>
                    <a:pt x="2062" y="11382"/>
                    <a:pt x="3618" y="12459"/>
                    <a:pt x="4283" y="12474"/>
                  </a:cubicBezTo>
                  <a:lnTo>
                    <a:pt x="4300" y="12474"/>
                  </a:lnTo>
                  <a:cubicBezTo>
                    <a:pt x="4527" y="12474"/>
                    <a:pt x="4638" y="12362"/>
                    <a:pt x="4685" y="12293"/>
                  </a:cubicBezTo>
                  <a:cubicBezTo>
                    <a:pt x="4948" y="11906"/>
                    <a:pt x="5874" y="4131"/>
                    <a:pt x="6259" y="807"/>
                  </a:cubicBezTo>
                  <a:lnTo>
                    <a:pt x="6285" y="591"/>
                  </a:lnTo>
                  <a:lnTo>
                    <a:pt x="43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7"/>
            <p:cNvSpPr/>
            <p:nvPr/>
          </p:nvSpPr>
          <p:spPr>
            <a:xfrm>
              <a:off x="-1916925" y="1813400"/>
              <a:ext cx="167825" cy="201725"/>
            </a:xfrm>
            <a:custGeom>
              <a:rect b="b" l="l" r="r" t="t"/>
              <a:pathLst>
                <a:path extrusionOk="0" h="8069" w="6713">
                  <a:moveTo>
                    <a:pt x="6713" y="0"/>
                  </a:moveTo>
                  <a:lnTo>
                    <a:pt x="1" y="66"/>
                  </a:lnTo>
                  <a:lnTo>
                    <a:pt x="1" y="4620"/>
                  </a:lnTo>
                  <a:lnTo>
                    <a:pt x="3324" y="8069"/>
                  </a:lnTo>
                  <a:lnTo>
                    <a:pt x="6713" y="4555"/>
                  </a:lnTo>
                  <a:lnTo>
                    <a:pt x="67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7"/>
            <p:cNvSpPr/>
            <p:nvPr/>
          </p:nvSpPr>
          <p:spPr>
            <a:xfrm>
              <a:off x="-1923425" y="1806825"/>
              <a:ext cx="180850" cy="217650"/>
            </a:xfrm>
            <a:custGeom>
              <a:rect b="b" l="l" r="r" t="t"/>
              <a:pathLst>
                <a:path extrusionOk="0" h="8706" w="7234">
                  <a:moveTo>
                    <a:pt x="6713" y="526"/>
                  </a:moveTo>
                  <a:lnTo>
                    <a:pt x="6713" y="4713"/>
                  </a:lnTo>
                  <a:lnTo>
                    <a:pt x="3584" y="7956"/>
                  </a:lnTo>
                  <a:lnTo>
                    <a:pt x="521" y="4778"/>
                  </a:lnTo>
                  <a:lnTo>
                    <a:pt x="521" y="587"/>
                  </a:lnTo>
                  <a:lnTo>
                    <a:pt x="6713" y="526"/>
                  </a:lnTo>
                  <a:close/>
                  <a:moveTo>
                    <a:pt x="7233" y="1"/>
                  </a:moveTo>
                  <a:lnTo>
                    <a:pt x="1" y="71"/>
                  </a:lnTo>
                  <a:lnTo>
                    <a:pt x="1" y="4987"/>
                  </a:lnTo>
                  <a:lnTo>
                    <a:pt x="3584" y="8706"/>
                  </a:lnTo>
                  <a:lnTo>
                    <a:pt x="7233" y="4923"/>
                  </a:lnTo>
                  <a:lnTo>
                    <a:pt x="72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7"/>
            <p:cNvSpPr/>
            <p:nvPr/>
          </p:nvSpPr>
          <p:spPr>
            <a:xfrm>
              <a:off x="-2009975" y="1689375"/>
              <a:ext cx="64850" cy="83750"/>
            </a:xfrm>
            <a:custGeom>
              <a:rect b="b" l="l" r="r" t="t"/>
              <a:pathLst>
                <a:path extrusionOk="0" h="3350" w="2594">
                  <a:moveTo>
                    <a:pt x="706" y="0"/>
                  </a:moveTo>
                  <a:cubicBezTo>
                    <a:pt x="600" y="0"/>
                    <a:pt x="494" y="77"/>
                    <a:pt x="400" y="276"/>
                  </a:cubicBezTo>
                  <a:cubicBezTo>
                    <a:pt x="1" y="1123"/>
                    <a:pt x="466" y="2424"/>
                    <a:pt x="1064" y="2944"/>
                  </a:cubicBezTo>
                  <a:cubicBezTo>
                    <a:pt x="1463" y="3292"/>
                    <a:pt x="2011" y="3349"/>
                    <a:pt x="2331" y="3349"/>
                  </a:cubicBezTo>
                  <a:cubicBezTo>
                    <a:pt x="2490" y="3349"/>
                    <a:pt x="2593" y="3335"/>
                    <a:pt x="2593" y="3335"/>
                  </a:cubicBezTo>
                  <a:lnTo>
                    <a:pt x="2260" y="1383"/>
                  </a:lnTo>
                  <a:lnTo>
                    <a:pt x="1397" y="797"/>
                  </a:lnTo>
                  <a:cubicBezTo>
                    <a:pt x="1397" y="797"/>
                    <a:pt x="1048" y="0"/>
                    <a:pt x="7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7"/>
            <p:cNvSpPr/>
            <p:nvPr/>
          </p:nvSpPr>
          <p:spPr>
            <a:xfrm>
              <a:off x="-2016875" y="1682850"/>
              <a:ext cx="79250" cy="96775"/>
            </a:xfrm>
            <a:custGeom>
              <a:rect b="b" l="l" r="r" t="t"/>
              <a:pathLst>
                <a:path extrusionOk="0" h="3871" w="3170">
                  <a:moveTo>
                    <a:pt x="984" y="523"/>
                  </a:moveTo>
                  <a:cubicBezTo>
                    <a:pt x="1084" y="557"/>
                    <a:pt x="1305" y="867"/>
                    <a:pt x="1434" y="1163"/>
                  </a:cubicBezTo>
                  <a:lnTo>
                    <a:pt x="1465" y="1232"/>
                  </a:lnTo>
                  <a:lnTo>
                    <a:pt x="2299" y="1797"/>
                  </a:lnTo>
                  <a:lnTo>
                    <a:pt x="2563" y="3349"/>
                  </a:lnTo>
                  <a:cubicBezTo>
                    <a:pt x="2278" y="3344"/>
                    <a:pt x="1830" y="3287"/>
                    <a:pt x="1511" y="3009"/>
                  </a:cubicBezTo>
                  <a:cubicBezTo>
                    <a:pt x="964" y="2533"/>
                    <a:pt x="581" y="1351"/>
                    <a:pt x="911" y="649"/>
                  </a:cubicBezTo>
                  <a:cubicBezTo>
                    <a:pt x="952" y="563"/>
                    <a:pt x="984" y="531"/>
                    <a:pt x="984" y="523"/>
                  </a:cubicBezTo>
                  <a:close/>
                  <a:moveTo>
                    <a:pt x="987" y="1"/>
                  </a:moveTo>
                  <a:cubicBezTo>
                    <a:pt x="842" y="12"/>
                    <a:pt x="607" y="72"/>
                    <a:pt x="440" y="427"/>
                  </a:cubicBezTo>
                  <a:cubicBezTo>
                    <a:pt x="1" y="1361"/>
                    <a:pt x="470" y="2793"/>
                    <a:pt x="1169" y="3401"/>
                  </a:cubicBezTo>
                  <a:cubicBezTo>
                    <a:pt x="1630" y="3803"/>
                    <a:pt x="2246" y="3871"/>
                    <a:pt x="2606" y="3871"/>
                  </a:cubicBezTo>
                  <a:cubicBezTo>
                    <a:pt x="2706" y="3871"/>
                    <a:pt x="2805" y="3866"/>
                    <a:pt x="2904" y="3854"/>
                  </a:cubicBezTo>
                  <a:lnTo>
                    <a:pt x="3169" y="3816"/>
                  </a:lnTo>
                  <a:lnTo>
                    <a:pt x="2775" y="1490"/>
                  </a:lnTo>
                  <a:lnTo>
                    <a:pt x="1879" y="884"/>
                  </a:lnTo>
                  <a:cubicBezTo>
                    <a:pt x="1750" y="609"/>
                    <a:pt x="1419" y="7"/>
                    <a:pt x="9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7"/>
            <p:cNvSpPr/>
            <p:nvPr/>
          </p:nvSpPr>
          <p:spPr>
            <a:xfrm>
              <a:off x="-1734200" y="1689375"/>
              <a:ext cx="64850" cy="83750"/>
            </a:xfrm>
            <a:custGeom>
              <a:rect b="b" l="l" r="r" t="t"/>
              <a:pathLst>
                <a:path extrusionOk="0" h="3350" w="2594">
                  <a:moveTo>
                    <a:pt x="1889" y="0"/>
                  </a:moveTo>
                  <a:cubicBezTo>
                    <a:pt x="1546" y="0"/>
                    <a:pt x="1197" y="797"/>
                    <a:pt x="1197" y="797"/>
                  </a:cubicBezTo>
                  <a:lnTo>
                    <a:pt x="334" y="1383"/>
                  </a:lnTo>
                  <a:lnTo>
                    <a:pt x="1" y="3335"/>
                  </a:lnTo>
                  <a:cubicBezTo>
                    <a:pt x="1" y="3335"/>
                    <a:pt x="104" y="3349"/>
                    <a:pt x="263" y="3349"/>
                  </a:cubicBezTo>
                  <a:cubicBezTo>
                    <a:pt x="583" y="3349"/>
                    <a:pt x="1131" y="3292"/>
                    <a:pt x="1530" y="2944"/>
                  </a:cubicBezTo>
                  <a:cubicBezTo>
                    <a:pt x="2128" y="2424"/>
                    <a:pt x="2593" y="1123"/>
                    <a:pt x="2195" y="276"/>
                  </a:cubicBezTo>
                  <a:cubicBezTo>
                    <a:pt x="2101" y="77"/>
                    <a:pt x="1995" y="0"/>
                    <a:pt x="1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7"/>
            <p:cNvSpPr/>
            <p:nvPr/>
          </p:nvSpPr>
          <p:spPr>
            <a:xfrm>
              <a:off x="-1741700" y="1682850"/>
              <a:ext cx="79275" cy="96775"/>
            </a:xfrm>
            <a:custGeom>
              <a:rect b="b" l="l" r="r" t="t"/>
              <a:pathLst>
                <a:path extrusionOk="0" h="3871" w="3171">
                  <a:moveTo>
                    <a:pt x="2171" y="518"/>
                  </a:moveTo>
                  <a:cubicBezTo>
                    <a:pt x="2172" y="518"/>
                    <a:pt x="2208" y="540"/>
                    <a:pt x="2259" y="649"/>
                  </a:cubicBezTo>
                  <a:cubicBezTo>
                    <a:pt x="2590" y="1351"/>
                    <a:pt x="2206" y="2533"/>
                    <a:pt x="1660" y="3009"/>
                  </a:cubicBezTo>
                  <a:cubicBezTo>
                    <a:pt x="1340" y="3286"/>
                    <a:pt x="892" y="3344"/>
                    <a:pt x="607" y="3349"/>
                  </a:cubicBezTo>
                  <a:lnTo>
                    <a:pt x="872" y="1797"/>
                  </a:lnTo>
                  <a:lnTo>
                    <a:pt x="1706" y="1231"/>
                  </a:lnTo>
                  <a:lnTo>
                    <a:pt x="1736" y="1162"/>
                  </a:lnTo>
                  <a:cubicBezTo>
                    <a:pt x="1869" y="859"/>
                    <a:pt x="2097" y="542"/>
                    <a:pt x="2171" y="518"/>
                  </a:cubicBezTo>
                  <a:close/>
                  <a:moveTo>
                    <a:pt x="2183" y="1"/>
                  </a:moveTo>
                  <a:cubicBezTo>
                    <a:pt x="1752" y="7"/>
                    <a:pt x="1420" y="610"/>
                    <a:pt x="1291" y="884"/>
                  </a:cubicBezTo>
                  <a:lnTo>
                    <a:pt x="397" y="1490"/>
                  </a:lnTo>
                  <a:lnTo>
                    <a:pt x="1" y="3816"/>
                  </a:lnTo>
                  <a:lnTo>
                    <a:pt x="266" y="3854"/>
                  </a:lnTo>
                  <a:cubicBezTo>
                    <a:pt x="364" y="3866"/>
                    <a:pt x="464" y="3871"/>
                    <a:pt x="564" y="3871"/>
                  </a:cubicBezTo>
                  <a:cubicBezTo>
                    <a:pt x="925" y="3871"/>
                    <a:pt x="1540" y="3803"/>
                    <a:pt x="2001" y="3401"/>
                  </a:cubicBezTo>
                  <a:cubicBezTo>
                    <a:pt x="2700" y="2793"/>
                    <a:pt x="3171" y="1362"/>
                    <a:pt x="2730" y="427"/>
                  </a:cubicBezTo>
                  <a:cubicBezTo>
                    <a:pt x="2562" y="71"/>
                    <a:pt x="2353" y="1"/>
                    <a:pt x="2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7"/>
            <p:cNvSpPr/>
            <p:nvPr/>
          </p:nvSpPr>
          <p:spPr>
            <a:xfrm>
              <a:off x="-2016600" y="1436150"/>
              <a:ext cx="370500" cy="286175"/>
            </a:xfrm>
            <a:custGeom>
              <a:rect b="b" l="l" r="r" t="t"/>
              <a:pathLst>
                <a:path extrusionOk="0" h="11447" w="14820">
                  <a:moveTo>
                    <a:pt x="6624" y="0"/>
                  </a:moveTo>
                  <a:cubicBezTo>
                    <a:pt x="6213" y="0"/>
                    <a:pt x="5819" y="39"/>
                    <a:pt x="5449" y="126"/>
                  </a:cubicBezTo>
                  <a:cubicBezTo>
                    <a:pt x="2126" y="907"/>
                    <a:pt x="2792" y="1883"/>
                    <a:pt x="2792" y="1883"/>
                  </a:cubicBezTo>
                  <a:cubicBezTo>
                    <a:pt x="2792" y="1883"/>
                    <a:pt x="0" y="3054"/>
                    <a:pt x="0" y="5006"/>
                  </a:cubicBezTo>
                  <a:cubicBezTo>
                    <a:pt x="0" y="6958"/>
                    <a:pt x="399" y="9170"/>
                    <a:pt x="1064" y="10015"/>
                  </a:cubicBezTo>
                  <a:cubicBezTo>
                    <a:pt x="1728" y="10862"/>
                    <a:pt x="2259" y="11447"/>
                    <a:pt x="2259" y="11447"/>
                  </a:cubicBezTo>
                  <a:lnTo>
                    <a:pt x="2392" y="8650"/>
                  </a:lnTo>
                  <a:lnTo>
                    <a:pt x="4320" y="5332"/>
                  </a:lnTo>
                  <a:cubicBezTo>
                    <a:pt x="4320" y="5332"/>
                    <a:pt x="7509" y="7348"/>
                    <a:pt x="9104" y="7348"/>
                  </a:cubicBezTo>
                  <a:cubicBezTo>
                    <a:pt x="10699" y="7348"/>
                    <a:pt x="11762" y="7153"/>
                    <a:pt x="11762" y="7153"/>
                  </a:cubicBezTo>
                  <a:lnTo>
                    <a:pt x="12360" y="10471"/>
                  </a:lnTo>
                  <a:lnTo>
                    <a:pt x="13225" y="8065"/>
                  </a:lnTo>
                  <a:lnTo>
                    <a:pt x="13225" y="5852"/>
                  </a:lnTo>
                  <a:cubicBezTo>
                    <a:pt x="13225" y="5852"/>
                    <a:pt x="14819" y="4356"/>
                    <a:pt x="14486" y="3380"/>
                  </a:cubicBezTo>
                  <a:cubicBezTo>
                    <a:pt x="14192" y="2512"/>
                    <a:pt x="9906" y="0"/>
                    <a:pt x="6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7"/>
            <p:cNvSpPr/>
            <p:nvPr/>
          </p:nvSpPr>
          <p:spPr>
            <a:xfrm>
              <a:off x="-2023100" y="1429700"/>
              <a:ext cx="383350" cy="308675"/>
            </a:xfrm>
            <a:custGeom>
              <a:rect b="b" l="l" r="r" t="t"/>
              <a:pathLst>
                <a:path extrusionOk="0" h="12347" w="15334">
                  <a:moveTo>
                    <a:pt x="6890" y="517"/>
                  </a:moveTo>
                  <a:cubicBezTo>
                    <a:pt x="10065" y="517"/>
                    <a:pt x="14246" y="2975"/>
                    <a:pt x="14502" y="3721"/>
                  </a:cubicBezTo>
                  <a:cubicBezTo>
                    <a:pt x="14729" y="4386"/>
                    <a:pt x="13691" y="5561"/>
                    <a:pt x="13308" y="5919"/>
                  </a:cubicBezTo>
                  <a:lnTo>
                    <a:pt x="13226" y="5997"/>
                  </a:lnTo>
                  <a:lnTo>
                    <a:pt x="13226" y="8277"/>
                  </a:lnTo>
                  <a:lnTo>
                    <a:pt x="12706" y="9725"/>
                  </a:lnTo>
                  <a:lnTo>
                    <a:pt x="12234" y="7107"/>
                  </a:lnTo>
                  <a:lnTo>
                    <a:pt x="11977" y="7154"/>
                  </a:lnTo>
                  <a:cubicBezTo>
                    <a:pt x="11966" y="7157"/>
                    <a:pt x="10915" y="7345"/>
                    <a:pt x="9365" y="7345"/>
                  </a:cubicBezTo>
                  <a:cubicBezTo>
                    <a:pt x="7864" y="7345"/>
                    <a:pt x="4750" y="5389"/>
                    <a:pt x="4720" y="5369"/>
                  </a:cubicBezTo>
                  <a:lnTo>
                    <a:pt x="4491" y="5224"/>
                  </a:lnTo>
                  <a:lnTo>
                    <a:pt x="2395" y="8831"/>
                  </a:lnTo>
                  <a:lnTo>
                    <a:pt x="2291" y="11045"/>
                  </a:lnTo>
                  <a:cubicBezTo>
                    <a:pt x="2085" y="10803"/>
                    <a:pt x="1819" y="10482"/>
                    <a:pt x="1529" y="10112"/>
                  </a:cubicBezTo>
                  <a:cubicBezTo>
                    <a:pt x="954" y="9381"/>
                    <a:pt x="521" y="7297"/>
                    <a:pt x="521" y="5264"/>
                  </a:cubicBezTo>
                  <a:cubicBezTo>
                    <a:pt x="521" y="3509"/>
                    <a:pt x="3127" y="2392"/>
                    <a:pt x="3153" y="2381"/>
                  </a:cubicBezTo>
                  <a:lnTo>
                    <a:pt x="3452" y="2267"/>
                  </a:lnTo>
                  <a:lnTo>
                    <a:pt x="3273" y="2004"/>
                  </a:lnTo>
                  <a:cubicBezTo>
                    <a:pt x="3270" y="1996"/>
                    <a:pt x="3234" y="1925"/>
                    <a:pt x="3288" y="1807"/>
                  </a:cubicBezTo>
                  <a:cubicBezTo>
                    <a:pt x="3376" y="1609"/>
                    <a:pt x="3795" y="1102"/>
                    <a:pt x="5770" y="637"/>
                  </a:cubicBezTo>
                  <a:cubicBezTo>
                    <a:pt x="6122" y="555"/>
                    <a:pt x="6498" y="517"/>
                    <a:pt x="6890" y="517"/>
                  </a:cubicBezTo>
                  <a:close/>
                  <a:moveTo>
                    <a:pt x="6870" y="0"/>
                  </a:moveTo>
                  <a:cubicBezTo>
                    <a:pt x="6442" y="0"/>
                    <a:pt x="6031" y="41"/>
                    <a:pt x="5649" y="131"/>
                  </a:cubicBezTo>
                  <a:cubicBezTo>
                    <a:pt x="3991" y="521"/>
                    <a:pt x="3031" y="1028"/>
                    <a:pt x="2794" y="1637"/>
                  </a:cubicBezTo>
                  <a:cubicBezTo>
                    <a:pt x="2748" y="1751"/>
                    <a:pt x="2728" y="1875"/>
                    <a:pt x="2739" y="1998"/>
                  </a:cubicBezTo>
                  <a:cubicBezTo>
                    <a:pt x="2060" y="2326"/>
                    <a:pt x="0" y="3472"/>
                    <a:pt x="0" y="5264"/>
                  </a:cubicBezTo>
                  <a:cubicBezTo>
                    <a:pt x="0" y="7068"/>
                    <a:pt x="350" y="9456"/>
                    <a:pt x="1118" y="10436"/>
                  </a:cubicBezTo>
                  <a:cubicBezTo>
                    <a:pt x="1781" y="11278"/>
                    <a:pt x="2321" y="11874"/>
                    <a:pt x="2326" y="11880"/>
                  </a:cubicBezTo>
                  <a:lnTo>
                    <a:pt x="2750" y="12347"/>
                  </a:lnTo>
                  <a:lnTo>
                    <a:pt x="2910" y="8983"/>
                  </a:lnTo>
                  <a:lnTo>
                    <a:pt x="4671" y="5952"/>
                  </a:lnTo>
                  <a:cubicBezTo>
                    <a:pt x="5444" y="6420"/>
                    <a:pt x="7950" y="7867"/>
                    <a:pt x="9364" y="7867"/>
                  </a:cubicBezTo>
                  <a:cubicBezTo>
                    <a:pt x="10524" y="7867"/>
                    <a:pt x="11400" y="7767"/>
                    <a:pt x="11811" y="7708"/>
                  </a:cubicBezTo>
                  <a:lnTo>
                    <a:pt x="12537" y="11733"/>
                  </a:lnTo>
                  <a:lnTo>
                    <a:pt x="13729" y="8410"/>
                  </a:lnTo>
                  <a:lnTo>
                    <a:pt x="13745" y="6221"/>
                  </a:lnTo>
                  <a:cubicBezTo>
                    <a:pt x="14107" y="5862"/>
                    <a:pt x="15334" y="4554"/>
                    <a:pt x="14993" y="3554"/>
                  </a:cubicBezTo>
                  <a:cubicBezTo>
                    <a:pt x="14632" y="2489"/>
                    <a:pt x="10216" y="0"/>
                    <a:pt x="6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7"/>
            <p:cNvSpPr/>
            <p:nvPr/>
          </p:nvSpPr>
          <p:spPr>
            <a:xfrm>
              <a:off x="-1980075" y="1528775"/>
              <a:ext cx="274175" cy="374925"/>
            </a:xfrm>
            <a:custGeom>
              <a:rect b="b" l="l" r="r" t="t"/>
              <a:pathLst>
                <a:path extrusionOk="0" h="14997" w="10967">
                  <a:moveTo>
                    <a:pt x="2061" y="0"/>
                  </a:moveTo>
                  <a:cubicBezTo>
                    <a:pt x="2061" y="0"/>
                    <a:pt x="1862" y="2213"/>
                    <a:pt x="1064" y="3513"/>
                  </a:cubicBezTo>
                  <a:cubicBezTo>
                    <a:pt x="340" y="4696"/>
                    <a:pt x="54" y="4750"/>
                    <a:pt x="8" y="4750"/>
                  </a:cubicBezTo>
                  <a:cubicBezTo>
                    <a:pt x="3" y="4750"/>
                    <a:pt x="1" y="4750"/>
                    <a:pt x="1" y="4750"/>
                  </a:cubicBezTo>
                  <a:lnTo>
                    <a:pt x="1" y="4750"/>
                  </a:lnTo>
                  <a:cubicBezTo>
                    <a:pt x="1" y="4750"/>
                    <a:pt x="799" y="9628"/>
                    <a:pt x="1464" y="10930"/>
                  </a:cubicBezTo>
                  <a:cubicBezTo>
                    <a:pt x="2127" y="12232"/>
                    <a:pt x="4188" y="14508"/>
                    <a:pt x="4653" y="14834"/>
                  </a:cubicBezTo>
                  <a:cubicBezTo>
                    <a:pt x="4832" y="14959"/>
                    <a:pt x="5197" y="14997"/>
                    <a:pt x="5616" y="14997"/>
                  </a:cubicBezTo>
                  <a:cubicBezTo>
                    <a:pt x="6288" y="14997"/>
                    <a:pt x="7101" y="14898"/>
                    <a:pt x="7511" y="14898"/>
                  </a:cubicBezTo>
                  <a:cubicBezTo>
                    <a:pt x="8175" y="14898"/>
                    <a:pt x="10102" y="10995"/>
                    <a:pt x="10434" y="10280"/>
                  </a:cubicBezTo>
                  <a:cubicBezTo>
                    <a:pt x="10767" y="9564"/>
                    <a:pt x="10967" y="3449"/>
                    <a:pt x="10967" y="3449"/>
                  </a:cubicBezTo>
                  <a:lnTo>
                    <a:pt x="10369" y="2342"/>
                  </a:lnTo>
                  <a:cubicBezTo>
                    <a:pt x="10369" y="2342"/>
                    <a:pt x="9301" y="2610"/>
                    <a:pt x="7955" y="2610"/>
                  </a:cubicBezTo>
                  <a:cubicBezTo>
                    <a:pt x="7099" y="2610"/>
                    <a:pt x="6130" y="2501"/>
                    <a:pt x="5251" y="2147"/>
                  </a:cubicBezTo>
                  <a:cubicBezTo>
                    <a:pt x="2992" y="1237"/>
                    <a:pt x="2061" y="0"/>
                    <a:pt x="2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7"/>
            <p:cNvSpPr/>
            <p:nvPr/>
          </p:nvSpPr>
          <p:spPr>
            <a:xfrm>
              <a:off x="-1988075" y="1511425"/>
              <a:ext cx="288725" cy="398775"/>
            </a:xfrm>
            <a:custGeom>
              <a:rect b="b" l="l" r="r" t="t"/>
              <a:pathLst>
                <a:path extrusionOk="0" h="15951" w="11549">
                  <a:moveTo>
                    <a:pt x="2570" y="1279"/>
                  </a:moveTo>
                  <a:cubicBezTo>
                    <a:pt x="3048" y="1737"/>
                    <a:pt x="3978" y="2478"/>
                    <a:pt x="5475" y="3082"/>
                  </a:cubicBezTo>
                  <a:cubicBezTo>
                    <a:pt x="6394" y="3452"/>
                    <a:pt x="7398" y="3565"/>
                    <a:pt x="8281" y="3565"/>
                  </a:cubicBezTo>
                  <a:cubicBezTo>
                    <a:pt x="9311" y="3565"/>
                    <a:pt x="10176" y="3412"/>
                    <a:pt x="10553" y="3333"/>
                  </a:cubicBezTo>
                  <a:lnTo>
                    <a:pt x="11024" y="4204"/>
                  </a:lnTo>
                  <a:cubicBezTo>
                    <a:pt x="10945" y="6554"/>
                    <a:pt x="10742" y="10382"/>
                    <a:pt x="10519" y="10864"/>
                  </a:cubicBezTo>
                  <a:cubicBezTo>
                    <a:pt x="9709" y="12607"/>
                    <a:pt x="8254" y="15216"/>
                    <a:pt x="7831" y="15332"/>
                  </a:cubicBezTo>
                  <a:cubicBezTo>
                    <a:pt x="7647" y="15332"/>
                    <a:pt x="7383" y="15351"/>
                    <a:pt x="7088" y="15373"/>
                  </a:cubicBezTo>
                  <a:cubicBezTo>
                    <a:pt x="6757" y="15398"/>
                    <a:pt x="6310" y="15431"/>
                    <a:pt x="5920" y="15431"/>
                  </a:cubicBezTo>
                  <a:cubicBezTo>
                    <a:pt x="5560" y="15431"/>
                    <a:pt x="5249" y="15403"/>
                    <a:pt x="5122" y="15314"/>
                  </a:cubicBezTo>
                  <a:cubicBezTo>
                    <a:pt x="4729" y="15039"/>
                    <a:pt x="2669" y="12786"/>
                    <a:pt x="2015" y="11505"/>
                  </a:cubicBezTo>
                  <a:cubicBezTo>
                    <a:pt x="1451" y="10402"/>
                    <a:pt x="769" y="6526"/>
                    <a:pt x="612" y="5601"/>
                  </a:cubicBezTo>
                  <a:cubicBezTo>
                    <a:pt x="830" y="5448"/>
                    <a:pt x="1143" y="5100"/>
                    <a:pt x="1607" y="4343"/>
                  </a:cubicBezTo>
                  <a:cubicBezTo>
                    <a:pt x="2182" y="3402"/>
                    <a:pt x="2456" y="2039"/>
                    <a:pt x="2570" y="1279"/>
                  </a:cubicBezTo>
                  <a:close/>
                  <a:moveTo>
                    <a:pt x="2182" y="1"/>
                  </a:moveTo>
                  <a:lnTo>
                    <a:pt x="2122" y="669"/>
                  </a:lnTo>
                  <a:cubicBezTo>
                    <a:pt x="2120" y="691"/>
                    <a:pt x="1919" y="2835"/>
                    <a:pt x="1163" y="4070"/>
                  </a:cubicBezTo>
                  <a:cubicBezTo>
                    <a:pt x="656" y="4896"/>
                    <a:pt x="395" y="5118"/>
                    <a:pt x="311" y="5172"/>
                  </a:cubicBezTo>
                  <a:lnTo>
                    <a:pt x="0" y="5096"/>
                  </a:lnTo>
                  <a:lnTo>
                    <a:pt x="64" y="5485"/>
                  </a:lnTo>
                  <a:cubicBezTo>
                    <a:pt x="97" y="5686"/>
                    <a:pt x="876" y="10420"/>
                    <a:pt x="1551" y="11743"/>
                  </a:cubicBezTo>
                  <a:cubicBezTo>
                    <a:pt x="2234" y="13080"/>
                    <a:pt x="4317" y="15386"/>
                    <a:pt x="4824" y="15741"/>
                  </a:cubicBezTo>
                  <a:cubicBezTo>
                    <a:pt x="5050" y="15899"/>
                    <a:pt x="5435" y="15951"/>
                    <a:pt x="5931" y="15951"/>
                  </a:cubicBezTo>
                  <a:cubicBezTo>
                    <a:pt x="6280" y="15951"/>
                    <a:pt x="6685" y="15925"/>
                    <a:pt x="7126" y="15891"/>
                  </a:cubicBezTo>
                  <a:cubicBezTo>
                    <a:pt x="7407" y="15871"/>
                    <a:pt x="7657" y="15852"/>
                    <a:pt x="7831" y="15852"/>
                  </a:cubicBezTo>
                  <a:cubicBezTo>
                    <a:pt x="8749" y="15852"/>
                    <a:pt x="10764" y="11571"/>
                    <a:pt x="10990" y="11082"/>
                  </a:cubicBezTo>
                  <a:cubicBezTo>
                    <a:pt x="11335" y="10340"/>
                    <a:pt x="11525" y="4781"/>
                    <a:pt x="11546" y="4149"/>
                  </a:cubicBezTo>
                  <a:lnTo>
                    <a:pt x="11548" y="4079"/>
                  </a:lnTo>
                  <a:lnTo>
                    <a:pt x="10821" y="2734"/>
                  </a:lnTo>
                  <a:lnTo>
                    <a:pt x="10626" y="2783"/>
                  </a:lnTo>
                  <a:cubicBezTo>
                    <a:pt x="10609" y="2787"/>
                    <a:pt x="9569" y="3041"/>
                    <a:pt x="8272" y="3041"/>
                  </a:cubicBezTo>
                  <a:cubicBezTo>
                    <a:pt x="7443" y="3041"/>
                    <a:pt x="6508" y="2937"/>
                    <a:pt x="5668" y="2598"/>
                  </a:cubicBezTo>
                  <a:cubicBezTo>
                    <a:pt x="3514" y="1730"/>
                    <a:pt x="2597" y="548"/>
                    <a:pt x="2589" y="536"/>
                  </a:cubicBezTo>
                  <a:lnTo>
                    <a:pt x="2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7"/>
            <p:cNvSpPr/>
            <p:nvPr/>
          </p:nvSpPr>
          <p:spPr>
            <a:xfrm>
              <a:off x="-1973400" y="1644225"/>
              <a:ext cx="121300" cy="101100"/>
            </a:xfrm>
            <a:custGeom>
              <a:rect b="b" l="l" r="r" t="t"/>
              <a:pathLst>
                <a:path extrusionOk="0" h="4044" w="4852">
                  <a:moveTo>
                    <a:pt x="2260" y="1"/>
                  </a:moveTo>
                  <a:cubicBezTo>
                    <a:pt x="797" y="1"/>
                    <a:pt x="0" y="456"/>
                    <a:pt x="0" y="456"/>
                  </a:cubicBezTo>
                  <a:cubicBezTo>
                    <a:pt x="0" y="456"/>
                    <a:pt x="0" y="2668"/>
                    <a:pt x="731" y="3514"/>
                  </a:cubicBezTo>
                  <a:cubicBezTo>
                    <a:pt x="1052" y="3885"/>
                    <a:pt x="1642" y="4043"/>
                    <a:pt x="2254" y="4043"/>
                  </a:cubicBezTo>
                  <a:cubicBezTo>
                    <a:pt x="3035" y="4043"/>
                    <a:pt x="3851" y="3785"/>
                    <a:pt x="4186" y="3384"/>
                  </a:cubicBezTo>
                  <a:cubicBezTo>
                    <a:pt x="4785" y="2668"/>
                    <a:pt x="4851" y="651"/>
                    <a:pt x="4851" y="651"/>
                  </a:cubicBezTo>
                  <a:cubicBezTo>
                    <a:pt x="4851" y="651"/>
                    <a:pt x="3721" y="1"/>
                    <a:pt x="2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7"/>
            <p:cNvSpPr/>
            <p:nvPr/>
          </p:nvSpPr>
          <p:spPr>
            <a:xfrm>
              <a:off x="-1979900" y="1637725"/>
              <a:ext cx="134425" cy="114125"/>
            </a:xfrm>
            <a:custGeom>
              <a:rect b="b" l="l" r="r" t="t"/>
              <a:pathLst>
                <a:path extrusionOk="0" h="4565" w="5377">
                  <a:moveTo>
                    <a:pt x="2520" y="520"/>
                  </a:moveTo>
                  <a:cubicBezTo>
                    <a:pt x="3605" y="520"/>
                    <a:pt x="4509" y="904"/>
                    <a:pt x="4844" y="1065"/>
                  </a:cubicBezTo>
                  <a:cubicBezTo>
                    <a:pt x="4806" y="1697"/>
                    <a:pt x="4651" y="2993"/>
                    <a:pt x="4247" y="3477"/>
                  </a:cubicBezTo>
                  <a:cubicBezTo>
                    <a:pt x="3978" y="3799"/>
                    <a:pt x="3261" y="4036"/>
                    <a:pt x="2542" y="4042"/>
                  </a:cubicBezTo>
                  <a:cubicBezTo>
                    <a:pt x="2535" y="4042"/>
                    <a:pt x="2528" y="4043"/>
                    <a:pt x="2521" y="4043"/>
                  </a:cubicBezTo>
                  <a:cubicBezTo>
                    <a:pt x="1914" y="4043"/>
                    <a:pt x="1431" y="3885"/>
                    <a:pt x="1188" y="3604"/>
                  </a:cubicBezTo>
                  <a:cubicBezTo>
                    <a:pt x="685" y="3023"/>
                    <a:pt x="543" y="1569"/>
                    <a:pt x="523" y="880"/>
                  </a:cubicBezTo>
                  <a:cubicBezTo>
                    <a:pt x="797" y="762"/>
                    <a:pt x="1485" y="521"/>
                    <a:pt x="2520" y="520"/>
                  </a:cubicBezTo>
                  <a:close/>
                  <a:moveTo>
                    <a:pt x="2520" y="0"/>
                  </a:moveTo>
                  <a:cubicBezTo>
                    <a:pt x="1005" y="0"/>
                    <a:pt x="166" y="470"/>
                    <a:pt x="131" y="490"/>
                  </a:cubicBezTo>
                  <a:lnTo>
                    <a:pt x="0" y="565"/>
                  </a:lnTo>
                  <a:lnTo>
                    <a:pt x="0" y="716"/>
                  </a:lnTo>
                  <a:cubicBezTo>
                    <a:pt x="0" y="812"/>
                    <a:pt x="9" y="3036"/>
                    <a:pt x="794" y="3944"/>
                  </a:cubicBezTo>
                  <a:cubicBezTo>
                    <a:pt x="1140" y="4345"/>
                    <a:pt x="1749" y="4564"/>
                    <a:pt x="2511" y="4564"/>
                  </a:cubicBezTo>
                  <a:cubicBezTo>
                    <a:pt x="2524" y="4564"/>
                    <a:pt x="2534" y="4564"/>
                    <a:pt x="2547" y="4563"/>
                  </a:cubicBezTo>
                  <a:cubicBezTo>
                    <a:pt x="3284" y="4557"/>
                    <a:pt x="4220" y="4322"/>
                    <a:pt x="4646" y="3811"/>
                  </a:cubicBezTo>
                  <a:cubicBezTo>
                    <a:pt x="5284" y="3048"/>
                    <a:pt x="5364" y="1135"/>
                    <a:pt x="5372" y="920"/>
                  </a:cubicBezTo>
                  <a:lnTo>
                    <a:pt x="5376" y="763"/>
                  </a:lnTo>
                  <a:lnTo>
                    <a:pt x="5241" y="686"/>
                  </a:lnTo>
                  <a:cubicBezTo>
                    <a:pt x="5192" y="658"/>
                    <a:pt x="4034" y="0"/>
                    <a:pt x="2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7"/>
            <p:cNvSpPr/>
            <p:nvPr/>
          </p:nvSpPr>
          <p:spPr>
            <a:xfrm>
              <a:off x="-1828875" y="1644225"/>
              <a:ext cx="121325" cy="101100"/>
            </a:xfrm>
            <a:custGeom>
              <a:rect b="b" l="l" r="r" t="t"/>
              <a:pathLst>
                <a:path extrusionOk="0" h="4044" w="4853">
                  <a:moveTo>
                    <a:pt x="2593" y="1"/>
                  </a:moveTo>
                  <a:cubicBezTo>
                    <a:pt x="1130" y="1"/>
                    <a:pt x="0" y="651"/>
                    <a:pt x="0" y="651"/>
                  </a:cubicBezTo>
                  <a:cubicBezTo>
                    <a:pt x="0" y="651"/>
                    <a:pt x="67" y="2668"/>
                    <a:pt x="665" y="3384"/>
                  </a:cubicBezTo>
                  <a:cubicBezTo>
                    <a:pt x="1000" y="3785"/>
                    <a:pt x="1816" y="4043"/>
                    <a:pt x="2597" y="4043"/>
                  </a:cubicBezTo>
                  <a:cubicBezTo>
                    <a:pt x="3209" y="4043"/>
                    <a:pt x="3800" y="3885"/>
                    <a:pt x="4121" y="3514"/>
                  </a:cubicBezTo>
                  <a:cubicBezTo>
                    <a:pt x="4852" y="2668"/>
                    <a:pt x="4852" y="456"/>
                    <a:pt x="4852" y="456"/>
                  </a:cubicBezTo>
                  <a:cubicBezTo>
                    <a:pt x="4852" y="456"/>
                    <a:pt x="4054" y="1"/>
                    <a:pt x="2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7"/>
            <p:cNvSpPr/>
            <p:nvPr/>
          </p:nvSpPr>
          <p:spPr>
            <a:xfrm>
              <a:off x="-1835500" y="1637725"/>
              <a:ext cx="134450" cy="114125"/>
            </a:xfrm>
            <a:custGeom>
              <a:rect b="b" l="l" r="r" t="t"/>
              <a:pathLst>
                <a:path extrusionOk="0" h="4565" w="5378">
                  <a:moveTo>
                    <a:pt x="2853" y="522"/>
                  </a:moveTo>
                  <a:cubicBezTo>
                    <a:pt x="2854" y="522"/>
                    <a:pt x="2856" y="522"/>
                    <a:pt x="2858" y="522"/>
                  </a:cubicBezTo>
                  <a:cubicBezTo>
                    <a:pt x="3893" y="522"/>
                    <a:pt x="4580" y="762"/>
                    <a:pt x="4855" y="880"/>
                  </a:cubicBezTo>
                  <a:cubicBezTo>
                    <a:pt x="4834" y="1569"/>
                    <a:pt x="4692" y="3023"/>
                    <a:pt x="4190" y="3604"/>
                  </a:cubicBezTo>
                  <a:cubicBezTo>
                    <a:pt x="3944" y="3889"/>
                    <a:pt x="3444" y="4044"/>
                    <a:pt x="2836" y="4044"/>
                  </a:cubicBezTo>
                  <a:cubicBezTo>
                    <a:pt x="2117" y="4038"/>
                    <a:pt x="1400" y="3799"/>
                    <a:pt x="1131" y="3477"/>
                  </a:cubicBezTo>
                  <a:cubicBezTo>
                    <a:pt x="727" y="2994"/>
                    <a:pt x="572" y="1698"/>
                    <a:pt x="534" y="1066"/>
                  </a:cubicBezTo>
                  <a:lnTo>
                    <a:pt x="533" y="1066"/>
                  </a:lnTo>
                  <a:cubicBezTo>
                    <a:pt x="867" y="904"/>
                    <a:pt x="1769" y="522"/>
                    <a:pt x="2853" y="522"/>
                  </a:cubicBezTo>
                  <a:close/>
                  <a:moveTo>
                    <a:pt x="2858" y="0"/>
                  </a:moveTo>
                  <a:cubicBezTo>
                    <a:pt x="1343" y="0"/>
                    <a:pt x="184" y="658"/>
                    <a:pt x="136" y="686"/>
                  </a:cubicBezTo>
                  <a:lnTo>
                    <a:pt x="0" y="763"/>
                  </a:lnTo>
                  <a:lnTo>
                    <a:pt x="5" y="920"/>
                  </a:lnTo>
                  <a:cubicBezTo>
                    <a:pt x="12" y="1136"/>
                    <a:pt x="93" y="3050"/>
                    <a:pt x="730" y="3811"/>
                  </a:cubicBezTo>
                  <a:cubicBezTo>
                    <a:pt x="1158" y="4322"/>
                    <a:pt x="2094" y="4558"/>
                    <a:pt x="2831" y="4564"/>
                  </a:cubicBezTo>
                  <a:lnTo>
                    <a:pt x="2865" y="4564"/>
                  </a:lnTo>
                  <a:cubicBezTo>
                    <a:pt x="3628" y="4564"/>
                    <a:pt x="4237" y="4345"/>
                    <a:pt x="4583" y="3944"/>
                  </a:cubicBezTo>
                  <a:cubicBezTo>
                    <a:pt x="5368" y="3036"/>
                    <a:pt x="5378" y="811"/>
                    <a:pt x="5378" y="717"/>
                  </a:cubicBezTo>
                  <a:lnTo>
                    <a:pt x="5378" y="566"/>
                  </a:lnTo>
                  <a:lnTo>
                    <a:pt x="5246" y="491"/>
                  </a:lnTo>
                  <a:cubicBezTo>
                    <a:pt x="5211" y="470"/>
                    <a:pt x="4373" y="0"/>
                    <a:pt x="28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7"/>
            <p:cNvSpPr/>
            <p:nvPr/>
          </p:nvSpPr>
          <p:spPr>
            <a:xfrm>
              <a:off x="-1852125" y="1660500"/>
              <a:ext cx="23275" cy="25"/>
            </a:xfrm>
            <a:custGeom>
              <a:rect b="b" l="l" r="r" t="t"/>
              <a:pathLst>
                <a:path extrusionOk="0" h="1" w="931">
                  <a:moveTo>
                    <a:pt x="0" y="0"/>
                  </a:moveTo>
                  <a:lnTo>
                    <a:pt x="93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7"/>
            <p:cNvSpPr/>
            <p:nvPr/>
          </p:nvSpPr>
          <p:spPr>
            <a:xfrm>
              <a:off x="-1852125" y="1653975"/>
              <a:ext cx="23275" cy="13050"/>
            </a:xfrm>
            <a:custGeom>
              <a:rect b="b" l="l" r="r" t="t"/>
              <a:pathLst>
                <a:path extrusionOk="0" h="522" w="931">
                  <a:moveTo>
                    <a:pt x="0" y="1"/>
                  </a:moveTo>
                  <a:lnTo>
                    <a:pt x="0" y="521"/>
                  </a:lnTo>
                  <a:lnTo>
                    <a:pt x="930" y="521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7"/>
            <p:cNvSpPr/>
            <p:nvPr/>
          </p:nvSpPr>
          <p:spPr>
            <a:xfrm>
              <a:off x="-2238925" y="2688100"/>
              <a:ext cx="229700" cy="146800"/>
            </a:xfrm>
            <a:custGeom>
              <a:rect b="b" l="l" r="r" t="t"/>
              <a:pathLst>
                <a:path extrusionOk="0" h="5872" w="9188">
                  <a:moveTo>
                    <a:pt x="5998" y="0"/>
                  </a:moveTo>
                  <a:lnTo>
                    <a:pt x="1787" y="125"/>
                  </a:lnTo>
                  <a:lnTo>
                    <a:pt x="1" y="3248"/>
                  </a:lnTo>
                  <a:cubicBezTo>
                    <a:pt x="1" y="3248"/>
                    <a:pt x="3828" y="5872"/>
                    <a:pt x="5233" y="5872"/>
                  </a:cubicBezTo>
                  <a:cubicBezTo>
                    <a:pt x="6636" y="5872"/>
                    <a:pt x="7402" y="3997"/>
                    <a:pt x="7402" y="3997"/>
                  </a:cubicBezTo>
                  <a:cubicBezTo>
                    <a:pt x="7402" y="3997"/>
                    <a:pt x="7735" y="4079"/>
                    <a:pt x="8092" y="4079"/>
                  </a:cubicBezTo>
                  <a:cubicBezTo>
                    <a:pt x="8360" y="4079"/>
                    <a:pt x="8641" y="4033"/>
                    <a:pt x="8805" y="3873"/>
                  </a:cubicBezTo>
                  <a:cubicBezTo>
                    <a:pt x="9188" y="3498"/>
                    <a:pt x="9188" y="2874"/>
                    <a:pt x="9188" y="2874"/>
                  </a:cubicBezTo>
                  <a:lnTo>
                    <a:pt x="5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7"/>
            <p:cNvSpPr/>
            <p:nvPr/>
          </p:nvSpPr>
          <p:spPr>
            <a:xfrm>
              <a:off x="-2247550" y="2681525"/>
              <a:ext cx="244850" cy="159900"/>
            </a:xfrm>
            <a:custGeom>
              <a:rect b="b" l="l" r="r" t="t"/>
              <a:pathLst>
                <a:path extrusionOk="0" h="6396" w="9794">
                  <a:moveTo>
                    <a:pt x="6246" y="527"/>
                  </a:moveTo>
                  <a:lnTo>
                    <a:pt x="9265" y="3246"/>
                  </a:lnTo>
                  <a:cubicBezTo>
                    <a:pt x="9246" y="3414"/>
                    <a:pt x="9183" y="3741"/>
                    <a:pt x="8968" y="3950"/>
                  </a:cubicBezTo>
                  <a:cubicBezTo>
                    <a:pt x="8870" y="4047"/>
                    <a:pt x="8663" y="4083"/>
                    <a:pt x="8435" y="4083"/>
                  </a:cubicBezTo>
                  <a:cubicBezTo>
                    <a:pt x="8220" y="4083"/>
                    <a:pt x="7987" y="4051"/>
                    <a:pt x="7808" y="4008"/>
                  </a:cubicBezTo>
                  <a:lnTo>
                    <a:pt x="7590" y="3955"/>
                  </a:lnTo>
                  <a:lnTo>
                    <a:pt x="7506" y="4162"/>
                  </a:lnTo>
                  <a:cubicBezTo>
                    <a:pt x="7498" y="4179"/>
                    <a:pt x="6791" y="5874"/>
                    <a:pt x="5577" y="5874"/>
                  </a:cubicBezTo>
                  <a:cubicBezTo>
                    <a:pt x="4555" y="5874"/>
                    <a:pt x="1873" y="4222"/>
                    <a:pt x="691" y="3431"/>
                  </a:cubicBezTo>
                  <a:lnTo>
                    <a:pt x="2285" y="643"/>
                  </a:lnTo>
                  <a:lnTo>
                    <a:pt x="6246" y="527"/>
                  </a:lnTo>
                  <a:close/>
                  <a:moveTo>
                    <a:pt x="6440" y="0"/>
                  </a:moveTo>
                  <a:lnTo>
                    <a:pt x="1978" y="132"/>
                  </a:lnTo>
                  <a:lnTo>
                    <a:pt x="0" y="3591"/>
                  </a:lnTo>
                  <a:lnTo>
                    <a:pt x="198" y="3726"/>
                  </a:lnTo>
                  <a:cubicBezTo>
                    <a:pt x="356" y="3835"/>
                    <a:pt x="4110" y="6395"/>
                    <a:pt x="5577" y="6395"/>
                  </a:cubicBezTo>
                  <a:cubicBezTo>
                    <a:pt x="6863" y="6395"/>
                    <a:pt x="7642" y="5069"/>
                    <a:pt x="7897" y="4556"/>
                  </a:cubicBezTo>
                  <a:cubicBezTo>
                    <a:pt x="8036" y="4579"/>
                    <a:pt x="8226" y="4603"/>
                    <a:pt x="8427" y="4603"/>
                  </a:cubicBezTo>
                  <a:cubicBezTo>
                    <a:pt x="8752" y="4603"/>
                    <a:pt x="9109" y="4542"/>
                    <a:pt x="9333" y="4322"/>
                  </a:cubicBezTo>
                  <a:cubicBezTo>
                    <a:pt x="9788" y="3875"/>
                    <a:pt x="9793" y="3167"/>
                    <a:pt x="9793" y="3137"/>
                  </a:cubicBezTo>
                  <a:lnTo>
                    <a:pt x="9793" y="3020"/>
                  </a:lnTo>
                  <a:lnTo>
                    <a:pt x="64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7"/>
            <p:cNvSpPr/>
            <p:nvPr/>
          </p:nvSpPr>
          <p:spPr>
            <a:xfrm>
              <a:off x="-2551575" y="2079025"/>
              <a:ext cx="392425" cy="690300"/>
            </a:xfrm>
            <a:custGeom>
              <a:rect b="b" l="l" r="r" t="t"/>
              <a:pathLst>
                <a:path extrusionOk="0" h="27612" w="15697">
                  <a:moveTo>
                    <a:pt x="14166" y="1"/>
                  </a:moveTo>
                  <a:lnTo>
                    <a:pt x="0" y="18616"/>
                  </a:lnTo>
                  <a:lnTo>
                    <a:pt x="12507" y="27612"/>
                  </a:lnTo>
                  <a:lnTo>
                    <a:pt x="14293" y="24488"/>
                  </a:lnTo>
                  <a:lnTo>
                    <a:pt x="10465" y="17117"/>
                  </a:lnTo>
                  <a:lnTo>
                    <a:pt x="15696" y="12369"/>
                  </a:lnTo>
                  <a:lnTo>
                    <a:pt x="1416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7"/>
            <p:cNvSpPr/>
            <p:nvPr/>
          </p:nvSpPr>
          <p:spPr>
            <a:xfrm>
              <a:off x="-2560775" y="2062375"/>
              <a:ext cx="408525" cy="716425"/>
            </a:xfrm>
            <a:custGeom>
              <a:rect b="b" l="l" r="r" t="t"/>
              <a:pathLst>
                <a:path extrusionOk="0" h="28657" w="16341">
                  <a:moveTo>
                    <a:pt x="14353" y="1333"/>
                  </a:moveTo>
                  <a:lnTo>
                    <a:pt x="15789" y="12933"/>
                  </a:lnTo>
                  <a:lnTo>
                    <a:pt x="10508" y="17725"/>
                  </a:lnTo>
                  <a:lnTo>
                    <a:pt x="14364" y="25148"/>
                  </a:lnTo>
                  <a:lnTo>
                    <a:pt x="12792" y="27898"/>
                  </a:lnTo>
                  <a:lnTo>
                    <a:pt x="738" y="19228"/>
                  </a:lnTo>
                  <a:lnTo>
                    <a:pt x="14353" y="1333"/>
                  </a:lnTo>
                  <a:close/>
                  <a:moveTo>
                    <a:pt x="14714" y="1"/>
                  </a:moveTo>
                  <a:lnTo>
                    <a:pt x="0" y="19338"/>
                  </a:lnTo>
                  <a:lnTo>
                    <a:pt x="12957" y="28657"/>
                  </a:lnTo>
                  <a:lnTo>
                    <a:pt x="14957" y="25160"/>
                  </a:lnTo>
                  <a:lnTo>
                    <a:pt x="11156" y="17841"/>
                  </a:lnTo>
                  <a:lnTo>
                    <a:pt x="16340" y="13138"/>
                  </a:lnTo>
                  <a:lnTo>
                    <a:pt x="147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7"/>
            <p:cNvSpPr/>
            <p:nvPr/>
          </p:nvSpPr>
          <p:spPr>
            <a:xfrm>
              <a:off x="-2282125" y="2631800"/>
              <a:ext cx="69625" cy="109675"/>
            </a:xfrm>
            <a:custGeom>
              <a:rect b="b" l="l" r="r" t="t"/>
              <a:pathLst>
                <a:path extrusionOk="0" h="4387" w="2785">
                  <a:moveTo>
                    <a:pt x="2489" y="1"/>
                  </a:moveTo>
                  <a:cubicBezTo>
                    <a:pt x="2401" y="1"/>
                    <a:pt x="2315" y="45"/>
                    <a:pt x="2266" y="126"/>
                  </a:cubicBezTo>
                  <a:lnTo>
                    <a:pt x="98" y="3999"/>
                  </a:lnTo>
                  <a:cubicBezTo>
                    <a:pt x="1" y="4173"/>
                    <a:pt x="125" y="4387"/>
                    <a:pt x="324" y="4387"/>
                  </a:cubicBezTo>
                  <a:cubicBezTo>
                    <a:pt x="418" y="4387"/>
                    <a:pt x="506" y="4335"/>
                    <a:pt x="552" y="4254"/>
                  </a:cubicBezTo>
                  <a:lnTo>
                    <a:pt x="2720" y="380"/>
                  </a:lnTo>
                  <a:cubicBezTo>
                    <a:pt x="2784" y="255"/>
                    <a:pt x="2738" y="103"/>
                    <a:pt x="2616" y="34"/>
                  </a:cubicBezTo>
                  <a:cubicBezTo>
                    <a:pt x="2576" y="11"/>
                    <a:pt x="2532" y="1"/>
                    <a:pt x="2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7"/>
            <p:cNvSpPr/>
            <p:nvPr/>
          </p:nvSpPr>
          <p:spPr>
            <a:xfrm>
              <a:off x="-2339000" y="2393975"/>
              <a:ext cx="56425" cy="119500"/>
            </a:xfrm>
            <a:custGeom>
              <a:rect b="b" l="l" r="r" t="t"/>
              <a:pathLst>
                <a:path extrusionOk="0" h="4780" w="2257">
                  <a:moveTo>
                    <a:pt x="298" y="0"/>
                  </a:moveTo>
                  <a:cubicBezTo>
                    <a:pt x="267" y="0"/>
                    <a:pt x="235" y="6"/>
                    <a:pt x="204" y="18"/>
                  </a:cubicBezTo>
                  <a:cubicBezTo>
                    <a:pt x="66" y="71"/>
                    <a:pt x="0" y="230"/>
                    <a:pt x="61" y="364"/>
                  </a:cubicBezTo>
                  <a:lnTo>
                    <a:pt x="1720" y="4612"/>
                  </a:lnTo>
                  <a:cubicBezTo>
                    <a:pt x="1757" y="4713"/>
                    <a:pt x="1854" y="4779"/>
                    <a:pt x="1962" y="4779"/>
                  </a:cubicBezTo>
                  <a:cubicBezTo>
                    <a:pt x="1993" y="4779"/>
                    <a:pt x="2026" y="4772"/>
                    <a:pt x="2055" y="4761"/>
                  </a:cubicBezTo>
                  <a:cubicBezTo>
                    <a:pt x="2190" y="4708"/>
                    <a:pt x="2256" y="4558"/>
                    <a:pt x="2204" y="4423"/>
                  </a:cubicBezTo>
                  <a:lnTo>
                    <a:pt x="545" y="176"/>
                  </a:lnTo>
                  <a:cubicBezTo>
                    <a:pt x="508" y="68"/>
                    <a:pt x="406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7"/>
            <p:cNvSpPr/>
            <p:nvPr/>
          </p:nvSpPr>
          <p:spPr>
            <a:xfrm>
              <a:off x="-1648725" y="2688100"/>
              <a:ext cx="229725" cy="146800"/>
            </a:xfrm>
            <a:custGeom>
              <a:rect b="b" l="l" r="r" t="t"/>
              <a:pathLst>
                <a:path extrusionOk="0" h="5872" w="9189">
                  <a:moveTo>
                    <a:pt x="3191" y="0"/>
                  </a:moveTo>
                  <a:lnTo>
                    <a:pt x="0" y="2874"/>
                  </a:lnTo>
                  <a:cubicBezTo>
                    <a:pt x="0" y="2874"/>
                    <a:pt x="0" y="3498"/>
                    <a:pt x="383" y="3873"/>
                  </a:cubicBezTo>
                  <a:cubicBezTo>
                    <a:pt x="547" y="4033"/>
                    <a:pt x="828" y="4079"/>
                    <a:pt x="1096" y="4079"/>
                  </a:cubicBezTo>
                  <a:cubicBezTo>
                    <a:pt x="1453" y="4079"/>
                    <a:pt x="1786" y="3997"/>
                    <a:pt x="1786" y="3997"/>
                  </a:cubicBezTo>
                  <a:cubicBezTo>
                    <a:pt x="1786" y="3997"/>
                    <a:pt x="2553" y="5872"/>
                    <a:pt x="3956" y="5872"/>
                  </a:cubicBezTo>
                  <a:cubicBezTo>
                    <a:pt x="5360" y="5872"/>
                    <a:pt x="9189" y="3248"/>
                    <a:pt x="9189" y="3248"/>
                  </a:cubicBezTo>
                  <a:lnTo>
                    <a:pt x="7401" y="125"/>
                  </a:lnTo>
                  <a:lnTo>
                    <a:pt x="3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7"/>
            <p:cNvSpPr/>
            <p:nvPr/>
          </p:nvSpPr>
          <p:spPr>
            <a:xfrm>
              <a:off x="-1655250" y="2681525"/>
              <a:ext cx="244875" cy="159900"/>
            </a:xfrm>
            <a:custGeom>
              <a:rect b="b" l="l" r="r" t="t"/>
              <a:pathLst>
                <a:path extrusionOk="0" h="6396" w="9795">
                  <a:moveTo>
                    <a:pt x="3548" y="527"/>
                  </a:moveTo>
                  <a:lnTo>
                    <a:pt x="7510" y="643"/>
                  </a:lnTo>
                  <a:lnTo>
                    <a:pt x="9104" y="3431"/>
                  </a:lnTo>
                  <a:cubicBezTo>
                    <a:pt x="7923" y="4222"/>
                    <a:pt x="5241" y="5874"/>
                    <a:pt x="4219" y="5874"/>
                  </a:cubicBezTo>
                  <a:cubicBezTo>
                    <a:pt x="3008" y="5874"/>
                    <a:pt x="2297" y="4179"/>
                    <a:pt x="2290" y="4162"/>
                  </a:cubicBezTo>
                  <a:lnTo>
                    <a:pt x="2205" y="3955"/>
                  </a:lnTo>
                  <a:lnTo>
                    <a:pt x="1987" y="4008"/>
                  </a:lnTo>
                  <a:cubicBezTo>
                    <a:pt x="1809" y="4051"/>
                    <a:pt x="1575" y="4083"/>
                    <a:pt x="1360" y="4083"/>
                  </a:cubicBezTo>
                  <a:cubicBezTo>
                    <a:pt x="1132" y="4083"/>
                    <a:pt x="925" y="4047"/>
                    <a:pt x="827" y="3950"/>
                  </a:cubicBezTo>
                  <a:cubicBezTo>
                    <a:pt x="612" y="3741"/>
                    <a:pt x="548" y="3414"/>
                    <a:pt x="530" y="3246"/>
                  </a:cubicBezTo>
                  <a:lnTo>
                    <a:pt x="3548" y="527"/>
                  </a:lnTo>
                  <a:close/>
                  <a:moveTo>
                    <a:pt x="3355" y="0"/>
                  </a:moveTo>
                  <a:lnTo>
                    <a:pt x="1" y="3020"/>
                  </a:lnTo>
                  <a:lnTo>
                    <a:pt x="1" y="3137"/>
                  </a:lnTo>
                  <a:cubicBezTo>
                    <a:pt x="1" y="3167"/>
                    <a:pt x="6" y="3875"/>
                    <a:pt x="462" y="4322"/>
                  </a:cubicBezTo>
                  <a:cubicBezTo>
                    <a:pt x="687" y="4542"/>
                    <a:pt x="1043" y="4603"/>
                    <a:pt x="1368" y="4603"/>
                  </a:cubicBezTo>
                  <a:cubicBezTo>
                    <a:pt x="1570" y="4603"/>
                    <a:pt x="1759" y="4579"/>
                    <a:pt x="1897" y="4556"/>
                  </a:cubicBezTo>
                  <a:cubicBezTo>
                    <a:pt x="2152" y="5069"/>
                    <a:pt x="2931" y="6395"/>
                    <a:pt x="4217" y="6395"/>
                  </a:cubicBezTo>
                  <a:cubicBezTo>
                    <a:pt x="5685" y="6395"/>
                    <a:pt x="9437" y="3835"/>
                    <a:pt x="9596" y="3726"/>
                  </a:cubicBezTo>
                  <a:lnTo>
                    <a:pt x="9795" y="3591"/>
                  </a:lnTo>
                  <a:lnTo>
                    <a:pt x="7816" y="132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7"/>
            <p:cNvSpPr/>
            <p:nvPr/>
          </p:nvSpPr>
          <p:spPr>
            <a:xfrm>
              <a:off x="-1517925" y="2054050"/>
              <a:ext cx="411575" cy="715275"/>
            </a:xfrm>
            <a:custGeom>
              <a:rect b="b" l="l" r="r" t="t"/>
              <a:pathLst>
                <a:path extrusionOk="0" h="28611" w="16463">
                  <a:moveTo>
                    <a:pt x="2169" y="1"/>
                  </a:moveTo>
                  <a:lnTo>
                    <a:pt x="1" y="13243"/>
                  </a:lnTo>
                  <a:lnTo>
                    <a:pt x="5998" y="18116"/>
                  </a:lnTo>
                  <a:lnTo>
                    <a:pt x="2169" y="25487"/>
                  </a:lnTo>
                  <a:lnTo>
                    <a:pt x="3957" y="28611"/>
                  </a:lnTo>
                  <a:lnTo>
                    <a:pt x="16463" y="19615"/>
                  </a:lnTo>
                  <a:lnTo>
                    <a:pt x="216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7"/>
            <p:cNvSpPr/>
            <p:nvPr/>
          </p:nvSpPr>
          <p:spPr>
            <a:xfrm>
              <a:off x="-1524950" y="2037650"/>
              <a:ext cx="427725" cy="741150"/>
            </a:xfrm>
            <a:custGeom>
              <a:rect b="b" l="l" r="r" t="t"/>
              <a:pathLst>
                <a:path extrusionOk="0" h="29646" w="17109">
                  <a:moveTo>
                    <a:pt x="2607" y="1313"/>
                  </a:moveTo>
                  <a:lnTo>
                    <a:pt x="16378" y="20213"/>
                  </a:lnTo>
                  <a:lnTo>
                    <a:pt x="4320" y="28887"/>
                  </a:lnTo>
                  <a:lnTo>
                    <a:pt x="2747" y="26137"/>
                  </a:lnTo>
                  <a:lnTo>
                    <a:pt x="6609" y="18704"/>
                  </a:lnTo>
                  <a:lnTo>
                    <a:pt x="563" y="13793"/>
                  </a:lnTo>
                  <a:lnTo>
                    <a:pt x="2607" y="1313"/>
                  </a:lnTo>
                  <a:close/>
                  <a:moveTo>
                    <a:pt x="2295" y="1"/>
                  </a:moveTo>
                  <a:lnTo>
                    <a:pt x="1" y="14006"/>
                  </a:lnTo>
                  <a:lnTo>
                    <a:pt x="5950" y="18840"/>
                  </a:lnTo>
                  <a:lnTo>
                    <a:pt x="2155" y="26149"/>
                  </a:lnTo>
                  <a:lnTo>
                    <a:pt x="4155" y="29646"/>
                  </a:lnTo>
                  <a:lnTo>
                    <a:pt x="17108" y="20330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7"/>
            <p:cNvSpPr/>
            <p:nvPr/>
          </p:nvSpPr>
          <p:spPr>
            <a:xfrm>
              <a:off x="-1445750" y="2631400"/>
              <a:ext cx="69950" cy="110075"/>
            </a:xfrm>
            <a:custGeom>
              <a:rect b="b" l="l" r="r" t="t"/>
              <a:pathLst>
                <a:path extrusionOk="0" h="4403" w="2798">
                  <a:moveTo>
                    <a:pt x="299" y="1"/>
                  </a:moveTo>
                  <a:cubicBezTo>
                    <a:pt x="256" y="1"/>
                    <a:pt x="213" y="12"/>
                    <a:pt x="172" y="34"/>
                  </a:cubicBezTo>
                  <a:cubicBezTo>
                    <a:pt x="44" y="105"/>
                    <a:pt x="0" y="270"/>
                    <a:pt x="77" y="396"/>
                  </a:cubicBezTo>
                  <a:lnTo>
                    <a:pt x="2247" y="4270"/>
                  </a:lnTo>
                  <a:cubicBezTo>
                    <a:pt x="2291" y="4352"/>
                    <a:pt x="2379" y="4403"/>
                    <a:pt x="2473" y="4403"/>
                  </a:cubicBezTo>
                  <a:cubicBezTo>
                    <a:pt x="2672" y="4403"/>
                    <a:pt x="2798" y="4189"/>
                    <a:pt x="2701" y="4015"/>
                  </a:cubicBezTo>
                  <a:lnTo>
                    <a:pt x="531" y="142"/>
                  </a:lnTo>
                  <a:cubicBezTo>
                    <a:pt x="484" y="52"/>
                    <a:pt x="393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7"/>
            <p:cNvSpPr/>
            <p:nvPr/>
          </p:nvSpPr>
          <p:spPr>
            <a:xfrm>
              <a:off x="-1375375" y="2394150"/>
              <a:ext cx="56300" cy="119325"/>
            </a:xfrm>
            <a:custGeom>
              <a:rect b="b" l="l" r="r" t="t"/>
              <a:pathLst>
                <a:path extrusionOk="0" h="4773" w="2252">
                  <a:moveTo>
                    <a:pt x="1957" y="1"/>
                  </a:moveTo>
                  <a:cubicBezTo>
                    <a:pt x="1851" y="1"/>
                    <a:pt x="1752" y="65"/>
                    <a:pt x="1713" y="170"/>
                  </a:cubicBezTo>
                  <a:lnTo>
                    <a:pt x="54" y="4418"/>
                  </a:lnTo>
                  <a:cubicBezTo>
                    <a:pt x="1" y="4551"/>
                    <a:pt x="67" y="4702"/>
                    <a:pt x="202" y="4754"/>
                  </a:cubicBezTo>
                  <a:cubicBezTo>
                    <a:pt x="232" y="4766"/>
                    <a:pt x="263" y="4772"/>
                    <a:pt x="296" y="4772"/>
                  </a:cubicBezTo>
                  <a:cubicBezTo>
                    <a:pt x="404" y="4772"/>
                    <a:pt x="500" y="4706"/>
                    <a:pt x="538" y="4607"/>
                  </a:cubicBezTo>
                  <a:lnTo>
                    <a:pt x="2197" y="359"/>
                  </a:lnTo>
                  <a:cubicBezTo>
                    <a:pt x="2252" y="224"/>
                    <a:pt x="2185" y="72"/>
                    <a:pt x="2051" y="18"/>
                  </a:cubicBezTo>
                  <a:cubicBezTo>
                    <a:pt x="2020" y="7"/>
                    <a:pt x="1988" y="1"/>
                    <a:pt x="1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3" name="Google Shape;1743;p47"/>
          <p:cNvGrpSpPr/>
          <p:nvPr/>
        </p:nvGrpSpPr>
        <p:grpSpPr>
          <a:xfrm>
            <a:off x="5065312" y="925495"/>
            <a:ext cx="1771044" cy="1777177"/>
            <a:chOff x="1252700" y="238400"/>
            <a:chExt cx="5219700" cy="5237775"/>
          </a:xfrm>
        </p:grpSpPr>
        <p:sp>
          <p:nvSpPr>
            <p:cNvPr id="1744" name="Google Shape;1744;p47"/>
            <p:cNvSpPr/>
            <p:nvPr/>
          </p:nvSpPr>
          <p:spPr>
            <a:xfrm>
              <a:off x="2451375" y="1351625"/>
              <a:ext cx="469250" cy="37725"/>
            </a:xfrm>
            <a:custGeom>
              <a:rect b="b" l="l" r="r" t="t"/>
              <a:pathLst>
                <a:path extrusionOk="0" h="1509" w="18770">
                  <a:moveTo>
                    <a:pt x="18770" y="1"/>
                  </a:moveTo>
                  <a:cubicBezTo>
                    <a:pt x="12824" y="577"/>
                    <a:pt x="6970" y="485"/>
                    <a:pt x="0" y="1077"/>
                  </a:cubicBezTo>
                  <a:cubicBezTo>
                    <a:pt x="74" y="1212"/>
                    <a:pt x="127" y="1357"/>
                    <a:pt x="156" y="1508"/>
                  </a:cubicBezTo>
                  <a:lnTo>
                    <a:pt x="18770" y="1508"/>
                  </a:lnTo>
                  <a:lnTo>
                    <a:pt x="18770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7"/>
            <p:cNvSpPr/>
            <p:nvPr/>
          </p:nvSpPr>
          <p:spPr>
            <a:xfrm>
              <a:off x="1252700" y="693600"/>
              <a:ext cx="5219700" cy="3620175"/>
            </a:xfrm>
            <a:custGeom>
              <a:rect b="b" l="l" r="r" t="t"/>
              <a:pathLst>
                <a:path extrusionOk="0" h="144807" w="208788">
                  <a:moveTo>
                    <a:pt x="166787" y="50315"/>
                  </a:moveTo>
                  <a:cubicBezTo>
                    <a:pt x="166836" y="50315"/>
                    <a:pt x="166886" y="50317"/>
                    <a:pt x="166937" y="50322"/>
                  </a:cubicBezTo>
                  <a:cubicBezTo>
                    <a:pt x="167741" y="50397"/>
                    <a:pt x="168355" y="51073"/>
                    <a:pt x="168355" y="51882"/>
                  </a:cubicBezTo>
                  <a:cubicBezTo>
                    <a:pt x="168355" y="52690"/>
                    <a:pt x="167741" y="53366"/>
                    <a:pt x="166937" y="53441"/>
                  </a:cubicBezTo>
                  <a:cubicBezTo>
                    <a:pt x="166886" y="53446"/>
                    <a:pt x="166836" y="53449"/>
                    <a:pt x="166787" y="53449"/>
                  </a:cubicBezTo>
                  <a:cubicBezTo>
                    <a:pt x="166043" y="53449"/>
                    <a:pt x="165392" y="52920"/>
                    <a:pt x="165250" y="52176"/>
                  </a:cubicBezTo>
                  <a:lnTo>
                    <a:pt x="145519" y="52176"/>
                  </a:lnTo>
                  <a:lnTo>
                    <a:pt x="145519" y="51587"/>
                  </a:lnTo>
                  <a:lnTo>
                    <a:pt x="165250" y="51587"/>
                  </a:lnTo>
                  <a:cubicBezTo>
                    <a:pt x="165392" y="50843"/>
                    <a:pt x="166043" y="50315"/>
                    <a:pt x="166787" y="50315"/>
                  </a:cubicBezTo>
                  <a:close/>
                  <a:moveTo>
                    <a:pt x="39992" y="50314"/>
                  </a:moveTo>
                  <a:cubicBezTo>
                    <a:pt x="39997" y="50314"/>
                    <a:pt x="40002" y="50314"/>
                    <a:pt x="40006" y="50314"/>
                  </a:cubicBezTo>
                  <a:cubicBezTo>
                    <a:pt x="40814" y="50314"/>
                    <a:pt x="41471" y="50928"/>
                    <a:pt x="41557" y="51713"/>
                  </a:cubicBezTo>
                  <a:lnTo>
                    <a:pt x="70690" y="51713"/>
                  </a:lnTo>
                  <a:lnTo>
                    <a:pt x="70690" y="52302"/>
                  </a:lnTo>
                  <a:lnTo>
                    <a:pt x="41510" y="52302"/>
                  </a:lnTo>
                  <a:cubicBezTo>
                    <a:pt x="41324" y="52962"/>
                    <a:pt x="40726" y="53449"/>
                    <a:pt x="40006" y="53449"/>
                  </a:cubicBezTo>
                  <a:cubicBezTo>
                    <a:pt x="40002" y="53449"/>
                    <a:pt x="39997" y="53449"/>
                    <a:pt x="39992" y="53449"/>
                  </a:cubicBezTo>
                  <a:cubicBezTo>
                    <a:pt x="39127" y="53449"/>
                    <a:pt x="38424" y="52748"/>
                    <a:pt x="38424" y="51882"/>
                  </a:cubicBezTo>
                  <a:cubicBezTo>
                    <a:pt x="38424" y="51015"/>
                    <a:pt x="39127" y="50314"/>
                    <a:pt x="39992" y="50314"/>
                  </a:cubicBezTo>
                  <a:close/>
                  <a:moveTo>
                    <a:pt x="189267" y="65419"/>
                  </a:moveTo>
                  <a:cubicBezTo>
                    <a:pt x="190075" y="65419"/>
                    <a:pt x="190750" y="66033"/>
                    <a:pt x="190827" y="66837"/>
                  </a:cubicBezTo>
                  <a:cubicBezTo>
                    <a:pt x="190904" y="67642"/>
                    <a:pt x="190355" y="68373"/>
                    <a:pt x="189561" y="68524"/>
                  </a:cubicBezTo>
                  <a:lnTo>
                    <a:pt x="189561" y="84816"/>
                  </a:lnTo>
                  <a:lnTo>
                    <a:pt x="180120" y="84816"/>
                  </a:lnTo>
                  <a:lnTo>
                    <a:pt x="180120" y="95311"/>
                  </a:lnTo>
                  <a:lnTo>
                    <a:pt x="179530" y="95311"/>
                  </a:lnTo>
                  <a:lnTo>
                    <a:pt x="179530" y="84226"/>
                  </a:lnTo>
                  <a:lnTo>
                    <a:pt x="188972" y="84226"/>
                  </a:lnTo>
                  <a:lnTo>
                    <a:pt x="188972" y="68524"/>
                  </a:lnTo>
                  <a:cubicBezTo>
                    <a:pt x="188178" y="68373"/>
                    <a:pt x="187629" y="67642"/>
                    <a:pt x="187706" y="66837"/>
                  </a:cubicBezTo>
                  <a:cubicBezTo>
                    <a:pt x="187782" y="66033"/>
                    <a:pt x="188458" y="65419"/>
                    <a:pt x="189267" y="65419"/>
                  </a:cubicBezTo>
                  <a:close/>
                  <a:moveTo>
                    <a:pt x="15147" y="88090"/>
                  </a:moveTo>
                  <a:cubicBezTo>
                    <a:pt x="15152" y="88090"/>
                    <a:pt x="15158" y="88090"/>
                    <a:pt x="15163" y="88090"/>
                  </a:cubicBezTo>
                  <a:cubicBezTo>
                    <a:pt x="15858" y="88090"/>
                    <a:pt x="16440" y="88545"/>
                    <a:pt x="16646" y="89172"/>
                  </a:cubicBezTo>
                  <a:lnTo>
                    <a:pt x="30860" y="89172"/>
                  </a:lnTo>
                  <a:lnTo>
                    <a:pt x="30860" y="94304"/>
                  </a:lnTo>
                  <a:cubicBezTo>
                    <a:pt x="31360" y="94499"/>
                    <a:pt x="31725" y="94938"/>
                    <a:pt x="31827" y="95467"/>
                  </a:cubicBezTo>
                  <a:lnTo>
                    <a:pt x="191326" y="95467"/>
                  </a:lnTo>
                  <a:cubicBezTo>
                    <a:pt x="191468" y="94722"/>
                    <a:pt x="192120" y="94193"/>
                    <a:pt x="192864" y="94193"/>
                  </a:cubicBezTo>
                  <a:cubicBezTo>
                    <a:pt x="192913" y="94193"/>
                    <a:pt x="192963" y="94195"/>
                    <a:pt x="193012" y="94200"/>
                  </a:cubicBezTo>
                  <a:cubicBezTo>
                    <a:pt x="193817" y="94277"/>
                    <a:pt x="194431" y="94952"/>
                    <a:pt x="194431" y="95760"/>
                  </a:cubicBezTo>
                  <a:cubicBezTo>
                    <a:pt x="194431" y="96569"/>
                    <a:pt x="193817" y="97244"/>
                    <a:pt x="193012" y="97321"/>
                  </a:cubicBezTo>
                  <a:cubicBezTo>
                    <a:pt x="192962" y="97326"/>
                    <a:pt x="192912" y="97328"/>
                    <a:pt x="192862" y="97328"/>
                  </a:cubicBezTo>
                  <a:cubicBezTo>
                    <a:pt x="192119" y="97328"/>
                    <a:pt x="191468" y="96800"/>
                    <a:pt x="191326" y="96055"/>
                  </a:cubicBezTo>
                  <a:lnTo>
                    <a:pt x="31826" y="96055"/>
                  </a:lnTo>
                  <a:cubicBezTo>
                    <a:pt x="31686" y="96793"/>
                    <a:pt x="31040" y="97327"/>
                    <a:pt x="30289" y="97327"/>
                  </a:cubicBezTo>
                  <a:cubicBezTo>
                    <a:pt x="29538" y="97327"/>
                    <a:pt x="28892" y="96793"/>
                    <a:pt x="28751" y="96055"/>
                  </a:cubicBezTo>
                  <a:lnTo>
                    <a:pt x="23560" y="96055"/>
                  </a:lnTo>
                  <a:cubicBezTo>
                    <a:pt x="23418" y="96800"/>
                    <a:pt x="22767" y="97328"/>
                    <a:pt x="22023" y="97328"/>
                  </a:cubicBezTo>
                  <a:cubicBezTo>
                    <a:pt x="21973" y="97328"/>
                    <a:pt x="21923" y="97326"/>
                    <a:pt x="21873" y="97321"/>
                  </a:cubicBezTo>
                  <a:cubicBezTo>
                    <a:pt x="21069" y="97244"/>
                    <a:pt x="20455" y="96569"/>
                    <a:pt x="20455" y="95760"/>
                  </a:cubicBezTo>
                  <a:cubicBezTo>
                    <a:pt x="20455" y="94952"/>
                    <a:pt x="21069" y="94276"/>
                    <a:pt x="21873" y="94200"/>
                  </a:cubicBezTo>
                  <a:cubicBezTo>
                    <a:pt x="21923" y="94195"/>
                    <a:pt x="21973" y="94193"/>
                    <a:pt x="22023" y="94193"/>
                  </a:cubicBezTo>
                  <a:cubicBezTo>
                    <a:pt x="22767" y="94193"/>
                    <a:pt x="23418" y="94721"/>
                    <a:pt x="23560" y="95465"/>
                  </a:cubicBezTo>
                  <a:lnTo>
                    <a:pt x="28751" y="95465"/>
                  </a:lnTo>
                  <a:cubicBezTo>
                    <a:pt x="28891" y="94734"/>
                    <a:pt x="29527" y="94203"/>
                    <a:pt x="30270" y="94195"/>
                  </a:cubicBezTo>
                  <a:lnTo>
                    <a:pt x="30270" y="89761"/>
                  </a:lnTo>
                  <a:lnTo>
                    <a:pt x="16720" y="89761"/>
                  </a:lnTo>
                  <a:cubicBezTo>
                    <a:pt x="16665" y="90577"/>
                    <a:pt x="15993" y="91224"/>
                    <a:pt x="15163" y="91224"/>
                  </a:cubicBezTo>
                  <a:cubicBezTo>
                    <a:pt x="15158" y="91224"/>
                    <a:pt x="15152" y="91224"/>
                    <a:pt x="15147" y="91224"/>
                  </a:cubicBezTo>
                  <a:cubicBezTo>
                    <a:pt x="14282" y="91224"/>
                    <a:pt x="13581" y="90523"/>
                    <a:pt x="13581" y="89657"/>
                  </a:cubicBezTo>
                  <a:cubicBezTo>
                    <a:pt x="13581" y="88791"/>
                    <a:pt x="14282" y="88090"/>
                    <a:pt x="15147" y="88090"/>
                  </a:cubicBezTo>
                  <a:close/>
                  <a:moveTo>
                    <a:pt x="169604" y="115323"/>
                  </a:moveTo>
                  <a:cubicBezTo>
                    <a:pt x="170357" y="115323"/>
                    <a:pt x="171001" y="115858"/>
                    <a:pt x="171142" y="116596"/>
                  </a:cubicBezTo>
                  <a:lnTo>
                    <a:pt x="191775" y="116596"/>
                  </a:lnTo>
                  <a:cubicBezTo>
                    <a:pt x="191917" y="115852"/>
                    <a:pt x="192569" y="115323"/>
                    <a:pt x="193312" y="115323"/>
                  </a:cubicBezTo>
                  <a:cubicBezTo>
                    <a:pt x="193362" y="115323"/>
                    <a:pt x="193412" y="115326"/>
                    <a:pt x="193462" y="115330"/>
                  </a:cubicBezTo>
                  <a:cubicBezTo>
                    <a:pt x="194267" y="115407"/>
                    <a:pt x="194880" y="116083"/>
                    <a:pt x="194880" y="116891"/>
                  </a:cubicBezTo>
                  <a:cubicBezTo>
                    <a:pt x="194880" y="117699"/>
                    <a:pt x="194267" y="118374"/>
                    <a:pt x="193462" y="118450"/>
                  </a:cubicBezTo>
                  <a:cubicBezTo>
                    <a:pt x="193412" y="118455"/>
                    <a:pt x="193362" y="118457"/>
                    <a:pt x="193312" y="118457"/>
                  </a:cubicBezTo>
                  <a:cubicBezTo>
                    <a:pt x="192569" y="118457"/>
                    <a:pt x="191917" y="117929"/>
                    <a:pt x="191775" y="117186"/>
                  </a:cubicBezTo>
                  <a:lnTo>
                    <a:pt x="171143" y="117186"/>
                  </a:lnTo>
                  <a:cubicBezTo>
                    <a:pt x="171016" y="117853"/>
                    <a:pt x="170464" y="118364"/>
                    <a:pt x="169780" y="118440"/>
                  </a:cubicBezTo>
                  <a:lnTo>
                    <a:pt x="169780" y="123789"/>
                  </a:lnTo>
                  <a:lnTo>
                    <a:pt x="191767" y="123789"/>
                  </a:lnTo>
                  <a:cubicBezTo>
                    <a:pt x="191869" y="123023"/>
                    <a:pt x="192518" y="122430"/>
                    <a:pt x="193313" y="122430"/>
                  </a:cubicBezTo>
                  <a:cubicBezTo>
                    <a:pt x="194172" y="122437"/>
                    <a:pt x="194865" y="123137"/>
                    <a:pt x="194865" y="123996"/>
                  </a:cubicBezTo>
                  <a:cubicBezTo>
                    <a:pt x="194865" y="124856"/>
                    <a:pt x="194172" y="125556"/>
                    <a:pt x="193313" y="125565"/>
                  </a:cubicBezTo>
                  <a:cubicBezTo>
                    <a:pt x="192579" y="125565"/>
                    <a:pt x="191969" y="125059"/>
                    <a:pt x="191797" y="124378"/>
                  </a:cubicBezTo>
                  <a:lnTo>
                    <a:pt x="169191" y="124378"/>
                  </a:lnTo>
                  <a:lnTo>
                    <a:pt x="169191" y="118395"/>
                  </a:lnTo>
                  <a:cubicBezTo>
                    <a:pt x="168620" y="118239"/>
                    <a:pt x="168179" y="117774"/>
                    <a:pt x="168067" y="117186"/>
                  </a:cubicBezTo>
                  <a:lnTo>
                    <a:pt x="142960" y="117186"/>
                  </a:lnTo>
                  <a:lnTo>
                    <a:pt x="142960" y="116596"/>
                  </a:lnTo>
                  <a:lnTo>
                    <a:pt x="168067" y="116596"/>
                  </a:lnTo>
                  <a:cubicBezTo>
                    <a:pt x="168207" y="115858"/>
                    <a:pt x="168853" y="115323"/>
                    <a:pt x="169604" y="115323"/>
                  </a:cubicBezTo>
                  <a:close/>
                  <a:moveTo>
                    <a:pt x="14087" y="111137"/>
                  </a:moveTo>
                  <a:cubicBezTo>
                    <a:pt x="14092" y="111137"/>
                    <a:pt x="14097" y="111137"/>
                    <a:pt x="14102" y="111137"/>
                  </a:cubicBezTo>
                  <a:cubicBezTo>
                    <a:pt x="14914" y="111137"/>
                    <a:pt x="15574" y="111758"/>
                    <a:pt x="15653" y="112550"/>
                  </a:cubicBezTo>
                  <a:lnTo>
                    <a:pt x="27665" y="112550"/>
                  </a:lnTo>
                  <a:cubicBezTo>
                    <a:pt x="27744" y="111758"/>
                    <a:pt x="28404" y="111137"/>
                    <a:pt x="29216" y="111137"/>
                  </a:cubicBezTo>
                  <a:cubicBezTo>
                    <a:pt x="30029" y="111137"/>
                    <a:pt x="30689" y="111758"/>
                    <a:pt x="30768" y="112550"/>
                  </a:cubicBezTo>
                  <a:lnTo>
                    <a:pt x="39402" y="112550"/>
                  </a:lnTo>
                  <a:lnTo>
                    <a:pt x="39402" y="122440"/>
                  </a:lnTo>
                  <a:lnTo>
                    <a:pt x="57801" y="122440"/>
                  </a:lnTo>
                  <a:cubicBezTo>
                    <a:pt x="57922" y="121811"/>
                    <a:pt x="58414" y="121318"/>
                    <a:pt x="59043" y="121197"/>
                  </a:cubicBezTo>
                  <a:lnTo>
                    <a:pt x="59043" y="116486"/>
                  </a:lnTo>
                  <a:lnTo>
                    <a:pt x="69556" y="116486"/>
                  </a:lnTo>
                  <a:lnTo>
                    <a:pt x="69556" y="117075"/>
                  </a:lnTo>
                  <a:lnTo>
                    <a:pt x="59632" y="117075"/>
                  </a:lnTo>
                  <a:lnTo>
                    <a:pt x="59632" y="121198"/>
                  </a:lnTo>
                  <a:cubicBezTo>
                    <a:pt x="60202" y="121307"/>
                    <a:pt x="60665" y="121721"/>
                    <a:pt x="60836" y="122275"/>
                  </a:cubicBezTo>
                  <a:cubicBezTo>
                    <a:pt x="61006" y="122830"/>
                    <a:pt x="60857" y="123433"/>
                    <a:pt x="60447" y="123843"/>
                  </a:cubicBezTo>
                  <a:cubicBezTo>
                    <a:pt x="60149" y="124142"/>
                    <a:pt x="59749" y="124302"/>
                    <a:pt x="59339" y="124302"/>
                  </a:cubicBezTo>
                  <a:cubicBezTo>
                    <a:pt x="59185" y="124302"/>
                    <a:pt x="59030" y="124280"/>
                    <a:pt x="58879" y="124233"/>
                  </a:cubicBezTo>
                  <a:cubicBezTo>
                    <a:pt x="58324" y="124062"/>
                    <a:pt x="57910" y="123600"/>
                    <a:pt x="57801" y="123030"/>
                  </a:cubicBezTo>
                  <a:lnTo>
                    <a:pt x="38812" y="123030"/>
                  </a:lnTo>
                  <a:lnTo>
                    <a:pt x="38812" y="113140"/>
                  </a:lnTo>
                  <a:lnTo>
                    <a:pt x="30715" y="113140"/>
                  </a:lnTo>
                  <a:cubicBezTo>
                    <a:pt x="30553" y="113700"/>
                    <a:pt x="30091" y="114132"/>
                    <a:pt x="29511" y="114243"/>
                  </a:cubicBezTo>
                  <a:lnTo>
                    <a:pt x="29511" y="129324"/>
                  </a:lnTo>
                  <a:lnTo>
                    <a:pt x="20101" y="129324"/>
                  </a:lnTo>
                  <a:cubicBezTo>
                    <a:pt x="19877" y="129917"/>
                    <a:pt x="19309" y="130341"/>
                    <a:pt x="18638" y="130341"/>
                  </a:cubicBezTo>
                  <a:cubicBezTo>
                    <a:pt x="18633" y="130341"/>
                    <a:pt x="18629" y="130341"/>
                    <a:pt x="18624" y="130341"/>
                  </a:cubicBezTo>
                  <a:cubicBezTo>
                    <a:pt x="17759" y="130341"/>
                    <a:pt x="17056" y="129640"/>
                    <a:pt x="17056" y="128773"/>
                  </a:cubicBezTo>
                  <a:cubicBezTo>
                    <a:pt x="17056" y="127907"/>
                    <a:pt x="17759" y="127206"/>
                    <a:pt x="18624" y="127206"/>
                  </a:cubicBezTo>
                  <a:cubicBezTo>
                    <a:pt x="18629" y="127206"/>
                    <a:pt x="18633" y="127206"/>
                    <a:pt x="18638" y="127206"/>
                  </a:cubicBezTo>
                  <a:cubicBezTo>
                    <a:pt x="19490" y="127206"/>
                    <a:pt x="20180" y="127888"/>
                    <a:pt x="20201" y="128735"/>
                  </a:cubicBezTo>
                  <a:lnTo>
                    <a:pt x="28921" y="128735"/>
                  </a:lnTo>
                  <a:lnTo>
                    <a:pt x="28921" y="114243"/>
                  </a:lnTo>
                  <a:cubicBezTo>
                    <a:pt x="28341" y="114132"/>
                    <a:pt x="27880" y="113700"/>
                    <a:pt x="27717" y="113140"/>
                  </a:cubicBezTo>
                  <a:lnTo>
                    <a:pt x="15601" y="113140"/>
                  </a:lnTo>
                  <a:cubicBezTo>
                    <a:pt x="15411" y="113792"/>
                    <a:pt x="14815" y="114272"/>
                    <a:pt x="14102" y="114272"/>
                  </a:cubicBezTo>
                  <a:cubicBezTo>
                    <a:pt x="14097" y="114272"/>
                    <a:pt x="14092" y="114272"/>
                    <a:pt x="14087" y="114272"/>
                  </a:cubicBezTo>
                  <a:cubicBezTo>
                    <a:pt x="13223" y="114272"/>
                    <a:pt x="12519" y="113571"/>
                    <a:pt x="12519" y="112705"/>
                  </a:cubicBezTo>
                  <a:cubicBezTo>
                    <a:pt x="12519" y="111838"/>
                    <a:pt x="13223" y="111137"/>
                    <a:pt x="14087" y="111137"/>
                  </a:cubicBezTo>
                  <a:close/>
                  <a:moveTo>
                    <a:pt x="136905" y="1"/>
                  </a:moveTo>
                  <a:cubicBezTo>
                    <a:pt x="132240" y="1"/>
                    <a:pt x="127894" y="738"/>
                    <a:pt x="123858" y="1748"/>
                  </a:cubicBezTo>
                  <a:cubicBezTo>
                    <a:pt x="110020" y="5210"/>
                    <a:pt x="103470" y="13062"/>
                    <a:pt x="88405" y="20150"/>
                  </a:cubicBezTo>
                  <a:lnTo>
                    <a:pt x="88405" y="23084"/>
                  </a:lnTo>
                  <a:lnTo>
                    <a:pt x="101149" y="23084"/>
                  </a:lnTo>
                  <a:lnTo>
                    <a:pt x="101149" y="23672"/>
                  </a:lnTo>
                  <a:lnTo>
                    <a:pt x="87817" y="23672"/>
                  </a:lnTo>
                  <a:lnTo>
                    <a:pt x="87817" y="20427"/>
                  </a:lnTo>
                  <a:cubicBezTo>
                    <a:pt x="86732" y="20929"/>
                    <a:pt x="85607" y="21426"/>
                    <a:pt x="84429" y="21917"/>
                  </a:cubicBezTo>
                  <a:cubicBezTo>
                    <a:pt x="78037" y="24581"/>
                    <a:pt x="72617" y="25705"/>
                    <a:pt x="67307" y="26261"/>
                  </a:cubicBezTo>
                  <a:lnTo>
                    <a:pt x="67307" y="28418"/>
                  </a:lnTo>
                  <a:lnTo>
                    <a:pt x="48103" y="28418"/>
                  </a:lnTo>
                  <a:cubicBezTo>
                    <a:pt x="47960" y="29163"/>
                    <a:pt x="47309" y="29691"/>
                    <a:pt x="46565" y="29691"/>
                  </a:cubicBezTo>
                  <a:cubicBezTo>
                    <a:pt x="46516" y="29691"/>
                    <a:pt x="46466" y="29688"/>
                    <a:pt x="46417" y="29684"/>
                  </a:cubicBezTo>
                  <a:cubicBezTo>
                    <a:pt x="45613" y="29607"/>
                    <a:pt x="44999" y="28931"/>
                    <a:pt x="44999" y="28124"/>
                  </a:cubicBezTo>
                  <a:cubicBezTo>
                    <a:pt x="44999" y="27968"/>
                    <a:pt x="45028" y="27819"/>
                    <a:pt x="45071" y="27678"/>
                  </a:cubicBezTo>
                  <a:lnTo>
                    <a:pt x="45071" y="27678"/>
                  </a:lnTo>
                  <a:cubicBezTo>
                    <a:pt x="41448" y="28073"/>
                    <a:pt x="37848" y="28655"/>
                    <a:pt x="34286" y="29422"/>
                  </a:cubicBezTo>
                  <a:cubicBezTo>
                    <a:pt x="12428" y="34111"/>
                    <a:pt x="0" y="63661"/>
                    <a:pt x="0" y="80547"/>
                  </a:cubicBezTo>
                  <a:cubicBezTo>
                    <a:pt x="0" y="97433"/>
                    <a:pt x="1314" y="121838"/>
                    <a:pt x="20143" y="134487"/>
                  </a:cubicBezTo>
                  <a:cubicBezTo>
                    <a:pt x="24099" y="137145"/>
                    <a:pt x="29192" y="138189"/>
                    <a:pt x="34933" y="138189"/>
                  </a:cubicBezTo>
                  <a:cubicBezTo>
                    <a:pt x="55990" y="138189"/>
                    <a:pt x="85762" y="124142"/>
                    <a:pt x="100094" y="124142"/>
                  </a:cubicBezTo>
                  <a:cubicBezTo>
                    <a:pt x="100454" y="124142"/>
                    <a:pt x="100804" y="124150"/>
                    <a:pt x="101144" y="124169"/>
                  </a:cubicBezTo>
                  <a:cubicBezTo>
                    <a:pt x="118716" y="125107"/>
                    <a:pt x="138858" y="144807"/>
                    <a:pt x="164145" y="144807"/>
                  </a:cubicBezTo>
                  <a:cubicBezTo>
                    <a:pt x="199570" y="144806"/>
                    <a:pt x="208787" y="98789"/>
                    <a:pt x="202926" y="65885"/>
                  </a:cubicBezTo>
                  <a:cubicBezTo>
                    <a:pt x="200074" y="49872"/>
                    <a:pt x="192226" y="37294"/>
                    <a:pt x="182144" y="25669"/>
                  </a:cubicBezTo>
                  <a:cubicBezTo>
                    <a:pt x="180993" y="24341"/>
                    <a:pt x="179852" y="23076"/>
                    <a:pt x="178721" y="21874"/>
                  </a:cubicBezTo>
                  <a:lnTo>
                    <a:pt x="148778" y="21874"/>
                  </a:lnTo>
                  <a:cubicBezTo>
                    <a:pt x="148554" y="22468"/>
                    <a:pt x="147986" y="22893"/>
                    <a:pt x="147314" y="22893"/>
                  </a:cubicBezTo>
                  <a:cubicBezTo>
                    <a:pt x="147313" y="22893"/>
                    <a:pt x="147313" y="22893"/>
                    <a:pt x="147312" y="22893"/>
                  </a:cubicBezTo>
                  <a:cubicBezTo>
                    <a:pt x="146447" y="22893"/>
                    <a:pt x="145746" y="22190"/>
                    <a:pt x="145747" y="21326"/>
                  </a:cubicBezTo>
                  <a:cubicBezTo>
                    <a:pt x="145747" y="20512"/>
                    <a:pt x="146369" y="19852"/>
                    <a:pt x="147161" y="19773"/>
                  </a:cubicBezTo>
                  <a:lnTo>
                    <a:pt x="147161" y="12882"/>
                  </a:lnTo>
                  <a:lnTo>
                    <a:pt x="129767" y="12882"/>
                  </a:lnTo>
                  <a:lnTo>
                    <a:pt x="129767" y="21874"/>
                  </a:lnTo>
                  <a:lnTo>
                    <a:pt x="109249" y="21874"/>
                  </a:lnTo>
                  <a:lnTo>
                    <a:pt x="109249" y="38214"/>
                  </a:lnTo>
                  <a:lnTo>
                    <a:pt x="108659" y="38214"/>
                  </a:lnTo>
                  <a:lnTo>
                    <a:pt x="108659" y="21285"/>
                  </a:lnTo>
                  <a:lnTo>
                    <a:pt x="129178" y="21285"/>
                  </a:lnTo>
                  <a:lnTo>
                    <a:pt x="129178" y="12293"/>
                  </a:lnTo>
                  <a:lnTo>
                    <a:pt x="161653" y="12293"/>
                  </a:lnTo>
                  <a:cubicBezTo>
                    <a:pt x="161795" y="11549"/>
                    <a:pt x="162447" y="11021"/>
                    <a:pt x="163191" y="11021"/>
                  </a:cubicBezTo>
                  <a:cubicBezTo>
                    <a:pt x="163240" y="11021"/>
                    <a:pt x="163291" y="11023"/>
                    <a:pt x="163341" y="11028"/>
                  </a:cubicBezTo>
                  <a:cubicBezTo>
                    <a:pt x="164145" y="11104"/>
                    <a:pt x="164759" y="11779"/>
                    <a:pt x="164759" y="12588"/>
                  </a:cubicBezTo>
                  <a:cubicBezTo>
                    <a:pt x="164759" y="13397"/>
                    <a:pt x="164145" y="14072"/>
                    <a:pt x="163341" y="14149"/>
                  </a:cubicBezTo>
                  <a:cubicBezTo>
                    <a:pt x="163291" y="14154"/>
                    <a:pt x="163242" y="14156"/>
                    <a:pt x="163193" y="14156"/>
                  </a:cubicBezTo>
                  <a:cubicBezTo>
                    <a:pt x="162448" y="14156"/>
                    <a:pt x="161795" y="13627"/>
                    <a:pt x="161653" y="12882"/>
                  </a:cubicBezTo>
                  <a:lnTo>
                    <a:pt x="147750" y="12882"/>
                  </a:lnTo>
                  <a:lnTo>
                    <a:pt x="147750" y="19828"/>
                  </a:lnTo>
                  <a:cubicBezTo>
                    <a:pt x="148403" y="20016"/>
                    <a:pt x="148859" y="20605"/>
                    <a:pt x="148878" y="21285"/>
                  </a:cubicBezTo>
                  <a:lnTo>
                    <a:pt x="178162" y="21285"/>
                  </a:lnTo>
                  <a:cubicBezTo>
                    <a:pt x="162316" y="4644"/>
                    <a:pt x="148608" y="1"/>
                    <a:pt x="13690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7"/>
            <p:cNvSpPr/>
            <p:nvPr/>
          </p:nvSpPr>
          <p:spPr>
            <a:xfrm>
              <a:off x="2451375" y="1351625"/>
              <a:ext cx="469250" cy="37725"/>
            </a:xfrm>
            <a:custGeom>
              <a:rect b="b" l="l" r="r" t="t"/>
              <a:pathLst>
                <a:path extrusionOk="0" h="1509" w="18770">
                  <a:moveTo>
                    <a:pt x="18770" y="1"/>
                  </a:moveTo>
                  <a:cubicBezTo>
                    <a:pt x="12824" y="577"/>
                    <a:pt x="6970" y="485"/>
                    <a:pt x="0" y="1077"/>
                  </a:cubicBezTo>
                  <a:cubicBezTo>
                    <a:pt x="74" y="1212"/>
                    <a:pt x="127" y="1357"/>
                    <a:pt x="156" y="1508"/>
                  </a:cubicBezTo>
                  <a:lnTo>
                    <a:pt x="18770" y="1508"/>
                  </a:lnTo>
                  <a:lnTo>
                    <a:pt x="18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7"/>
            <p:cNvSpPr/>
            <p:nvPr/>
          </p:nvSpPr>
          <p:spPr>
            <a:xfrm>
              <a:off x="3739775" y="587475"/>
              <a:ext cx="435225" cy="424425"/>
            </a:xfrm>
            <a:custGeom>
              <a:rect b="b" l="l" r="r" t="t"/>
              <a:pathLst>
                <a:path extrusionOk="0" h="16977" w="17409">
                  <a:moveTo>
                    <a:pt x="8704" y="2482"/>
                  </a:moveTo>
                  <a:cubicBezTo>
                    <a:pt x="12135" y="2482"/>
                    <a:pt x="14927" y="5273"/>
                    <a:pt x="14927" y="8705"/>
                  </a:cubicBezTo>
                  <a:lnTo>
                    <a:pt x="14927" y="14496"/>
                  </a:lnTo>
                  <a:lnTo>
                    <a:pt x="2481" y="14496"/>
                  </a:lnTo>
                  <a:lnTo>
                    <a:pt x="2481" y="8705"/>
                  </a:lnTo>
                  <a:cubicBezTo>
                    <a:pt x="2481" y="5274"/>
                    <a:pt x="5273" y="2482"/>
                    <a:pt x="8704" y="2482"/>
                  </a:cubicBezTo>
                  <a:close/>
                  <a:moveTo>
                    <a:pt x="8704" y="0"/>
                  </a:moveTo>
                  <a:cubicBezTo>
                    <a:pt x="3905" y="0"/>
                    <a:pt x="1" y="3905"/>
                    <a:pt x="1" y="8705"/>
                  </a:cubicBezTo>
                  <a:lnTo>
                    <a:pt x="1" y="15736"/>
                  </a:lnTo>
                  <a:cubicBezTo>
                    <a:pt x="1" y="16420"/>
                    <a:pt x="556" y="16976"/>
                    <a:pt x="1241" y="16976"/>
                  </a:cubicBezTo>
                  <a:lnTo>
                    <a:pt x="16167" y="16976"/>
                  </a:lnTo>
                  <a:cubicBezTo>
                    <a:pt x="16852" y="16976"/>
                    <a:pt x="17407" y="16421"/>
                    <a:pt x="17408" y="15736"/>
                  </a:cubicBezTo>
                  <a:lnTo>
                    <a:pt x="17408" y="8705"/>
                  </a:lnTo>
                  <a:cubicBezTo>
                    <a:pt x="17408" y="3905"/>
                    <a:pt x="13504" y="0"/>
                    <a:pt x="87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7"/>
            <p:cNvSpPr/>
            <p:nvPr/>
          </p:nvSpPr>
          <p:spPr>
            <a:xfrm>
              <a:off x="3732400" y="580100"/>
              <a:ext cx="449950" cy="439125"/>
            </a:xfrm>
            <a:custGeom>
              <a:rect b="b" l="l" r="r" t="t"/>
              <a:pathLst>
                <a:path extrusionOk="0" h="17565" w="17998">
                  <a:moveTo>
                    <a:pt x="8998" y="3070"/>
                  </a:moveTo>
                  <a:cubicBezTo>
                    <a:pt x="12268" y="3070"/>
                    <a:pt x="14927" y="5730"/>
                    <a:pt x="14927" y="8999"/>
                  </a:cubicBezTo>
                  <a:lnTo>
                    <a:pt x="14927" y="14496"/>
                  </a:lnTo>
                  <a:lnTo>
                    <a:pt x="3070" y="14496"/>
                  </a:lnTo>
                  <a:lnTo>
                    <a:pt x="3070" y="8999"/>
                  </a:lnTo>
                  <a:cubicBezTo>
                    <a:pt x="3070" y="5729"/>
                    <a:pt x="5728" y="3070"/>
                    <a:pt x="8998" y="3070"/>
                  </a:cubicBezTo>
                  <a:close/>
                  <a:moveTo>
                    <a:pt x="8999" y="2482"/>
                  </a:moveTo>
                  <a:cubicBezTo>
                    <a:pt x="5406" y="2482"/>
                    <a:pt x="2482" y="5405"/>
                    <a:pt x="2482" y="9000"/>
                  </a:cubicBezTo>
                  <a:lnTo>
                    <a:pt x="2482" y="14791"/>
                  </a:lnTo>
                  <a:cubicBezTo>
                    <a:pt x="2482" y="14953"/>
                    <a:pt x="2614" y="15085"/>
                    <a:pt x="2777" y="15085"/>
                  </a:cubicBezTo>
                  <a:lnTo>
                    <a:pt x="15223" y="15085"/>
                  </a:lnTo>
                  <a:cubicBezTo>
                    <a:pt x="15385" y="15085"/>
                    <a:pt x="15517" y="14953"/>
                    <a:pt x="15517" y="14791"/>
                  </a:cubicBezTo>
                  <a:lnTo>
                    <a:pt x="15517" y="9000"/>
                  </a:lnTo>
                  <a:cubicBezTo>
                    <a:pt x="15517" y="5405"/>
                    <a:pt x="12592" y="2482"/>
                    <a:pt x="8999" y="2482"/>
                  </a:cubicBezTo>
                  <a:close/>
                  <a:moveTo>
                    <a:pt x="8999" y="590"/>
                  </a:moveTo>
                  <a:cubicBezTo>
                    <a:pt x="13636" y="590"/>
                    <a:pt x="17408" y="4362"/>
                    <a:pt x="17407" y="9000"/>
                  </a:cubicBezTo>
                  <a:lnTo>
                    <a:pt x="17407" y="16031"/>
                  </a:lnTo>
                  <a:cubicBezTo>
                    <a:pt x="17406" y="16553"/>
                    <a:pt x="16984" y="16976"/>
                    <a:pt x="16462" y="16977"/>
                  </a:cubicBezTo>
                  <a:lnTo>
                    <a:pt x="1535" y="16977"/>
                  </a:lnTo>
                  <a:cubicBezTo>
                    <a:pt x="1013" y="16976"/>
                    <a:pt x="590" y="16553"/>
                    <a:pt x="590" y="16031"/>
                  </a:cubicBezTo>
                  <a:lnTo>
                    <a:pt x="590" y="9000"/>
                  </a:lnTo>
                  <a:cubicBezTo>
                    <a:pt x="590" y="4362"/>
                    <a:pt x="4362" y="590"/>
                    <a:pt x="8999" y="590"/>
                  </a:cubicBezTo>
                  <a:close/>
                  <a:moveTo>
                    <a:pt x="8999" y="0"/>
                  </a:moveTo>
                  <a:cubicBezTo>
                    <a:pt x="4037" y="0"/>
                    <a:pt x="1" y="4038"/>
                    <a:pt x="1" y="9000"/>
                  </a:cubicBezTo>
                  <a:lnTo>
                    <a:pt x="1" y="16030"/>
                  </a:lnTo>
                  <a:cubicBezTo>
                    <a:pt x="2" y="16877"/>
                    <a:pt x="688" y="17564"/>
                    <a:pt x="1536" y="17565"/>
                  </a:cubicBezTo>
                  <a:lnTo>
                    <a:pt x="16462" y="17565"/>
                  </a:lnTo>
                  <a:cubicBezTo>
                    <a:pt x="17310" y="17565"/>
                    <a:pt x="17996" y="16878"/>
                    <a:pt x="17997" y="16031"/>
                  </a:cubicBezTo>
                  <a:lnTo>
                    <a:pt x="17997" y="9000"/>
                  </a:lnTo>
                  <a:cubicBezTo>
                    <a:pt x="17997" y="4038"/>
                    <a:pt x="13961" y="0"/>
                    <a:pt x="89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7"/>
            <p:cNvSpPr/>
            <p:nvPr/>
          </p:nvSpPr>
          <p:spPr>
            <a:xfrm>
              <a:off x="3716725" y="927125"/>
              <a:ext cx="475125" cy="401500"/>
            </a:xfrm>
            <a:custGeom>
              <a:rect b="b" l="l" r="r" t="t"/>
              <a:pathLst>
                <a:path extrusionOk="0" h="16060" w="19005">
                  <a:moveTo>
                    <a:pt x="1" y="1"/>
                  </a:moveTo>
                  <a:lnTo>
                    <a:pt x="1" y="16060"/>
                  </a:lnTo>
                  <a:lnTo>
                    <a:pt x="19005" y="16060"/>
                  </a:lnTo>
                  <a:lnTo>
                    <a:pt x="19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7"/>
            <p:cNvSpPr/>
            <p:nvPr/>
          </p:nvSpPr>
          <p:spPr>
            <a:xfrm>
              <a:off x="3709350" y="919775"/>
              <a:ext cx="489875" cy="416200"/>
            </a:xfrm>
            <a:custGeom>
              <a:rect b="b" l="l" r="r" t="t"/>
              <a:pathLst>
                <a:path extrusionOk="0" h="16648" w="19595">
                  <a:moveTo>
                    <a:pt x="19005" y="590"/>
                  </a:moveTo>
                  <a:lnTo>
                    <a:pt x="19005" y="16059"/>
                  </a:lnTo>
                  <a:lnTo>
                    <a:pt x="589" y="16059"/>
                  </a:lnTo>
                  <a:lnTo>
                    <a:pt x="589" y="590"/>
                  </a:lnTo>
                  <a:close/>
                  <a:moveTo>
                    <a:pt x="296" y="1"/>
                  </a:moveTo>
                  <a:cubicBezTo>
                    <a:pt x="132" y="1"/>
                    <a:pt x="1" y="132"/>
                    <a:pt x="1" y="295"/>
                  </a:cubicBezTo>
                  <a:lnTo>
                    <a:pt x="1" y="16352"/>
                  </a:lnTo>
                  <a:cubicBezTo>
                    <a:pt x="1" y="16516"/>
                    <a:pt x="132" y="16647"/>
                    <a:pt x="296" y="16647"/>
                  </a:cubicBezTo>
                  <a:lnTo>
                    <a:pt x="19300" y="16647"/>
                  </a:lnTo>
                  <a:cubicBezTo>
                    <a:pt x="19462" y="16647"/>
                    <a:pt x="19595" y="16516"/>
                    <a:pt x="19594" y="16352"/>
                  </a:cubicBezTo>
                  <a:lnTo>
                    <a:pt x="19594" y="295"/>
                  </a:lnTo>
                  <a:cubicBezTo>
                    <a:pt x="19595" y="132"/>
                    <a:pt x="19462" y="1"/>
                    <a:pt x="19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7"/>
            <p:cNvSpPr/>
            <p:nvPr/>
          </p:nvSpPr>
          <p:spPr>
            <a:xfrm>
              <a:off x="3899800" y="1042075"/>
              <a:ext cx="103925" cy="188500"/>
            </a:xfrm>
            <a:custGeom>
              <a:rect b="b" l="l" r="r" t="t"/>
              <a:pathLst>
                <a:path extrusionOk="0" h="7540" w="4157">
                  <a:moveTo>
                    <a:pt x="2086" y="1"/>
                  </a:moveTo>
                  <a:cubicBezTo>
                    <a:pt x="1719" y="1"/>
                    <a:pt x="1352" y="98"/>
                    <a:pt x="1026" y="293"/>
                  </a:cubicBezTo>
                  <a:cubicBezTo>
                    <a:pt x="385" y="675"/>
                    <a:pt x="0" y="1371"/>
                    <a:pt x="17" y="2116"/>
                  </a:cubicBezTo>
                  <a:cubicBezTo>
                    <a:pt x="33" y="2860"/>
                    <a:pt x="449" y="3539"/>
                    <a:pt x="1105" y="3892"/>
                  </a:cubicBezTo>
                  <a:lnTo>
                    <a:pt x="757" y="7539"/>
                  </a:lnTo>
                  <a:lnTo>
                    <a:pt x="3417" y="7539"/>
                  </a:lnTo>
                  <a:lnTo>
                    <a:pt x="3070" y="3892"/>
                  </a:lnTo>
                  <a:cubicBezTo>
                    <a:pt x="3738" y="3531"/>
                    <a:pt x="4156" y="2832"/>
                    <a:pt x="4156" y="2072"/>
                  </a:cubicBezTo>
                  <a:cubicBezTo>
                    <a:pt x="4156" y="1326"/>
                    <a:pt x="3756" y="639"/>
                    <a:pt x="3108" y="271"/>
                  </a:cubicBezTo>
                  <a:cubicBezTo>
                    <a:pt x="2791" y="91"/>
                    <a:pt x="2438" y="1"/>
                    <a:pt x="20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7"/>
            <p:cNvSpPr/>
            <p:nvPr/>
          </p:nvSpPr>
          <p:spPr>
            <a:xfrm>
              <a:off x="3892850" y="1034750"/>
              <a:ext cx="118250" cy="203200"/>
            </a:xfrm>
            <a:custGeom>
              <a:rect b="b" l="l" r="r" t="t"/>
              <a:pathLst>
                <a:path extrusionOk="0" h="8128" w="4730">
                  <a:moveTo>
                    <a:pt x="2364" y="589"/>
                  </a:moveTo>
                  <a:cubicBezTo>
                    <a:pt x="3343" y="589"/>
                    <a:pt x="4139" y="1386"/>
                    <a:pt x="4139" y="2364"/>
                  </a:cubicBezTo>
                  <a:cubicBezTo>
                    <a:pt x="4139" y="3016"/>
                    <a:pt x="3782" y="3617"/>
                    <a:pt x="3207" y="3926"/>
                  </a:cubicBezTo>
                  <a:lnTo>
                    <a:pt x="3035" y="4019"/>
                  </a:lnTo>
                  <a:lnTo>
                    <a:pt x="3371" y="7537"/>
                  </a:lnTo>
                  <a:lnTo>
                    <a:pt x="1358" y="7537"/>
                  </a:lnTo>
                  <a:lnTo>
                    <a:pt x="1694" y="4019"/>
                  </a:lnTo>
                  <a:lnTo>
                    <a:pt x="1522" y="3926"/>
                  </a:lnTo>
                  <a:cubicBezTo>
                    <a:pt x="947" y="3617"/>
                    <a:pt x="590" y="3016"/>
                    <a:pt x="590" y="2364"/>
                  </a:cubicBezTo>
                  <a:cubicBezTo>
                    <a:pt x="590" y="1386"/>
                    <a:pt x="1386" y="589"/>
                    <a:pt x="2364" y="589"/>
                  </a:cubicBezTo>
                  <a:close/>
                  <a:moveTo>
                    <a:pt x="2365" y="1"/>
                  </a:moveTo>
                  <a:cubicBezTo>
                    <a:pt x="1061" y="1"/>
                    <a:pt x="1" y="1061"/>
                    <a:pt x="1" y="2365"/>
                  </a:cubicBezTo>
                  <a:cubicBezTo>
                    <a:pt x="1" y="3162"/>
                    <a:pt x="403" y="3907"/>
                    <a:pt x="1072" y="4343"/>
                  </a:cubicBezTo>
                  <a:lnTo>
                    <a:pt x="711" y="8127"/>
                  </a:lnTo>
                  <a:lnTo>
                    <a:pt x="4019" y="8127"/>
                  </a:lnTo>
                  <a:lnTo>
                    <a:pt x="3658" y="4343"/>
                  </a:lnTo>
                  <a:cubicBezTo>
                    <a:pt x="4326" y="3907"/>
                    <a:pt x="4729" y="3162"/>
                    <a:pt x="4728" y="2365"/>
                  </a:cubicBezTo>
                  <a:cubicBezTo>
                    <a:pt x="4728" y="1061"/>
                    <a:pt x="3668" y="1"/>
                    <a:pt x="2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7"/>
            <p:cNvSpPr/>
            <p:nvPr/>
          </p:nvSpPr>
          <p:spPr>
            <a:xfrm>
              <a:off x="5477025" y="2569425"/>
              <a:ext cx="435225" cy="424400"/>
            </a:xfrm>
            <a:custGeom>
              <a:rect b="b" l="l" r="r" t="t"/>
              <a:pathLst>
                <a:path extrusionOk="0" h="16976" w="17409">
                  <a:moveTo>
                    <a:pt x="8705" y="2481"/>
                  </a:moveTo>
                  <a:cubicBezTo>
                    <a:pt x="12136" y="2481"/>
                    <a:pt x="14928" y="5273"/>
                    <a:pt x="14928" y="8704"/>
                  </a:cubicBezTo>
                  <a:lnTo>
                    <a:pt x="14928" y="14495"/>
                  </a:lnTo>
                  <a:lnTo>
                    <a:pt x="2482" y="14495"/>
                  </a:lnTo>
                  <a:lnTo>
                    <a:pt x="2482" y="8704"/>
                  </a:lnTo>
                  <a:cubicBezTo>
                    <a:pt x="2482" y="5273"/>
                    <a:pt x="5273" y="2481"/>
                    <a:pt x="8705" y="2481"/>
                  </a:cubicBezTo>
                  <a:close/>
                  <a:moveTo>
                    <a:pt x="8705" y="0"/>
                  </a:moveTo>
                  <a:cubicBezTo>
                    <a:pt x="3906" y="0"/>
                    <a:pt x="1" y="3904"/>
                    <a:pt x="1" y="8704"/>
                  </a:cubicBezTo>
                  <a:lnTo>
                    <a:pt x="1" y="15735"/>
                  </a:lnTo>
                  <a:cubicBezTo>
                    <a:pt x="1" y="16420"/>
                    <a:pt x="557" y="16975"/>
                    <a:pt x="1242" y="16975"/>
                  </a:cubicBezTo>
                  <a:lnTo>
                    <a:pt x="16168" y="16975"/>
                  </a:lnTo>
                  <a:cubicBezTo>
                    <a:pt x="16854" y="16975"/>
                    <a:pt x="17409" y="16420"/>
                    <a:pt x="17409" y="15735"/>
                  </a:cubicBezTo>
                  <a:lnTo>
                    <a:pt x="17409" y="8704"/>
                  </a:lnTo>
                  <a:cubicBezTo>
                    <a:pt x="17409" y="3905"/>
                    <a:pt x="13505" y="0"/>
                    <a:pt x="870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7"/>
            <p:cNvSpPr/>
            <p:nvPr/>
          </p:nvSpPr>
          <p:spPr>
            <a:xfrm>
              <a:off x="5469700" y="2562050"/>
              <a:ext cx="449925" cy="439125"/>
            </a:xfrm>
            <a:custGeom>
              <a:rect b="b" l="l" r="r" t="t"/>
              <a:pathLst>
                <a:path extrusionOk="0" h="17565" w="17997">
                  <a:moveTo>
                    <a:pt x="8998" y="3069"/>
                  </a:moveTo>
                  <a:cubicBezTo>
                    <a:pt x="12267" y="3069"/>
                    <a:pt x="14926" y="5729"/>
                    <a:pt x="14926" y="8999"/>
                  </a:cubicBezTo>
                  <a:lnTo>
                    <a:pt x="14926" y="14495"/>
                  </a:lnTo>
                  <a:lnTo>
                    <a:pt x="3069" y="14495"/>
                  </a:lnTo>
                  <a:lnTo>
                    <a:pt x="3069" y="8999"/>
                  </a:lnTo>
                  <a:cubicBezTo>
                    <a:pt x="3069" y="5729"/>
                    <a:pt x="5728" y="3069"/>
                    <a:pt x="8998" y="3069"/>
                  </a:cubicBezTo>
                  <a:close/>
                  <a:moveTo>
                    <a:pt x="8998" y="2481"/>
                  </a:moveTo>
                  <a:cubicBezTo>
                    <a:pt x="5405" y="2481"/>
                    <a:pt x="2480" y="5405"/>
                    <a:pt x="2480" y="8999"/>
                  </a:cubicBezTo>
                  <a:lnTo>
                    <a:pt x="2480" y="14790"/>
                  </a:lnTo>
                  <a:cubicBezTo>
                    <a:pt x="2480" y="14952"/>
                    <a:pt x="2613" y="15085"/>
                    <a:pt x="2775" y="15085"/>
                  </a:cubicBezTo>
                  <a:lnTo>
                    <a:pt x="15221" y="15085"/>
                  </a:lnTo>
                  <a:cubicBezTo>
                    <a:pt x="15383" y="15085"/>
                    <a:pt x="15516" y="14952"/>
                    <a:pt x="15516" y="14790"/>
                  </a:cubicBezTo>
                  <a:lnTo>
                    <a:pt x="15516" y="8999"/>
                  </a:lnTo>
                  <a:cubicBezTo>
                    <a:pt x="15516" y="5405"/>
                    <a:pt x="12592" y="2481"/>
                    <a:pt x="8998" y="2481"/>
                  </a:cubicBezTo>
                  <a:close/>
                  <a:moveTo>
                    <a:pt x="8998" y="589"/>
                  </a:moveTo>
                  <a:cubicBezTo>
                    <a:pt x="13634" y="589"/>
                    <a:pt x="17408" y="4361"/>
                    <a:pt x="17407" y="8999"/>
                  </a:cubicBezTo>
                  <a:lnTo>
                    <a:pt x="17407" y="16030"/>
                  </a:lnTo>
                  <a:cubicBezTo>
                    <a:pt x="17407" y="16552"/>
                    <a:pt x="16983" y="16975"/>
                    <a:pt x="16461" y="16975"/>
                  </a:cubicBezTo>
                  <a:lnTo>
                    <a:pt x="1534" y="16975"/>
                  </a:lnTo>
                  <a:cubicBezTo>
                    <a:pt x="1012" y="16974"/>
                    <a:pt x="589" y="16552"/>
                    <a:pt x="589" y="16030"/>
                  </a:cubicBezTo>
                  <a:lnTo>
                    <a:pt x="589" y="8999"/>
                  </a:lnTo>
                  <a:cubicBezTo>
                    <a:pt x="589" y="4361"/>
                    <a:pt x="4361" y="589"/>
                    <a:pt x="8998" y="589"/>
                  </a:cubicBezTo>
                  <a:close/>
                  <a:moveTo>
                    <a:pt x="8998" y="1"/>
                  </a:moveTo>
                  <a:cubicBezTo>
                    <a:pt x="4036" y="1"/>
                    <a:pt x="0" y="4037"/>
                    <a:pt x="0" y="8999"/>
                  </a:cubicBezTo>
                  <a:lnTo>
                    <a:pt x="0" y="16030"/>
                  </a:lnTo>
                  <a:cubicBezTo>
                    <a:pt x="1" y="16877"/>
                    <a:pt x="688" y="17564"/>
                    <a:pt x="1535" y="17565"/>
                  </a:cubicBezTo>
                  <a:lnTo>
                    <a:pt x="16461" y="17565"/>
                  </a:lnTo>
                  <a:cubicBezTo>
                    <a:pt x="17309" y="17564"/>
                    <a:pt x="17996" y="16877"/>
                    <a:pt x="17996" y="16030"/>
                  </a:cubicBezTo>
                  <a:lnTo>
                    <a:pt x="17996" y="8999"/>
                  </a:lnTo>
                  <a:cubicBezTo>
                    <a:pt x="17996" y="4037"/>
                    <a:pt x="13960" y="1"/>
                    <a:pt x="8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7"/>
            <p:cNvSpPr/>
            <p:nvPr/>
          </p:nvSpPr>
          <p:spPr>
            <a:xfrm>
              <a:off x="5453975" y="2909075"/>
              <a:ext cx="475150" cy="401475"/>
            </a:xfrm>
            <a:custGeom>
              <a:rect b="b" l="l" r="r" t="t"/>
              <a:pathLst>
                <a:path extrusionOk="0" h="16059" w="19006">
                  <a:moveTo>
                    <a:pt x="1" y="1"/>
                  </a:moveTo>
                  <a:lnTo>
                    <a:pt x="1" y="16059"/>
                  </a:lnTo>
                  <a:lnTo>
                    <a:pt x="19006" y="16059"/>
                  </a:lnTo>
                  <a:lnTo>
                    <a:pt x="19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7"/>
            <p:cNvSpPr/>
            <p:nvPr/>
          </p:nvSpPr>
          <p:spPr>
            <a:xfrm>
              <a:off x="5446600" y="2901700"/>
              <a:ext cx="489875" cy="416225"/>
            </a:xfrm>
            <a:custGeom>
              <a:rect b="b" l="l" r="r" t="t"/>
              <a:pathLst>
                <a:path extrusionOk="0" h="16649" w="19595">
                  <a:moveTo>
                    <a:pt x="19006" y="590"/>
                  </a:moveTo>
                  <a:lnTo>
                    <a:pt x="19006" y="16059"/>
                  </a:lnTo>
                  <a:lnTo>
                    <a:pt x="590" y="16059"/>
                  </a:lnTo>
                  <a:lnTo>
                    <a:pt x="591" y="590"/>
                  </a:lnTo>
                  <a:close/>
                  <a:moveTo>
                    <a:pt x="296" y="1"/>
                  </a:moveTo>
                  <a:cubicBezTo>
                    <a:pt x="133" y="1"/>
                    <a:pt x="1" y="132"/>
                    <a:pt x="2" y="296"/>
                  </a:cubicBezTo>
                  <a:lnTo>
                    <a:pt x="2" y="16354"/>
                  </a:lnTo>
                  <a:cubicBezTo>
                    <a:pt x="2" y="16516"/>
                    <a:pt x="133" y="16649"/>
                    <a:pt x="296" y="16649"/>
                  </a:cubicBezTo>
                  <a:lnTo>
                    <a:pt x="19301" y="16649"/>
                  </a:lnTo>
                  <a:cubicBezTo>
                    <a:pt x="19463" y="16649"/>
                    <a:pt x="19595" y="16516"/>
                    <a:pt x="19595" y="16354"/>
                  </a:cubicBezTo>
                  <a:lnTo>
                    <a:pt x="19595" y="296"/>
                  </a:lnTo>
                  <a:cubicBezTo>
                    <a:pt x="19595" y="132"/>
                    <a:pt x="19463" y="1"/>
                    <a:pt x="19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7"/>
            <p:cNvSpPr/>
            <p:nvPr/>
          </p:nvSpPr>
          <p:spPr>
            <a:xfrm>
              <a:off x="5637075" y="3024025"/>
              <a:ext cx="103925" cy="188500"/>
            </a:xfrm>
            <a:custGeom>
              <a:rect b="b" l="l" r="r" t="t"/>
              <a:pathLst>
                <a:path extrusionOk="0" h="7540" w="4157">
                  <a:moveTo>
                    <a:pt x="2085" y="0"/>
                  </a:moveTo>
                  <a:cubicBezTo>
                    <a:pt x="1718" y="0"/>
                    <a:pt x="1351" y="98"/>
                    <a:pt x="1025" y="292"/>
                  </a:cubicBezTo>
                  <a:cubicBezTo>
                    <a:pt x="385" y="675"/>
                    <a:pt x="1" y="1370"/>
                    <a:pt x="17" y="2116"/>
                  </a:cubicBezTo>
                  <a:cubicBezTo>
                    <a:pt x="33" y="2860"/>
                    <a:pt x="448" y="3539"/>
                    <a:pt x="1104" y="3892"/>
                  </a:cubicBezTo>
                  <a:lnTo>
                    <a:pt x="757" y="7539"/>
                  </a:lnTo>
                  <a:lnTo>
                    <a:pt x="3416" y="7539"/>
                  </a:lnTo>
                  <a:lnTo>
                    <a:pt x="3069" y="3892"/>
                  </a:lnTo>
                  <a:cubicBezTo>
                    <a:pt x="3739" y="3531"/>
                    <a:pt x="4155" y="2832"/>
                    <a:pt x="4155" y="2071"/>
                  </a:cubicBezTo>
                  <a:cubicBezTo>
                    <a:pt x="4156" y="1326"/>
                    <a:pt x="3756" y="639"/>
                    <a:pt x="3108" y="270"/>
                  </a:cubicBezTo>
                  <a:cubicBezTo>
                    <a:pt x="2790" y="90"/>
                    <a:pt x="2438" y="0"/>
                    <a:pt x="208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7"/>
            <p:cNvSpPr/>
            <p:nvPr/>
          </p:nvSpPr>
          <p:spPr>
            <a:xfrm>
              <a:off x="5630150" y="3016700"/>
              <a:ext cx="118200" cy="203200"/>
            </a:xfrm>
            <a:custGeom>
              <a:rect b="b" l="l" r="r" t="t"/>
              <a:pathLst>
                <a:path extrusionOk="0" h="8128" w="4728">
                  <a:moveTo>
                    <a:pt x="2364" y="590"/>
                  </a:moveTo>
                  <a:cubicBezTo>
                    <a:pt x="3342" y="590"/>
                    <a:pt x="4138" y="1386"/>
                    <a:pt x="4138" y="2364"/>
                  </a:cubicBezTo>
                  <a:cubicBezTo>
                    <a:pt x="4138" y="3016"/>
                    <a:pt x="3781" y="3616"/>
                    <a:pt x="3206" y="3926"/>
                  </a:cubicBezTo>
                  <a:lnTo>
                    <a:pt x="3034" y="4018"/>
                  </a:lnTo>
                  <a:lnTo>
                    <a:pt x="3370" y="7537"/>
                  </a:lnTo>
                  <a:lnTo>
                    <a:pt x="1358" y="7537"/>
                  </a:lnTo>
                  <a:lnTo>
                    <a:pt x="1693" y="4018"/>
                  </a:lnTo>
                  <a:lnTo>
                    <a:pt x="1521" y="3926"/>
                  </a:lnTo>
                  <a:cubicBezTo>
                    <a:pt x="947" y="3616"/>
                    <a:pt x="589" y="3016"/>
                    <a:pt x="589" y="2364"/>
                  </a:cubicBezTo>
                  <a:cubicBezTo>
                    <a:pt x="589" y="1386"/>
                    <a:pt x="1386" y="590"/>
                    <a:pt x="2364" y="590"/>
                  </a:cubicBezTo>
                  <a:close/>
                  <a:moveTo>
                    <a:pt x="2364" y="1"/>
                  </a:moveTo>
                  <a:cubicBezTo>
                    <a:pt x="1060" y="1"/>
                    <a:pt x="0" y="1060"/>
                    <a:pt x="0" y="2364"/>
                  </a:cubicBezTo>
                  <a:cubicBezTo>
                    <a:pt x="0" y="3162"/>
                    <a:pt x="403" y="3907"/>
                    <a:pt x="1070" y="4343"/>
                  </a:cubicBezTo>
                  <a:lnTo>
                    <a:pt x="710" y="8127"/>
                  </a:lnTo>
                  <a:lnTo>
                    <a:pt x="4018" y="8127"/>
                  </a:lnTo>
                  <a:lnTo>
                    <a:pt x="3657" y="4343"/>
                  </a:lnTo>
                  <a:cubicBezTo>
                    <a:pt x="4325" y="3907"/>
                    <a:pt x="4727" y="3162"/>
                    <a:pt x="4727" y="2364"/>
                  </a:cubicBezTo>
                  <a:cubicBezTo>
                    <a:pt x="4727" y="1060"/>
                    <a:pt x="3667" y="1"/>
                    <a:pt x="2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7"/>
            <p:cNvSpPr/>
            <p:nvPr/>
          </p:nvSpPr>
          <p:spPr>
            <a:xfrm>
              <a:off x="1981725" y="2569425"/>
              <a:ext cx="435225" cy="424400"/>
            </a:xfrm>
            <a:custGeom>
              <a:rect b="b" l="l" r="r" t="t"/>
              <a:pathLst>
                <a:path extrusionOk="0" h="16976" w="17409">
                  <a:moveTo>
                    <a:pt x="8704" y="2481"/>
                  </a:moveTo>
                  <a:cubicBezTo>
                    <a:pt x="12135" y="2481"/>
                    <a:pt x="14927" y="5273"/>
                    <a:pt x="14927" y="8704"/>
                  </a:cubicBezTo>
                  <a:lnTo>
                    <a:pt x="14927" y="14495"/>
                  </a:lnTo>
                  <a:lnTo>
                    <a:pt x="2481" y="14495"/>
                  </a:lnTo>
                  <a:lnTo>
                    <a:pt x="2481" y="8704"/>
                  </a:lnTo>
                  <a:cubicBezTo>
                    <a:pt x="2481" y="5273"/>
                    <a:pt x="5273" y="2481"/>
                    <a:pt x="8704" y="2481"/>
                  </a:cubicBezTo>
                  <a:close/>
                  <a:moveTo>
                    <a:pt x="8704" y="0"/>
                  </a:moveTo>
                  <a:cubicBezTo>
                    <a:pt x="3905" y="0"/>
                    <a:pt x="0" y="3904"/>
                    <a:pt x="0" y="8704"/>
                  </a:cubicBezTo>
                  <a:lnTo>
                    <a:pt x="0" y="15735"/>
                  </a:lnTo>
                  <a:cubicBezTo>
                    <a:pt x="0" y="16420"/>
                    <a:pt x="555" y="16975"/>
                    <a:pt x="1241" y="16975"/>
                  </a:cubicBezTo>
                  <a:lnTo>
                    <a:pt x="16168" y="16975"/>
                  </a:lnTo>
                  <a:cubicBezTo>
                    <a:pt x="16852" y="16975"/>
                    <a:pt x="17408" y="16420"/>
                    <a:pt x="17408" y="15735"/>
                  </a:cubicBezTo>
                  <a:lnTo>
                    <a:pt x="17408" y="8704"/>
                  </a:lnTo>
                  <a:cubicBezTo>
                    <a:pt x="17408" y="3905"/>
                    <a:pt x="13503" y="0"/>
                    <a:pt x="870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7"/>
            <p:cNvSpPr/>
            <p:nvPr/>
          </p:nvSpPr>
          <p:spPr>
            <a:xfrm>
              <a:off x="1974350" y="2562050"/>
              <a:ext cx="449975" cy="439125"/>
            </a:xfrm>
            <a:custGeom>
              <a:rect b="b" l="l" r="r" t="t"/>
              <a:pathLst>
                <a:path extrusionOk="0" h="17565" w="17999">
                  <a:moveTo>
                    <a:pt x="8999" y="3069"/>
                  </a:moveTo>
                  <a:cubicBezTo>
                    <a:pt x="12269" y="3069"/>
                    <a:pt x="14928" y="5729"/>
                    <a:pt x="14928" y="8999"/>
                  </a:cubicBezTo>
                  <a:lnTo>
                    <a:pt x="14928" y="14495"/>
                  </a:lnTo>
                  <a:lnTo>
                    <a:pt x="3070" y="14495"/>
                  </a:lnTo>
                  <a:lnTo>
                    <a:pt x="3071" y="8999"/>
                  </a:lnTo>
                  <a:cubicBezTo>
                    <a:pt x="3071" y="5730"/>
                    <a:pt x="5729" y="3069"/>
                    <a:pt x="8999" y="3069"/>
                  </a:cubicBezTo>
                  <a:close/>
                  <a:moveTo>
                    <a:pt x="9000" y="2481"/>
                  </a:moveTo>
                  <a:cubicBezTo>
                    <a:pt x="5405" y="2481"/>
                    <a:pt x="2482" y="5405"/>
                    <a:pt x="2482" y="8999"/>
                  </a:cubicBezTo>
                  <a:lnTo>
                    <a:pt x="2482" y="14790"/>
                  </a:lnTo>
                  <a:cubicBezTo>
                    <a:pt x="2481" y="14952"/>
                    <a:pt x="2614" y="15085"/>
                    <a:pt x="2776" y="15085"/>
                  </a:cubicBezTo>
                  <a:lnTo>
                    <a:pt x="15223" y="15085"/>
                  </a:lnTo>
                  <a:cubicBezTo>
                    <a:pt x="15385" y="15085"/>
                    <a:pt x="15517" y="14952"/>
                    <a:pt x="15517" y="14790"/>
                  </a:cubicBezTo>
                  <a:lnTo>
                    <a:pt x="15517" y="8999"/>
                  </a:lnTo>
                  <a:cubicBezTo>
                    <a:pt x="15517" y="5405"/>
                    <a:pt x="12593" y="2481"/>
                    <a:pt x="9000" y="2481"/>
                  </a:cubicBezTo>
                  <a:close/>
                  <a:moveTo>
                    <a:pt x="9000" y="589"/>
                  </a:moveTo>
                  <a:cubicBezTo>
                    <a:pt x="13636" y="589"/>
                    <a:pt x="17409" y="4361"/>
                    <a:pt x="17408" y="8999"/>
                  </a:cubicBezTo>
                  <a:lnTo>
                    <a:pt x="17408" y="16030"/>
                  </a:lnTo>
                  <a:cubicBezTo>
                    <a:pt x="17407" y="16552"/>
                    <a:pt x="16985" y="16974"/>
                    <a:pt x="16463" y="16975"/>
                  </a:cubicBezTo>
                  <a:lnTo>
                    <a:pt x="1536" y="16975"/>
                  </a:lnTo>
                  <a:cubicBezTo>
                    <a:pt x="1013" y="16975"/>
                    <a:pt x="590" y="16552"/>
                    <a:pt x="589" y="16030"/>
                  </a:cubicBezTo>
                  <a:lnTo>
                    <a:pt x="589" y="8999"/>
                  </a:lnTo>
                  <a:cubicBezTo>
                    <a:pt x="589" y="4361"/>
                    <a:pt x="4361" y="589"/>
                    <a:pt x="8999" y="589"/>
                  </a:cubicBezTo>
                  <a:close/>
                  <a:moveTo>
                    <a:pt x="8999" y="1"/>
                  </a:moveTo>
                  <a:cubicBezTo>
                    <a:pt x="4038" y="1"/>
                    <a:pt x="0" y="4037"/>
                    <a:pt x="0" y="8999"/>
                  </a:cubicBezTo>
                  <a:lnTo>
                    <a:pt x="0" y="16030"/>
                  </a:lnTo>
                  <a:cubicBezTo>
                    <a:pt x="2" y="16877"/>
                    <a:pt x="688" y="17564"/>
                    <a:pt x="1536" y="17565"/>
                  </a:cubicBezTo>
                  <a:lnTo>
                    <a:pt x="16463" y="17565"/>
                  </a:lnTo>
                  <a:cubicBezTo>
                    <a:pt x="17309" y="17564"/>
                    <a:pt x="17997" y="16877"/>
                    <a:pt x="17998" y="16030"/>
                  </a:cubicBezTo>
                  <a:lnTo>
                    <a:pt x="17998" y="8999"/>
                  </a:lnTo>
                  <a:cubicBezTo>
                    <a:pt x="17998" y="4037"/>
                    <a:pt x="13961" y="1"/>
                    <a:pt x="89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7"/>
            <p:cNvSpPr/>
            <p:nvPr/>
          </p:nvSpPr>
          <p:spPr>
            <a:xfrm>
              <a:off x="1958675" y="2909075"/>
              <a:ext cx="475150" cy="401475"/>
            </a:xfrm>
            <a:custGeom>
              <a:rect b="b" l="l" r="r" t="t"/>
              <a:pathLst>
                <a:path extrusionOk="0" h="16059" w="19006">
                  <a:moveTo>
                    <a:pt x="0" y="1"/>
                  </a:moveTo>
                  <a:lnTo>
                    <a:pt x="0" y="16059"/>
                  </a:lnTo>
                  <a:lnTo>
                    <a:pt x="19006" y="16059"/>
                  </a:lnTo>
                  <a:lnTo>
                    <a:pt x="19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7"/>
            <p:cNvSpPr/>
            <p:nvPr/>
          </p:nvSpPr>
          <p:spPr>
            <a:xfrm>
              <a:off x="1951300" y="2901700"/>
              <a:ext cx="489875" cy="416225"/>
            </a:xfrm>
            <a:custGeom>
              <a:rect b="b" l="l" r="r" t="t"/>
              <a:pathLst>
                <a:path extrusionOk="0" h="16649" w="19595">
                  <a:moveTo>
                    <a:pt x="19006" y="590"/>
                  </a:moveTo>
                  <a:lnTo>
                    <a:pt x="19006" y="16059"/>
                  </a:lnTo>
                  <a:lnTo>
                    <a:pt x="590" y="16059"/>
                  </a:lnTo>
                  <a:lnTo>
                    <a:pt x="590" y="590"/>
                  </a:lnTo>
                  <a:close/>
                  <a:moveTo>
                    <a:pt x="295" y="1"/>
                  </a:moveTo>
                  <a:cubicBezTo>
                    <a:pt x="133" y="1"/>
                    <a:pt x="0" y="132"/>
                    <a:pt x="1" y="296"/>
                  </a:cubicBezTo>
                  <a:lnTo>
                    <a:pt x="1" y="16354"/>
                  </a:lnTo>
                  <a:cubicBezTo>
                    <a:pt x="0" y="16516"/>
                    <a:pt x="133" y="16649"/>
                    <a:pt x="295" y="16649"/>
                  </a:cubicBezTo>
                  <a:lnTo>
                    <a:pt x="19299" y="16649"/>
                  </a:lnTo>
                  <a:cubicBezTo>
                    <a:pt x="19463" y="16649"/>
                    <a:pt x="19594" y="16516"/>
                    <a:pt x="19594" y="16354"/>
                  </a:cubicBezTo>
                  <a:lnTo>
                    <a:pt x="19594" y="296"/>
                  </a:lnTo>
                  <a:cubicBezTo>
                    <a:pt x="19594" y="132"/>
                    <a:pt x="19463" y="1"/>
                    <a:pt x="19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7"/>
            <p:cNvSpPr/>
            <p:nvPr/>
          </p:nvSpPr>
          <p:spPr>
            <a:xfrm>
              <a:off x="2141775" y="3024025"/>
              <a:ext cx="103875" cy="188500"/>
            </a:xfrm>
            <a:custGeom>
              <a:rect b="b" l="l" r="r" t="t"/>
              <a:pathLst>
                <a:path extrusionOk="0" h="7540" w="4155">
                  <a:moveTo>
                    <a:pt x="2084" y="0"/>
                  </a:moveTo>
                  <a:cubicBezTo>
                    <a:pt x="1717" y="0"/>
                    <a:pt x="1351" y="98"/>
                    <a:pt x="1024" y="292"/>
                  </a:cubicBezTo>
                  <a:cubicBezTo>
                    <a:pt x="385" y="675"/>
                    <a:pt x="0" y="1370"/>
                    <a:pt x="15" y="2116"/>
                  </a:cubicBezTo>
                  <a:cubicBezTo>
                    <a:pt x="32" y="2860"/>
                    <a:pt x="447" y="3539"/>
                    <a:pt x="1103" y="3892"/>
                  </a:cubicBezTo>
                  <a:lnTo>
                    <a:pt x="756" y="7539"/>
                  </a:lnTo>
                  <a:lnTo>
                    <a:pt x="3416" y="7539"/>
                  </a:lnTo>
                  <a:lnTo>
                    <a:pt x="3068" y="3892"/>
                  </a:lnTo>
                  <a:cubicBezTo>
                    <a:pt x="3738" y="3531"/>
                    <a:pt x="4155" y="2832"/>
                    <a:pt x="4155" y="2071"/>
                  </a:cubicBezTo>
                  <a:cubicBezTo>
                    <a:pt x="4155" y="1326"/>
                    <a:pt x="3756" y="639"/>
                    <a:pt x="3108" y="270"/>
                  </a:cubicBezTo>
                  <a:cubicBezTo>
                    <a:pt x="2790" y="90"/>
                    <a:pt x="2437" y="0"/>
                    <a:pt x="208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7"/>
            <p:cNvSpPr/>
            <p:nvPr/>
          </p:nvSpPr>
          <p:spPr>
            <a:xfrm>
              <a:off x="2134800" y="3016675"/>
              <a:ext cx="118225" cy="203225"/>
            </a:xfrm>
            <a:custGeom>
              <a:rect b="b" l="l" r="r" t="t"/>
              <a:pathLst>
                <a:path extrusionOk="0" h="8129" w="4729">
                  <a:moveTo>
                    <a:pt x="2365" y="591"/>
                  </a:moveTo>
                  <a:cubicBezTo>
                    <a:pt x="3344" y="591"/>
                    <a:pt x="4140" y="1387"/>
                    <a:pt x="4140" y="2365"/>
                  </a:cubicBezTo>
                  <a:cubicBezTo>
                    <a:pt x="4140" y="3017"/>
                    <a:pt x="3781" y="3617"/>
                    <a:pt x="3208" y="3927"/>
                  </a:cubicBezTo>
                  <a:lnTo>
                    <a:pt x="3036" y="4019"/>
                  </a:lnTo>
                  <a:lnTo>
                    <a:pt x="3371" y="7538"/>
                  </a:lnTo>
                  <a:lnTo>
                    <a:pt x="1358" y="7538"/>
                  </a:lnTo>
                  <a:lnTo>
                    <a:pt x="1695" y="4019"/>
                  </a:lnTo>
                  <a:lnTo>
                    <a:pt x="1523" y="3927"/>
                  </a:lnTo>
                  <a:cubicBezTo>
                    <a:pt x="948" y="3617"/>
                    <a:pt x="590" y="3017"/>
                    <a:pt x="590" y="2365"/>
                  </a:cubicBezTo>
                  <a:cubicBezTo>
                    <a:pt x="590" y="1387"/>
                    <a:pt x="1387" y="591"/>
                    <a:pt x="2365" y="591"/>
                  </a:cubicBezTo>
                  <a:close/>
                  <a:moveTo>
                    <a:pt x="2365" y="1"/>
                  </a:moveTo>
                  <a:cubicBezTo>
                    <a:pt x="1062" y="1"/>
                    <a:pt x="2" y="1061"/>
                    <a:pt x="2" y="2365"/>
                  </a:cubicBezTo>
                  <a:cubicBezTo>
                    <a:pt x="1" y="3162"/>
                    <a:pt x="403" y="3907"/>
                    <a:pt x="1072" y="4344"/>
                  </a:cubicBezTo>
                  <a:lnTo>
                    <a:pt x="711" y="8128"/>
                  </a:lnTo>
                  <a:lnTo>
                    <a:pt x="4019" y="8128"/>
                  </a:lnTo>
                  <a:lnTo>
                    <a:pt x="3659" y="4343"/>
                  </a:lnTo>
                  <a:cubicBezTo>
                    <a:pt x="4326" y="3907"/>
                    <a:pt x="4729" y="3162"/>
                    <a:pt x="4729" y="2365"/>
                  </a:cubicBezTo>
                  <a:cubicBezTo>
                    <a:pt x="4729" y="1062"/>
                    <a:pt x="3667" y="1"/>
                    <a:pt x="2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7"/>
            <p:cNvSpPr/>
            <p:nvPr/>
          </p:nvSpPr>
          <p:spPr>
            <a:xfrm>
              <a:off x="6074275" y="2700300"/>
              <a:ext cx="144125" cy="518900"/>
            </a:xfrm>
            <a:custGeom>
              <a:rect b="b" l="l" r="r" t="t"/>
              <a:pathLst>
                <a:path extrusionOk="0" h="20756" w="5765">
                  <a:moveTo>
                    <a:pt x="4480" y="0"/>
                  </a:moveTo>
                  <a:cubicBezTo>
                    <a:pt x="4218" y="0"/>
                    <a:pt x="3956" y="103"/>
                    <a:pt x="3761" y="306"/>
                  </a:cubicBezTo>
                  <a:cubicBezTo>
                    <a:pt x="1396" y="2772"/>
                    <a:pt x="0" y="6537"/>
                    <a:pt x="26" y="10377"/>
                  </a:cubicBezTo>
                  <a:cubicBezTo>
                    <a:pt x="54" y="14266"/>
                    <a:pt x="1529" y="18039"/>
                    <a:pt x="3973" y="20469"/>
                  </a:cubicBezTo>
                  <a:cubicBezTo>
                    <a:pt x="4167" y="20660"/>
                    <a:pt x="4419" y="20755"/>
                    <a:pt x="4672" y="20755"/>
                  </a:cubicBezTo>
                  <a:cubicBezTo>
                    <a:pt x="4927" y="20755"/>
                    <a:pt x="5183" y="20657"/>
                    <a:pt x="5378" y="20461"/>
                  </a:cubicBezTo>
                  <a:cubicBezTo>
                    <a:pt x="5765" y="20073"/>
                    <a:pt x="5764" y="19444"/>
                    <a:pt x="5375" y="19056"/>
                  </a:cubicBezTo>
                  <a:cubicBezTo>
                    <a:pt x="3296" y="16989"/>
                    <a:pt x="2041" y="13739"/>
                    <a:pt x="2018" y="10363"/>
                  </a:cubicBezTo>
                  <a:cubicBezTo>
                    <a:pt x="1995" y="7029"/>
                    <a:pt x="3183" y="3786"/>
                    <a:pt x="5198" y="1685"/>
                  </a:cubicBezTo>
                  <a:cubicBezTo>
                    <a:pt x="5578" y="1288"/>
                    <a:pt x="5565" y="657"/>
                    <a:pt x="5168" y="277"/>
                  </a:cubicBezTo>
                  <a:cubicBezTo>
                    <a:pt x="4975" y="92"/>
                    <a:pt x="4727" y="0"/>
                    <a:pt x="4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7"/>
            <p:cNvSpPr/>
            <p:nvPr/>
          </p:nvSpPr>
          <p:spPr>
            <a:xfrm>
              <a:off x="6177275" y="2766625"/>
              <a:ext cx="113725" cy="384825"/>
            </a:xfrm>
            <a:custGeom>
              <a:rect b="b" l="l" r="r" t="t"/>
              <a:pathLst>
                <a:path extrusionOk="0" h="15393" w="4549">
                  <a:moveTo>
                    <a:pt x="3301" y="0"/>
                  </a:moveTo>
                  <a:cubicBezTo>
                    <a:pt x="3019" y="0"/>
                    <a:pt x="2738" y="120"/>
                    <a:pt x="2542" y="353"/>
                  </a:cubicBezTo>
                  <a:cubicBezTo>
                    <a:pt x="897" y="2345"/>
                    <a:pt x="1" y="4953"/>
                    <a:pt x="21" y="7696"/>
                  </a:cubicBezTo>
                  <a:cubicBezTo>
                    <a:pt x="39" y="10459"/>
                    <a:pt x="983" y="13070"/>
                    <a:pt x="2680" y="15046"/>
                  </a:cubicBezTo>
                  <a:cubicBezTo>
                    <a:pt x="2876" y="15275"/>
                    <a:pt x="3155" y="15392"/>
                    <a:pt x="3435" y="15392"/>
                  </a:cubicBezTo>
                  <a:cubicBezTo>
                    <a:pt x="3664" y="15392"/>
                    <a:pt x="3895" y="15313"/>
                    <a:pt x="4082" y="15152"/>
                  </a:cubicBezTo>
                  <a:cubicBezTo>
                    <a:pt x="4500" y="14795"/>
                    <a:pt x="4548" y="14166"/>
                    <a:pt x="4190" y="13750"/>
                  </a:cubicBezTo>
                  <a:cubicBezTo>
                    <a:pt x="2800" y="12130"/>
                    <a:pt x="2027" y="9975"/>
                    <a:pt x="2011" y="7681"/>
                  </a:cubicBezTo>
                  <a:cubicBezTo>
                    <a:pt x="1994" y="5406"/>
                    <a:pt x="2729" y="3253"/>
                    <a:pt x="4077" y="1620"/>
                  </a:cubicBezTo>
                  <a:cubicBezTo>
                    <a:pt x="4418" y="1195"/>
                    <a:pt x="4355" y="575"/>
                    <a:pt x="3934" y="228"/>
                  </a:cubicBezTo>
                  <a:cubicBezTo>
                    <a:pt x="3749" y="75"/>
                    <a:pt x="3525" y="0"/>
                    <a:pt x="3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7"/>
            <p:cNvSpPr/>
            <p:nvPr/>
          </p:nvSpPr>
          <p:spPr>
            <a:xfrm>
              <a:off x="6272025" y="2833800"/>
              <a:ext cx="91725" cy="251225"/>
            </a:xfrm>
            <a:custGeom>
              <a:rect b="b" l="l" r="r" t="t"/>
              <a:pathLst>
                <a:path extrusionOk="0" h="10049" w="3669">
                  <a:moveTo>
                    <a:pt x="2402" y="1"/>
                  </a:moveTo>
                  <a:cubicBezTo>
                    <a:pt x="2106" y="1"/>
                    <a:pt x="1813" y="132"/>
                    <a:pt x="1617" y="383"/>
                  </a:cubicBezTo>
                  <a:lnTo>
                    <a:pt x="1618" y="383"/>
                  </a:lnTo>
                  <a:cubicBezTo>
                    <a:pt x="557" y="1743"/>
                    <a:pt x="1" y="3333"/>
                    <a:pt x="13" y="4982"/>
                  </a:cubicBezTo>
                  <a:cubicBezTo>
                    <a:pt x="24" y="6697"/>
                    <a:pt x="643" y="8331"/>
                    <a:pt x="1803" y="9707"/>
                  </a:cubicBezTo>
                  <a:cubicBezTo>
                    <a:pt x="2000" y="9933"/>
                    <a:pt x="2276" y="10049"/>
                    <a:pt x="2554" y="10049"/>
                  </a:cubicBezTo>
                  <a:cubicBezTo>
                    <a:pt x="2781" y="10049"/>
                    <a:pt x="3009" y="9972"/>
                    <a:pt x="3196" y="9815"/>
                  </a:cubicBezTo>
                  <a:cubicBezTo>
                    <a:pt x="3612" y="9464"/>
                    <a:pt x="3669" y="8844"/>
                    <a:pt x="3324" y="8424"/>
                  </a:cubicBezTo>
                  <a:cubicBezTo>
                    <a:pt x="2468" y="7408"/>
                    <a:pt x="2011" y="6213"/>
                    <a:pt x="2002" y="4969"/>
                  </a:cubicBezTo>
                  <a:cubicBezTo>
                    <a:pt x="1994" y="3773"/>
                    <a:pt x="2403" y="2611"/>
                    <a:pt x="3186" y="1609"/>
                  </a:cubicBezTo>
                  <a:cubicBezTo>
                    <a:pt x="3524" y="1176"/>
                    <a:pt x="3447" y="550"/>
                    <a:pt x="3014" y="212"/>
                  </a:cubicBezTo>
                  <a:cubicBezTo>
                    <a:pt x="2832" y="70"/>
                    <a:pt x="2616" y="1"/>
                    <a:pt x="2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7"/>
            <p:cNvSpPr/>
            <p:nvPr/>
          </p:nvSpPr>
          <p:spPr>
            <a:xfrm>
              <a:off x="1692475" y="2700300"/>
              <a:ext cx="144300" cy="519000"/>
            </a:xfrm>
            <a:custGeom>
              <a:rect b="b" l="l" r="r" t="t"/>
              <a:pathLst>
                <a:path extrusionOk="0" h="20760" w="5772">
                  <a:moveTo>
                    <a:pt x="1292" y="0"/>
                  </a:moveTo>
                  <a:cubicBezTo>
                    <a:pt x="1045" y="0"/>
                    <a:pt x="797" y="92"/>
                    <a:pt x="604" y="277"/>
                  </a:cubicBezTo>
                  <a:cubicBezTo>
                    <a:pt x="207" y="657"/>
                    <a:pt x="194" y="1288"/>
                    <a:pt x="574" y="1685"/>
                  </a:cubicBezTo>
                  <a:cubicBezTo>
                    <a:pt x="2589" y="3786"/>
                    <a:pt x="3777" y="7029"/>
                    <a:pt x="3754" y="10363"/>
                  </a:cubicBezTo>
                  <a:cubicBezTo>
                    <a:pt x="3731" y="13739"/>
                    <a:pt x="2476" y="16989"/>
                    <a:pt x="396" y="19056"/>
                  </a:cubicBezTo>
                  <a:cubicBezTo>
                    <a:pt x="4" y="19443"/>
                    <a:pt x="1" y="20075"/>
                    <a:pt x="389" y="20466"/>
                  </a:cubicBezTo>
                  <a:cubicBezTo>
                    <a:pt x="584" y="20662"/>
                    <a:pt x="839" y="20760"/>
                    <a:pt x="1095" y="20760"/>
                  </a:cubicBezTo>
                  <a:cubicBezTo>
                    <a:pt x="1350" y="20760"/>
                    <a:pt x="1605" y="20663"/>
                    <a:pt x="1799" y="20469"/>
                  </a:cubicBezTo>
                  <a:cubicBezTo>
                    <a:pt x="4243" y="18039"/>
                    <a:pt x="5717" y="14266"/>
                    <a:pt x="5745" y="10377"/>
                  </a:cubicBezTo>
                  <a:cubicBezTo>
                    <a:pt x="5772" y="6537"/>
                    <a:pt x="4376" y="2772"/>
                    <a:pt x="2011" y="306"/>
                  </a:cubicBezTo>
                  <a:cubicBezTo>
                    <a:pt x="1815" y="103"/>
                    <a:pt x="1554" y="0"/>
                    <a:pt x="1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7"/>
            <p:cNvSpPr/>
            <p:nvPr/>
          </p:nvSpPr>
          <p:spPr>
            <a:xfrm>
              <a:off x="1619925" y="2766125"/>
              <a:ext cx="113825" cy="385475"/>
            </a:xfrm>
            <a:custGeom>
              <a:rect b="b" l="l" r="r" t="t"/>
              <a:pathLst>
                <a:path extrusionOk="0" h="15419" w="4553">
                  <a:moveTo>
                    <a:pt x="1236" y="1"/>
                  </a:moveTo>
                  <a:cubicBezTo>
                    <a:pt x="1013" y="1"/>
                    <a:pt x="789" y="75"/>
                    <a:pt x="603" y="228"/>
                  </a:cubicBezTo>
                  <a:cubicBezTo>
                    <a:pt x="176" y="581"/>
                    <a:pt x="119" y="1216"/>
                    <a:pt x="477" y="1640"/>
                  </a:cubicBezTo>
                  <a:cubicBezTo>
                    <a:pt x="1825" y="3273"/>
                    <a:pt x="2559" y="5426"/>
                    <a:pt x="2543" y="7701"/>
                  </a:cubicBezTo>
                  <a:cubicBezTo>
                    <a:pt x="2527" y="9995"/>
                    <a:pt x="1753" y="12150"/>
                    <a:pt x="364" y="13770"/>
                  </a:cubicBezTo>
                  <a:cubicBezTo>
                    <a:pt x="0" y="14186"/>
                    <a:pt x="46" y="14819"/>
                    <a:pt x="465" y="15179"/>
                  </a:cubicBezTo>
                  <a:cubicBezTo>
                    <a:pt x="653" y="15340"/>
                    <a:pt x="884" y="15419"/>
                    <a:pt x="1114" y="15419"/>
                  </a:cubicBezTo>
                  <a:cubicBezTo>
                    <a:pt x="1397" y="15419"/>
                    <a:pt x="1678" y="15299"/>
                    <a:pt x="1874" y="15066"/>
                  </a:cubicBezTo>
                  <a:cubicBezTo>
                    <a:pt x="3571" y="13090"/>
                    <a:pt x="4515" y="10479"/>
                    <a:pt x="4533" y="7716"/>
                  </a:cubicBezTo>
                  <a:cubicBezTo>
                    <a:pt x="4552" y="4973"/>
                    <a:pt x="3657" y="2365"/>
                    <a:pt x="2012" y="373"/>
                  </a:cubicBezTo>
                  <a:cubicBezTo>
                    <a:pt x="1816" y="128"/>
                    <a:pt x="1527" y="1"/>
                    <a:pt x="12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1547400" y="2833800"/>
              <a:ext cx="91625" cy="251100"/>
            </a:xfrm>
            <a:custGeom>
              <a:rect b="b" l="l" r="r" t="t"/>
              <a:pathLst>
                <a:path extrusionOk="0" h="10044" w="3665">
                  <a:moveTo>
                    <a:pt x="1263" y="1"/>
                  </a:moveTo>
                  <a:cubicBezTo>
                    <a:pt x="1048" y="1"/>
                    <a:pt x="832" y="70"/>
                    <a:pt x="650" y="212"/>
                  </a:cubicBezTo>
                  <a:cubicBezTo>
                    <a:pt x="217" y="550"/>
                    <a:pt x="140" y="1176"/>
                    <a:pt x="479" y="1609"/>
                  </a:cubicBezTo>
                  <a:cubicBezTo>
                    <a:pt x="1262" y="2611"/>
                    <a:pt x="1671" y="3773"/>
                    <a:pt x="1663" y="4969"/>
                  </a:cubicBezTo>
                  <a:cubicBezTo>
                    <a:pt x="1655" y="6213"/>
                    <a:pt x="1197" y="7408"/>
                    <a:pt x="340" y="8424"/>
                  </a:cubicBezTo>
                  <a:cubicBezTo>
                    <a:pt x="1" y="8845"/>
                    <a:pt x="60" y="9460"/>
                    <a:pt x="474" y="9809"/>
                  </a:cubicBezTo>
                  <a:cubicBezTo>
                    <a:pt x="660" y="9966"/>
                    <a:pt x="888" y="10043"/>
                    <a:pt x="1114" y="10043"/>
                  </a:cubicBezTo>
                  <a:cubicBezTo>
                    <a:pt x="1390" y="10043"/>
                    <a:pt x="1665" y="9929"/>
                    <a:pt x="1862" y="9707"/>
                  </a:cubicBezTo>
                  <a:cubicBezTo>
                    <a:pt x="3022" y="8331"/>
                    <a:pt x="3640" y="6697"/>
                    <a:pt x="3652" y="4982"/>
                  </a:cubicBezTo>
                  <a:cubicBezTo>
                    <a:pt x="3664" y="3333"/>
                    <a:pt x="3109" y="1743"/>
                    <a:pt x="2047" y="383"/>
                  </a:cubicBezTo>
                  <a:cubicBezTo>
                    <a:pt x="1851" y="132"/>
                    <a:pt x="1559" y="1"/>
                    <a:pt x="1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>
              <a:off x="3693525" y="383050"/>
              <a:ext cx="523850" cy="141150"/>
            </a:xfrm>
            <a:custGeom>
              <a:rect b="b" l="l" r="r" t="t"/>
              <a:pathLst>
                <a:path extrusionOk="0" h="5646" w="20954">
                  <a:moveTo>
                    <a:pt x="1095" y="0"/>
                  </a:moveTo>
                  <a:cubicBezTo>
                    <a:pt x="841" y="0"/>
                    <a:pt x="587" y="97"/>
                    <a:pt x="392" y="290"/>
                  </a:cubicBezTo>
                  <a:cubicBezTo>
                    <a:pt x="2" y="678"/>
                    <a:pt x="1" y="1310"/>
                    <a:pt x="391" y="1700"/>
                  </a:cubicBezTo>
                  <a:cubicBezTo>
                    <a:pt x="2820" y="4144"/>
                    <a:pt x="6592" y="5618"/>
                    <a:pt x="10482" y="5645"/>
                  </a:cubicBezTo>
                  <a:cubicBezTo>
                    <a:pt x="10517" y="5646"/>
                    <a:pt x="10553" y="5646"/>
                    <a:pt x="10588" y="5646"/>
                  </a:cubicBezTo>
                  <a:cubicBezTo>
                    <a:pt x="14391" y="5646"/>
                    <a:pt x="18109" y="4254"/>
                    <a:pt x="20552" y="1912"/>
                  </a:cubicBezTo>
                  <a:cubicBezTo>
                    <a:pt x="20944" y="1530"/>
                    <a:pt x="20954" y="904"/>
                    <a:pt x="20575" y="510"/>
                  </a:cubicBezTo>
                  <a:cubicBezTo>
                    <a:pt x="20380" y="306"/>
                    <a:pt x="20118" y="204"/>
                    <a:pt x="19857" y="204"/>
                  </a:cubicBezTo>
                  <a:cubicBezTo>
                    <a:pt x="19612" y="204"/>
                    <a:pt x="19366" y="293"/>
                    <a:pt x="19174" y="474"/>
                  </a:cubicBezTo>
                  <a:cubicBezTo>
                    <a:pt x="17093" y="2470"/>
                    <a:pt x="13888" y="3656"/>
                    <a:pt x="10587" y="3656"/>
                  </a:cubicBezTo>
                  <a:cubicBezTo>
                    <a:pt x="10556" y="3656"/>
                    <a:pt x="10526" y="3655"/>
                    <a:pt x="10496" y="3655"/>
                  </a:cubicBezTo>
                  <a:cubicBezTo>
                    <a:pt x="7120" y="3632"/>
                    <a:pt x="3870" y="2377"/>
                    <a:pt x="1803" y="297"/>
                  </a:cubicBezTo>
                  <a:cubicBezTo>
                    <a:pt x="1608" y="99"/>
                    <a:pt x="1351" y="0"/>
                    <a:pt x="109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>
              <a:off x="3760900" y="311100"/>
              <a:ext cx="390750" cy="110275"/>
            </a:xfrm>
            <a:custGeom>
              <a:rect b="b" l="l" r="r" t="t"/>
              <a:pathLst>
                <a:path extrusionOk="0" h="4411" w="15630">
                  <a:moveTo>
                    <a:pt x="1114" y="0"/>
                  </a:moveTo>
                  <a:cubicBezTo>
                    <a:pt x="834" y="0"/>
                    <a:pt x="555" y="118"/>
                    <a:pt x="359" y="348"/>
                  </a:cubicBezTo>
                  <a:cubicBezTo>
                    <a:pt x="0" y="764"/>
                    <a:pt x="48" y="1393"/>
                    <a:pt x="465" y="1751"/>
                  </a:cubicBezTo>
                  <a:cubicBezTo>
                    <a:pt x="2441" y="3446"/>
                    <a:pt x="5052" y="4391"/>
                    <a:pt x="7815" y="4410"/>
                  </a:cubicBezTo>
                  <a:cubicBezTo>
                    <a:pt x="7843" y="4411"/>
                    <a:pt x="7871" y="4411"/>
                    <a:pt x="7899" y="4411"/>
                  </a:cubicBezTo>
                  <a:cubicBezTo>
                    <a:pt x="10610" y="4411"/>
                    <a:pt x="13186" y="3517"/>
                    <a:pt x="15158" y="1889"/>
                  </a:cubicBezTo>
                  <a:lnTo>
                    <a:pt x="15158" y="1888"/>
                  </a:lnTo>
                  <a:cubicBezTo>
                    <a:pt x="15574" y="1536"/>
                    <a:pt x="15629" y="916"/>
                    <a:pt x="15283" y="496"/>
                  </a:cubicBezTo>
                  <a:cubicBezTo>
                    <a:pt x="15086" y="257"/>
                    <a:pt x="14801" y="134"/>
                    <a:pt x="14514" y="134"/>
                  </a:cubicBezTo>
                  <a:cubicBezTo>
                    <a:pt x="14295" y="134"/>
                    <a:pt x="14075" y="206"/>
                    <a:pt x="13891" y="353"/>
                  </a:cubicBezTo>
                  <a:cubicBezTo>
                    <a:pt x="12274" y="1688"/>
                    <a:pt x="10149" y="2420"/>
                    <a:pt x="7899" y="2420"/>
                  </a:cubicBezTo>
                  <a:cubicBezTo>
                    <a:pt x="7876" y="2420"/>
                    <a:pt x="7853" y="2420"/>
                    <a:pt x="7829" y="2420"/>
                  </a:cubicBezTo>
                  <a:cubicBezTo>
                    <a:pt x="5535" y="2404"/>
                    <a:pt x="3381" y="1629"/>
                    <a:pt x="1761" y="240"/>
                  </a:cubicBezTo>
                  <a:cubicBezTo>
                    <a:pt x="1574" y="79"/>
                    <a:pt x="1343" y="0"/>
                    <a:pt x="111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>
              <a:off x="3827425" y="238400"/>
              <a:ext cx="257250" cy="88425"/>
            </a:xfrm>
            <a:custGeom>
              <a:rect b="b" l="l" r="r" t="t"/>
              <a:pathLst>
                <a:path extrusionOk="0" h="3537" w="10290">
                  <a:moveTo>
                    <a:pt x="1111" y="1"/>
                  </a:moveTo>
                  <a:cubicBezTo>
                    <a:pt x="828" y="1"/>
                    <a:pt x="547" y="121"/>
                    <a:pt x="350" y="354"/>
                  </a:cubicBezTo>
                  <a:cubicBezTo>
                    <a:pt x="0" y="770"/>
                    <a:pt x="48" y="1388"/>
                    <a:pt x="456" y="1746"/>
                  </a:cubicBezTo>
                  <a:cubicBezTo>
                    <a:pt x="1832" y="2906"/>
                    <a:pt x="3466" y="3524"/>
                    <a:pt x="5181" y="3536"/>
                  </a:cubicBezTo>
                  <a:cubicBezTo>
                    <a:pt x="5198" y="3536"/>
                    <a:pt x="5216" y="3537"/>
                    <a:pt x="5233" y="3537"/>
                  </a:cubicBezTo>
                  <a:cubicBezTo>
                    <a:pt x="6863" y="3537"/>
                    <a:pt x="8434" y="2981"/>
                    <a:pt x="9779" y="1931"/>
                  </a:cubicBezTo>
                  <a:cubicBezTo>
                    <a:pt x="10213" y="1592"/>
                    <a:pt x="10289" y="967"/>
                    <a:pt x="9950" y="534"/>
                  </a:cubicBezTo>
                  <a:cubicBezTo>
                    <a:pt x="9755" y="283"/>
                    <a:pt x="9461" y="151"/>
                    <a:pt x="9165" y="151"/>
                  </a:cubicBezTo>
                  <a:cubicBezTo>
                    <a:pt x="8951" y="151"/>
                    <a:pt x="8735" y="220"/>
                    <a:pt x="8553" y="362"/>
                  </a:cubicBezTo>
                  <a:cubicBezTo>
                    <a:pt x="7562" y="1137"/>
                    <a:pt x="6414" y="1546"/>
                    <a:pt x="5231" y="1546"/>
                  </a:cubicBezTo>
                  <a:cubicBezTo>
                    <a:pt x="5219" y="1546"/>
                    <a:pt x="5206" y="1546"/>
                    <a:pt x="5194" y="1546"/>
                  </a:cubicBezTo>
                  <a:cubicBezTo>
                    <a:pt x="3950" y="1537"/>
                    <a:pt x="2755" y="1080"/>
                    <a:pt x="1738" y="224"/>
                  </a:cubicBezTo>
                  <a:cubicBezTo>
                    <a:pt x="1554" y="74"/>
                    <a:pt x="1332" y="1"/>
                    <a:pt x="1111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7"/>
            <p:cNvSpPr/>
            <p:nvPr/>
          </p:nvSpPr>
          <p:spPr>
            <a:xfrm>
              <a:off x="1543650" y="3991975"/>
              <a:ext cx="4747325" cy="1484200"/>
            </a:xfrm>
            <a:custGeom>
              <a:rect b="b" l="l" r="r" t="t"/>
              <a:pathLst>
                <a:path extrusionOk="0" h="59368" w="189893">
                  <a:moveTo>
                    <a:pt x="94946" y="0"/>
                  </a:moveTo>
                  <a:cubicBezTo>
                    <a:pt x="69765" y="0"/>
                    <a:pt x="45615" y="3128"/>
                    <a:pt x="27809" y="8694"/>
                  </a:cubicBezTo>
                  <a:cubicBezTo>
                    <a:pt x="10003" y="14261"/>
                    <a:pt x="1" y="21811"/>
                    <a:pt x="1" y="29684"/>
                  </a:cubicBezTo>
                  <a:cubicBezTo>
                    <a:pt x="1" y="37556"/>
                    <a:pt x="10003" y="45106"/>
                    <a:pt x="27809" y="50673"/>
                  </a:cubicBezTo>
                  <a:cubicBezTo>
                    <a:pt x="45615" y="56240"/>
                    <a:pt x="69765" y="59367"/>
                    <a:pt x="94946" y="59367"/>
                  </a:cubicBezTo>
                  <a:cubicBezTo>
                    <a:pt x="120127" y="59367"/>
                    <a:pt x="144277" y="56240"/>
                    <a:pt x="162083" y="50673"/>
                  </a:cubicBezTo>
                  <a:cubicBezTo>
                    <a:pt x="179888" y="45106"/>
                    <a:pt x="189892" y="37556"/>
                    <a:pt x="189892" y="29684"/>
                  </a:cubicBezTo>
                  <a:cubicBezTo>
                    <a:pt x="189892" y="21811"/>
                    <a:pt x="179888" y="14261"/>
                    <a:pt x="162083" y="8694"/>
                  </a:cubicBezTo>
                  <a:cubicBezTo>
                    <a:pt x="144277" y="3128"/>
                    <a:pt x="120127" y="0"/>
                    <a:pt x="9494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7"/>
            <p:cNvSpPr/>
            <p:nvPr/>
          </p:nvSpPr>
          <p:spPr>
            <a:xfrm>
              <a:off x="1778600" y="3998425"/>
              <a:ext cx="4325100" cy="1313725"/>
            </a:xfrm>
            <a:custGeom>
              <a:rect b="b" l="l" r="r" t="t"/>
              <a:pathLst>
                <a:path extrusionOk="0" h="52549" w="173004">
                  <a:moveTo>
                    <a:pt x="86502" y="0"/>
                  </a:moveTo>
                  <a:cubicBezTo>
                    <a:pt x="63560" y="0"/>
                    <a:pt x="41558" y="2768"/>
                    <a:pt x="25336" y="7696"/>
                  </a:cubicBezTo>
                  <a:cubicBezTo>
                    <a:pt x="9113" y="12623"/>
                    <a:pt x="0" y="19306"/>
                    <a:pt x="0" y="26275"/>
                  </a:cubicBezTo>
                  <a:cubicBezTo>
                    <a:pt x="0" y="33243"/>
                    <a:pt x="9113" y="39925"/>
                    <a:pt x="25336" y="44853"/>
                  </a:cubicBezTo>
                  <a:cubicBezTo>
                    <a:pt x="41558" y="49780"/>
                    <a:pt x="63560" y="52549"/>
                    <a:pt x="86502" y="52549"/>
                  </a:cubicBezTo>
                  <a:cubicBezTo>
                    <a:pt x="109443" y="52549"/>
                    <a:pt x="131445" y="49780"/>
                    <a:pt x="147667" y="44853"/>
                  </a:cubicBezTo>
                  <a:cubicBezTo>
                    <a:pt x="163889" y="39925"/>
                    <a:pt x="173004" y="33243"/>
                    <a:pt x="173004" y="26275"/>
                  </a:cubicBezTo>
                  <a:cubicBezTo>
                    <a:pt x="173004" y="19306"/>
                    <a:pt x="163889" y="12623"/>
                    <a:pt x="147667" y="7696"/>
                  </a:cubicBezTo>
                  <a:cubicBezTo>
                    <a:pt x="131445" y="2768"/>
                    <a:pt x="109443" y="0"/>
                    <a:pt x="86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>
              <a:off x="1771225" y="3991075"/>
              <a:ext cx="4339825" cy="1328450"/>
            </a:xfrm>
            <a:custGeom>
              <a:rect b="b" l="l" r="r" t="t"/>
              <a:pathLst>
                <a:path extrusionOk="0" h="53138" w="173593">
                  <a:moveTo>
                    <a:pt x="86797" y="589"/>
                  </a:moveTo>
                  <a:cubicBezTo>
                    <a:pt x="134332" y="589"/>
                    <a:pt x="173005" y="12243"/>
                    <a:pt x="173005" y="26569"/>
                  </a:cubicBezTo>
                  <a:cubicBezTo>
                    <a:pt x="173005" y="40894"/>
                    <a:pt x="134331" y="52549"/>
                    <a:pt x="86797" y="52549"/>
                  </a:cubicBezTo>
                  <a:cubicBezTo>
                    <a:pt x="39262" y="52549"/>
                    <a:pt x="589" y="40894"/>
                    <a:pt x="589" y="26569"/>
                  </a:cubicBezTo>
                  <a:cubicBezTo>
                    <a:pt x="589" y="12243"/>
                    <a:pt x="39262" y="589"/>
                    <a:pt x="86797" y="589"/>
                  </a:cubicBezTo>
                  <a:close/>
                  <a:moveTo>
                    <a:pt x="86797" y="0"/>
                  </a:moveTo>
                  <a:cubicBezTo>
                    <a:pt x="63663" y="0"/>
                    <a:pt x="41910" y="2737"/>
                    <a:pt x="25545" y="7708"/>
                  </a:cubicBezTo>
                  <a:cubicBezTo>
                    <a:pt x="9072" y="12711"/>
                    <a:pt x="0" y="19410"/>
                    <a:pt x="0" y="26569"/>
                  </a:cubicBezTo>
                  <a:cubicBezTo>
                    <a:pt x="0" y="33728"/>
                    <a:pt x="9072" y="40426"/>
                    <a:pt x="25545" y="45429"/>
                  </a:cubicBezTo>
                  <a:cubicBezTo>
                    <a:pt x="41910" y="50400"/>
                    <a:pt x="63663" y="53138"/>
                    <a:pt x="86797" y="53138"/>
                  </a:cubicBezTo>
                  <a:cubicBezTo>
                    <a:pt x="109930" y="53138"/>
                    <a:pt x="131683" y="50400"/>
                    <a:pt x="148049" y="45429"/>
                  </a:cubicBezTo>
                  <a:cubicBezTo>
                    <a:pt x="164521" y="40427"/>
                    <a:pt x="173593" y="33728"/>
                    <a:pt x="173593" y="26569"/>
                  </a:cubicBezTo>
                  <a:cubicBezTo>
                    <a:pt x="173593" y="19410"/>
                    <a:pt x="164521" y="12713"/>
                    <a:pt x="148049" y="7708"/>
                  </a:cubicBezTo>
                  <a:cubicBezTo>
                    <a:pt x="131683" y="2737"/>
                    <a:pt x="109931" y="0"/>
                    <a:pt x="867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>
              <a:off x="2012975" y="3937675"/>
              <a:ext cx="3856325" cy="1114050"/>
            </a:xfrm>
            <a:custGeom>
              <a:rect b="b" l="l" r="r" t="t"/>
              <a:pathLst>
                <a:path extrusionOk="0" h="44562" w="154253">
                  <a:moveTo>
                    <a:pt x="77127" y="0"/>
                  </a:moveTo>
                  <a:cubicBezTo>
                    <a:pt x="56671" y="0"/>
                    <a:pt x="37054" y="2348"/>
                    <a:pt x="22590" y="6526"/>
                  </a:cubicBezTo>
                  <a:cubicBezTo>
                    <a:pt x="8126" y="10705"/>
                    <a:pt x="1" y="16372"/>
                    <a:pt x="1" y="22281"/>
                  </a:cubicBezTo>
                  <a:cubicBezTo>
                    <a:pt x="1" y="28190"/>
                    <a:pt x="8126" y="33857"/>
                    <a:pt x="22590" y="38036"/>
                  </a:cubicBezTo>
                  <a:cubicBezTo>
                    <a:pt x="37054" y="42214"/>
                    <a:pt x="56671" y="44562"/>
                    <a:pt x="77127" y="44562"/>
                  </a:cubicBezTo>
                  <a:cubicBezTo>
                    <a:pt x="97582" y="44562"/>
                    <a:pt x="117199" y="42214"/>
                    <a:pt x="131662" y="38036"/>
                  </a:cubicBezTo>
                  <a:cubicBezTo>
                    <a:pt x="146127" y="33857"/>
                    <a:pt x="154252" y="28190"/>
                    <a:pt x="154252" y="22281"/>
                  </a:cubicBezTo>
                  <a:cubicBezTo>
                    <a:pt x="154252" y="16372"/>
                    <a:pt x="146127" y="10705"/>
                    <a:pt x="131662" y="6526"/>
                  </a:cubicBezTo>
                  <a:cubicBezTo>
                    <a:pt x="117199" y="2348"/>
                    <a:pt x="97582" y="0"/>
                    <a:pt x="77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>
              <a:off x="2005600" y="3930300"/>
              <a:ext cx="3871075" cy="1128800"/>
            </a:xfrm>
            <a:custGeom>
              <a:rect b="b" l="l" r="r" t="t"/>
              <a:pathLst>
                <a:path extrusionOk="0" h="45152" w="154843">
                  <a:moveTo>
                    <a:pt x="77422" y="590"/>
                  </a:moveTo>
                  <a:cubicBezTo>
                    <a:pt x="119787" y="590"/>
                    <a:pt x="154253" y="10451"/>
                    <a:pt x="154253" y="22576"/>
                  </a:cubicBezTo>
                  <a:cubicBezTo>
                    <a:pt x="154253" y="34699"/>
                    <a:pt x="119787" y="44562"/>
                    <a:pt x="77422" y="44562"/>
                  </a:cubicBezTo>
                  <a:cubicBezTo>
                    <a:pt x="35056" y="44562"/>
                    <a:pt x="589" y="34698"/>
                    <a:pt x="589" y="22576"/>
                  </a:cubicBezTo>
                  <a:cubicBezTo>
                    <a:pt x="589" y="10453"/>
                    <a:pt x="35056" y="590"/>
                    <a:pt x="77422" y="590"/>
                  </a:cubicBezTo>
                  <a:close/>
                  <a:moveTo>
                    <a:pt x="77422" y="0"/>
                  </a:moveTo>
                  <a:cubicBezTo>
                    <a:pt x="56794" y="0"/>
                    <a:pt x="37396" y="2322"/>
                    <a:pt x="22803" y="6537"/>
                  </a:cubicBezTo>
                  <a:cubicBezTo>
                    <a:pt x="8099" y="10785"/>
                    <a:pt x="1" y="16481"/>
                    <a:pt x="1" y="22575"/>
                  </a:cubicBezTo>
                  <a:cubicBezTo>
                    <a:pt x="1" y="28669"/>
                    <a:pt x="8099" y="34365"/>
                    <a:pt x="22803" y="38613"/>
                  </a:cubicBezTo>
                  <a:cubicBezTo>
                    <a:pt x="37397" y="42829"/>
                    <a:pt x="56794" y="45152"/>
                    <a:pt x="77422" y="45152"/>
                  </a:cubicBezTo>
                  <a:cubicBezTo>
                    <a:pt x="98049" y="45152"/>
                    <a:pt x="117447" y="42829"/>
                    <a:pt x="132040" y="38613"/>
                  </a:cubicBezTo>
                  <a:cubicBezTo>
                    <a:pt x="146744" y="34365"/>
                    <a:pt x="154842" y="28669"/>
                    <a:pt x="154842" y="22575"/>
                  </a:cubicBezTo>
                  <a:cubicBezTo>
                    <a:pt x="154842" y="16481"/>
                    <a:pt x="146744" y="10785"/>
                    <a:pt x="132040" y="6537"/>
                  </a:cubicBezTo>
                  <a:cubicBezTo>
                    <a:pt x="117447" y="2322"/>
                    <a:pt x="98049" y="0"/>
                    <a:pt x="77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>
              <a:off x="2182475" y="3986625"/>
              <a:ext cx="3517325" cy="979400"/>
            </a:xfrm>
            <a:custGeom>
              <a:rect b="b" l="l" r="r" t="t"/>
              <a:pathLst>
                <a:path extrusionOk="0" h="39176" w="140693">
                  <a:moveTo>
                    <a:pt x="70347" y="1"/>
                  </a:moveTo>
                  <a:cubicBezTo>
                    <a:pt x="51689" y="1"/>
                    <a:pt x="33797" y="2064"/>
                    <a:pt x="20604" y="5738"/>
                  </a:cubicBezTo>
                  <a:cubicBezTo>
                    <a:pt x="7412" y="9411"/>
                    <a:pt x="0" y="14393"/>
                    <a:pt x="0" y="19588"/>
                  </a:cubicBezTo>
                  <a:cubicBezTo>
                    <a:pt x="0" y="24784"/>
                    <a:pt x="7412" y="29765"/>
                    <a:pt x="20604" y="33439"/>
                  </a:cubicBezTo>
                  <a:cubicBezTo>
                    <a:pt x="33797" y="37112"/>
                    <a:pt x="51689" y="39176"/>
                    <a:pt x="70347" y="39176"/>
                  </a:cubicBezTo>
                  <a:cubicBezTo>
                    <a:pt x="89003" y="39176"/>
                    <a:pt x="106896" y="37112"/>
                    <a:pt x="120088" y="33439"/>
                  </a:cubicBezTo>
                  <a:cubicBezTo>
                    <a:pt x="133281" y="29765"/>
                    <a:pt x="140692" y="24784"/>
                    <a:pt x="140692" y="19588"/>
                  </a:cubicBezTo>
                  <a:cubicBezTo>
                    <a:pt x="140692" y="14393"/>
                    <a:pt x="133281" y="9411"/>
                    <a:pt x="120088" y="5738"/>
                  </a:cubicBezTo>
                  <a:cubicBezTo>
                    <a:pt x="106896" y="2064"/>
                    <a:pt x="89003" y="1"/>
                    <a:pt x="70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7"/>
            <p:cNvSpPr/>
            <p:nvPr/>
          </p:nvSpPr>
          <p:spPr>
            <a:xfrm>
              <a:off x="2175125" y="3979250"/>
              <a:ext cx="3532025" cy="994150"/>
            </a:xfrm>
            <a:custGeom>
              <a:rect b="b" l="l" r="r" t="t"/>
              <a:pathLst>
                <a:path extrusionOk="0" h="39766" w="141281">
                  <a:moveTo>
                    <a:pt x="70641" y="590"/>
                  </a:moveTo>
                  <a:cubicBezTo>
                    <a:pt x="109267" y="590"/>
                    <a:pt x="140691" y="9245"/>
                    <a:pt x="140691" y="19883"/>
                  </a:cubicBezTo>
                  <a:cubicBezTo>
                    <a:pt x="140691" y="30522"/>
                    <a:pt x="109267" y="39177"/>
                    <a:pt x="70641" y="39177"/>
                  </a:cubicBezTo>
                  <a:cubicBezTo>
                    <a:pt x="32014" y="39177"/>
                    <a:pt x="589" y="30522"/>
                    <a:pt x="589" y="19883"/>
                  </a:cubicBezTo>
                  <a:cubicBezTo>
                    <a:pt x="589" y="9245"/>
                    <a:pt x="32014" y="590"/>
                    <a:pt x="70641" y="590"/>
                  </a:cubicBezTo>
                  <a:close/>
                  <a:moveTo>
                    <a:pt x="70641" y="1"/>
                  </a:moveTo>
                  <a:cubicBezTo>
                    <a:pt x="51824" y="1"/>
                    <a:pt x="34132" y="2042"/>
                    <a:pt x="20820" y="5749"/>
                  </a:cubicBezTo>
                  <a:cubicBezTo>
                    <a:pt x="7395" y="9488"/>
                    <a:pt x="1" y="14507"/>
                    <a:pt x="1" y="19883"/>
                  </a:cubicBezTo>
                  <a:cubicBezTo>
                    <a:pt x="1" y="25260"/>
                    <a:pt x="7395" y="30280"/>
                    <a:pt x="20820" y="34018"/>
                  </a:cubicBezTo>
                  <a:cubicBezTo>
                    <a:pt x="34132" y="37724"/>
                    <a:pt x="51824" y="39766"/>
                    <a:pt x="70641" y="39766"/>
                  </a:cubicBezTo>
                  <a:cubicBezTo>
                    <a:pt x="89456" y="39766"/>
                    <a:pt x="107150" y="37724"/>
                    <a:pt x="120461" y="34018"/>
                  </a:cubicBezTo>
                  <a:cubicBezTo>
                    <a:pt x="133887" y="30280"/>
                    <a:pt x="141280" y="25260"/>
                    <a:pt x="141280" y="19883"/>
                  </a:cubicBezTo>
                  <a:cubicBezTo>
                    <a:pt x="141280" y="14507"/>
                    <a:pt x="133887" y="9488"/>
                    <a:pt x="120461" y="5749"/>
                  </a:cubicBezTo>
                  <a:cubicBezTo>
                    <a:pt x="107150" y="2042"/>
                    <a:pt x="89456" y="1"/>
                    <a:pt x="70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7"/>
            <p:cNvSpPr/>
            <p:nvPr/>
          </p:nvSpPr>
          <p:spPr>
            <a:xfrm>
              <a:off x="2205725" y="4145775"/>
              <a:ext cx="3470825" cy="820250"/>
            </a:xfrm>
            <a:custGeom>
              <a:rect b="b" l="l" r="r" t="t"/>
              <a:pathLst>
                <a:path extrusionOk="0" h="32810" w="138833">
                  <a:moveTo>
                    <a:pt x="69417" y="0"/>
                  </a:moveTo>
                  <a:cubicBezTo>
                    <a:pt x="51006" y="0"/>
                    <a:pt x="33349" y="1729"/>
                    <a:pt x="20332" y="4805"/>
                  </a:cubicBezTo>
                  <a:cubicBezTo>
                    <a:pt x="7314" y="7882"/>
                    <a:pt x="0" y="12054"/>
                    <a:pt x="0" y="16406"/>
                  </a:cubicBezTo>
                  <a:cubicBezTo>
                    <a:pt x="0" y="20756"/>
                    <a:pt x="7314" y="24929"/>
                    <a:pt x="20332" y="28005"/>
                  </a:cubicBezTo>
                  <a:cubicBezTo>
                    <a:pt x="33349" y="31082"/>
                    <a:pt x="51006" y="32810"/>
                    <a:pt x="69417" y="32810"/>
                  </a:cubicBezTo>
                  <a:cubicBezTo>
                    <a:pt x="87827" y="32810"/>
                    <a:pt x="105483" y="31082"/>
                    <a:pt x="118501" y="28005"/>
                  </a:cubicBezTo>
                  <a:cubicBezTo>
                    <a:pt x="131520" y="24929"/>
                    <a:pt x="138832" y="20756"/>
                    <a:pt x="138832" y="16406"/>
                  </a:cubicBezTo>
                  <a:cubicBezTo>
                    <a:pt x="138832" y="12054"/>
                    <a:pt x="131520" y="7882"/>
                    <a:pt x="118501" y="4805"/>
                  </a:cubicBezTo>
                  <a:cubicBezTo>
                    <a:pt x="105483" y="1729"/>
                    <a:pt x="87827" y="0"/>
                    <a:pt x="69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>
              <a:off x="2197200" y="4138425"/>
              <a:ext cx="3487875" cy="834975"/>
            </a:xfrm>
            <a:custGeom>
              <a:rect b="b" l="l" r="r" t="t"/>
              <a:pathLst>
                <a:path extrusionOk="0" h="33399" w="139515">
                  <a:moveTo>
                    <a:pt x="69758" y="589"/>
                  </a:moveTo>
                  <a:cubicBezTo>
                    <a:pt x="103563" y="589"/>
                    <a:pt x="133159" y="7504"/>
                    <a:pt x="138829" y="16700"/>
                  </a:cubicBezTo>
                  <a:cubicBezTo>
                    <a:pt x="133159" y="25895"/>
                    <a:pt x="103562" y="32810"/>
                    <a:pt x="69758" y="32810"/>
                  </a:cubicBezTo>
                  <a:cubicBezTo>
                    <a:pt x="35953" y="32810"/>
                    <a:pt x="6356" y="25895"/>
                    <a:pt x="685" y="16700"/>
                  </a:cubicBezTo>
                  <a:cubicBezTo>
                    <a:pt x="6356" y="7504"/>
                    <a:pt x="35953" y="589"/>
                    <a:pt x="69758" y="589"/>
                  </a:cubicBezTo>
                  <a:close/>
                  <a:moveTo>
                    <a:pt x="69758" y="0"/>
                  </a:moveTo>
                  <a:cubicBezTo>
                    <a:pt x="35017" y="0"/>
                    <a:pt x="5717" y="6961"/>
                    <a:pt x="87" y="16550"/>
                  </a:cubicBezTo>
                  <a:lnTo>
                    <a:pt x="0" y="16700"/>
                  </a:lnTo>
                  <a:lnTo>
                    <a:pt x="87" y="16849"/>
                  </a:lnTo>
                  <a:cubicBezTo>
                    <a:pt x="5717" y="26438"/>
                    <a:pt x="35017" y="33399"/>
                    <a:pt x="69758" y="33399"/>
                  </a:cubicBezTo>
                  <a:cubicBezTo>
                    <a:pt x="104497" y="33399"/>
                    <a:pt x="133799" y="26438"/>
                    <a:pt x="139428" y="16849"/>
                  </a:cubicBezTo>
                  <a:lnTo>
                    <a:pt x="139514" y="16700"/>
                  </a:lnTo>
                  <a:lnTo>
                    <a:pt x="139428" y="16550"/>
                  </a:lnTo>
                  <a:cubicBezTo>
                    <a:pt x="133799" y="6961"/>
                    <a:pt x="104497" y="0"/>
                    <a:pt x="69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>
              <a:off x="2166250" y="4842425"/>
              <a:ext cx="119075" cy="104200"/>
            </a:xfrm>
            <a:custGeom>
              <a:rect b="b" l="l" r="r" t="t"/>
              <a:pathLst>
                <a:path extrusionOk="0" h="4168" w="4763">
                  <a:moveTo>
                    <a:pt x="2382" y="1"/>
                  </a:moveTo>
                  <a:cubicBezTo>
                    <a:pt x="1066" y="1"/>
                    <a:pt x="0" y="933"/>
                    <a:pt x="0" y="2084"/>
                  </a:cubicBezTo>
                  <a:cubicBezTo>
                    <a:pt x="0" y="3235"/>
                    <a:pt x="1066" y="4168"/>
                    <a:pt x="2382" y="4168"/>
                  </a:cubicBezTo>
                  <a:cubicBezTo>
                    <a:pt x="3697" y="4168"/>
                    <a:pt x="4763" y="3235"/>
                    <a:pt x="4763" y="2084"/>
                  </a:cubicBezTo>
                  <a:cubicBezTo>
                    <a:pt x="4763" y="934"/>
                    <a:pt x="3697" y="1"/>
                    <a:pt x="2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7"/>
            <p:cNvSpPr/>
            <p:nvPr/>
          </p:nvSpPr>
          <p:spPr>
            <a:xfrm>
              <a:off x="2158900" y="4835075"/>
              <a:ext cx="133800" cy="118925"/>
            </a:xfrm>
            <a:custGeom>
              <a:rect b="b" l="l" r="r" t="t"/>
              <a:pathLst>
                <a:path extrusionOk="0" h="4757" w="5352">
                  <a:moveTo>
                    <a:pt x="2676" y="590"/>
                  </a:moveTo>
                  <a:cubicBezTo>
                    <a:pt x="3826" y="590"/>
                    <a:pt x="4763" y="1391"/>
                    <a:pt x="4763" y="2378"/>
                  </a:cubicBezTo>
                  <a:cubicBezTo>
                    <a:pt x="4763" y="3364"/>
                    <a:pt x="3826" y="4168"/>
                    <a:pt x="2676" y="4168"/>
                  </a:cubicBezTo>
                  <a:cubicBezTo>
                    <a:pt x="1525" y="4168"/>
                    <a:pt x="589" y="3364"/>
                    <a:pt x="589" y="2378"/>
                  </a:cubicBezTo>
                  <a:cubicBezTo>
                    <a:pt x="589" y="1391"/>
                    <a:pt x="1525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0" y="1"/>
                    <a:pt x="0" y="1067"/>
                    <a:pt x="0" y="2378"/>
                  </a:cubicBezTo>
                  <a:cubicBezTo>
                    <a:pt x="0" y="3690"/>
                    <a:pt x="1200" y="4756"/>
                    <a:pt x="2676" y="4756"/>
                  </a:cubicBezTo>
                  <a:cubicBezTo>
                    <a:pt x="4151" y="4756"/>
                    <a:pt x="5352" y="3688"/>
                    <a:pt x="5352" y="2378"/>
                  </a:cubicBezTo>
                  <a:cubicBezTo>
                    <a:pt x="5352" y="1067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7"/>
            <p:cNvSpPr/>
            <p:nvPr/>
          </p:nvSpPr>
          <p:spPr>
            <a:xfrm>
              <a:off x="3023025" y="5069875"/>
              <a:ext cx="119075" cy="104200"/>
            </a:xfrm>
            <a:custGeom>
              <a:rect b="b" l="l" r="r" t="t"/>
              <a:pathLst>
                <a:path extrusionOk="0" h="4168" w="4763">
                  <a:moveTo>
                    <a:pt x="2382" y="1"/>
                  </a:moveTo>
                  <a:cubicBezTo>
                    <a:pt x="1066" y="1"/>
                    <a:pt x="1" y="934"/>
                    <a:pt x="1" y="2084"/>
                  </a:cubicBezTo>
                  <a:cubicBezTo>
                    <a:pt x="1" y="3234"/>
                    <a:pt x="1066" y="4168"/>
                    <a:pt x="2382" y="4168"/>
                  </a:cubicBezTo>
                  <a:cubicBezTo>
                    <a:pt x="3697" y="4168"/>
                    <a:pt x="4763" y="3234"/>
                    <a:pt x="4763" y="2084"/>
                  </a:cubicBezTo>
                  <a:cubicBezTo>
                    <a:pt x="4763" y="934"/>
                    <a:pt x="3697" y="1"/>
                    <a:pt x="2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3015650" y="5062500"/>
              <a:ext cx="133800" cy="118925"/>
            </a:xfrm>
            <a:custGeom>
              <a:rect b="b" l="l" r="r" t="t"/>
              <a:pathLst>
                <a:path extrusionOk="0" h="4757" w="5352">
                  <a:moveTo>
                    <a:pt x="2676" y="590"/>
                  </a:moveTo>
                  <a:cubicBezTo>
                    <a:pt x="3828" y="590"/>
                    <a:pt x="4763" y="1393"/>
                    <a:pt x="4763" y="2379"/>
                  </a:cubicBezTo>
                  <a:cubicBezTo>
                    <a:pt x="4763" y="3366"/>
                    <a:pt x="3826" y="4168"/>
                    <a:pt x="2676" y="4168"/>
                  </a:cubicBezTo>
                  <a:cubicBezTo>
                    <a:pt x="1526" y="4168"/>
                    <a:pt x="589" y="3366"/>
                    <a:pt x="589" y="2379"/>
                  </a:cubicBezTo>
                  <a:cubicBezTo>
                    <a:pt x="589" y="1392"/>
                    <a:pt x="1526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1" y="1"/>
                    <a:pt x="1" y="1069"/>
                    <a:pt x="1" y="2379"/>
                  </a:cubicBezTo>
                  <a:cubicBezTo>
                    <a:pt x="1" y="3689"/>
                    <a:pt x="1201" y="4756"/>
                    <a:pt x="2676" y="4756"/>
                  </a:cubicBezTo>
                  <a:cubicBezTo>
                    <a:pt x="4152" y="4756"/>
                    <a:pt x="5352" y="3691"/>
                    <a:pt x="5352" y="2379"/>
                  </a:cubicBezTo>
                  <a:cubicBezTo>
                    <a:pt x="5352" y="1068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4042400" y="5107075"/>
              <a:ext cx="119075" cy="104200"/>
            </a:xfrm>
            <a:custGeom>
              <a:rect b="b" l="l" r="r" t="t"/>
              <a:pathLst>
                <a:path extrusionOk="0" h="4168" w="4763">
                  <a:moveTo>
                    <a:pt x="2382" y="1"/>
                  </a:moveTo>
                  <a:cubicBezTo>
                    <a:pt x="1067" y="1"/>
                    <a:pt x="1" y="933"/>
                    <a:pt x="1" y="2084"/>
                  </a:cubicBezTo>
                  <a:cubicBezTo>
                    <a:pt x="1" y="3236"/>
                    <a:pt x="1067" y="4168"/>
                    <a:pt x="2382" y="4168"/>
                  </a:cubicBezTo>
                  <a:cubicBezTo>
                    <a:pt x="3697" y="4168"/>
                    <a:pt x="4763" y="3236"/>
                    <a:pt x="4763" y="2084"/>
                  </a:cubicBezTo>
                  <a:cubicBezTo>
                    <a:pt x="4763" y="934"/>
                    <a:pt x="3697" y="1"/>
                    <a:pt x="2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7"/>
            <p:cNvSpPr/>
            <p:nvPr/>
          </p:nvSpPr>
          <p:spPr>
            <a:xfrm>
              <a:off x="4035050" y="5099725"/>
              <a:ext cx="133800" cy="118925"/>
            </a:xfrm>
            <a:custGeom>
              <a:rect b="b" l="l" r="r" t="t"/>
              <a:pathLst>
                <a:path extrusionOk="0" h="4757" w="5352">
                  <a:moveTo>
                    <a:pt x="2676" y="590"/>
                  </a:moveTo>
                  <a:cubicBezTo>
                    <a:pt x="3827" y="590"/>
                    <a:pt x="4763" y="1391"/>
                    <a:pt x="4763" y="2378"/>
                  </a:cubicBezTo>
                  <a:cubicBezTo>
                    <a:pt x="4763" y="3365"/>
                    <a:pt x="3827" y="4168"/>
                    <a:pt x="2676" y="4168"/>
                  </a:cubicBezTo>
                  <a:cubicBezTo>
                    <a:pt x="1526" y="4168"/>
                    <a:pt x="590" y="3364"/>
                    <a:pt x="590" y="2378"/>
                  </a:cubicBezTo>
                  <a:cubicBezTo>
                    <a:pt x="590" y="1392"/>
                    <a:pt x="1526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0" y="1"/>
                    <a:pt x="1" y="1067"/>
                    <a:pt x="1" y="2378"/>
                  </a:cubicBezTo>
                  <a:cubicBezTo>
                    <a:pt x="1" y="3690"/>
                    <a:pt x="1200" y="4757"/>
                    <a:pt x="2676" y="4757"/>
                  </a:cubicBezTo>
                  <a:cubicBezTo>
                    <a:pt x="4151" y="4757"/>
                    <a:pt x="5352" y="3689"/>
                    <a:pt x="5352" y="2378"/>
                  </a:cubicBezTo>
                  <a:cubicBezTo>
                    <a:pt x="5352" y="1068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7"/>
            <p:cNvSpPr/>
            <p:nvPr/>
          </p:nvSpPr>
          <p:spPr>
            <a:xfrm>
              <a:off x="5054350" y="5017800"/>
              <a:ext cx="119075" cy="104200"/>
            </a:xfrm>
            <a:custGeom>
              <a:rect b="b" l="l" r="r" t="t"/>
              <a:pathLst>
                <a:path extrusionOk="0" h="4168" w="4763">
                  <a:moveTo>
                    <a:pt x="2381" y="0"/>
                  </a:moveTo>
                  <a:cubicBezTo>
                    <a:pt x="1066" y="0"/>
                    <a:pt x="0" y="933"/>
                    <a:pt x="0" y="2084"/>
                  </a:cubicBezTo>
                  <a:cubicBezTo>
                    <a:pt x="0" y="3234"/>
                    <a:pt x="1066" y="4167"/>
                    <a:pt x="2381" y="4167"/>
                  </a:cubicBezTo>
                  <a:cubicBezTo>
                    <a:pt x="3697" y="4167"/>
                    <a:pt x="4763" y="3234"/>
                    <a:pt x="4763" y="2084"/>
                  </a:cubicBezTo>
                  <a:cubicBezTo>
                    <a:pt x="4763" y="933"/>
                    <a:pt x="3697" y="0"/>
                    <a:pt x="2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7"/>
            <p:cNvSpPr/>
            <p:nvPr/>
          </p:nvSpPr>
          <p:spPr>
            <a:xfrm>
              <a:off x="5047000" y="5010425"/>
              <a:ext cx="133800" cy="118950"/>
            </a:xfrm>
            <a:custGeom>
              <a:rect b="b" l="l" r="r" t="t"/>
              <a:pathLst>
                <a:path extrusionOk="0" h="4758" w="5352">
                  <a:moveTo>
                    <a:pt x="2676" y="590"/>
                  </a:moveTo>
                  <a:cubicBezTo>
                    <a:pt x="3826" y="590"/>
                    <a:pt x="4763" y="1392"/>
                    <a:pt x="4763" y="2379"/>
                  </a:cubicBezTo>
                  <a:cubicBezTo>
                    <a:pt x="4763" y="3364"/>
                    <a:pt x="3826" y="4167"/>
                    <a:pt x="2676" y="4167"/>
                  </a:cubicBezTo>
                  <a:cubicBezTo>
                    <a:pt x="1526" y="4167"/>
                    <a:pt x="589" y="3364"/>
                    <a:pt x="589" y="2379"/>
                  </a:cubicBezTo>
                  <a:cubicBezTo>
                    <a:pt x="589" y="1392"/>
                    <a:pt x="1526" y="590"/>
                    <a:pt x="2676" y="590"/>
                  </a:cubicBezTo>
                  <a:close/>
                  <a:moveTo>
                    <a:pt x="2676" y="0"/>
                  </a:moveTo>
                  <a:cubicBezTo>
                    <a:pt x="1201" y="0"/>
                    <a:pt x="0" y="1067"/>
                    <a:pt x="0" y="2379"/>
                  </a:cubicBezTo>
                  <a:cubicBezTo>
                    <a:pt x="0" y="3690"/>
                    <a:pt x="1201" y="4757"/>
                    <a:pt x="2676" y="4757"/>
                  </a:cubicBezTo>
                  <a:cubicBezTo>
                    <a:pt x="4151" y="4757"/>
                    <a:pt x="5352" y="3689"/>
                    <a:pt x="5352" y="2379"/>
                  </a:cubicBezTo>
                  <a:cubicBezTo>
                    <a:pt x="5352" y="1067"/>
                    <a:pt x="4151" y="0"/>
                    <a:pt x="2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7"/>
            <p:cNvSpPr/>
            <p:nvPr/>
          </p:nvSpPr>
          <p:spPr>
            <a:xfrm>
              <a:off x="5709150" y="4779675"/>
              <a:ext cx="119050" cy="104200"/>
            </a:xfrm>
            <a:custGeom>
              <a:rect b="b" l="l" r="r" t="t"/>
              <a:pathLst>
                <a:path extrusionOk="0" h="4168" w="4762">
                  <a:moveTo>
                    <a:pt x="2381" y="1"/>
                  </a:moveTo>
                  <a:cubicBezTo>
                    <a:pt x="1066" y="1"/>
                    <a:pt x="0" y="934"/>
                    <a:pt x="0" y="2084"/>
                  </a:cubicBezTo>
                  <a:cubicBezTo>
                    <a:pt x="0" y="3235"/>
                    <a:pt x="1066" y="4168"/>
                    <a:pt x="2381" y="4168"/>
                  </a:cubicBezTo>
                  <a:cubicBezTo>
                    <a:pt x="3696" y="4168"/>
                    <a:pt x="4762" y="3235"/>
                    <a:pt x="4762" y="2084"/>
                  </a:cubicBezTo>
                  <a:cubicBezTo>
                    <a:pt x="4762" y="934"/>
                    <a:pt x="3696" y="1"/>
                    <a:pt x="2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7"/>
            <p:cNvSpPr/>
            <p:nvPr/>
          </p:nvSpPr>
          <p:spPr>
            <a:xfrm>
              <a:off x="5701775" y="4772325"/>
              <a:ext cx="133800" cy="118925"/>
            </a:xfrm>
            <a:custGeom>
              <a:rect b="b" l="l" r="r" t="t"/>
              <a:pathLst>
                <a:path extrusionOk="0" h="4757" w="5352">
                  <a:moveTo>
                    <a:pt x="2676" y="590"/>
                  </a:moveTo>
                  <a:lnTo>
                    <a:pt x="2676" y="591"/>
                  </a:lnTo>
                  <a:cubicBezTo>
                    <a:pt x="3826" y="591"/>
                    <a:pt x="4763" y="1391"/>
                    <a:pt x="4763" y="2378"/>
                  </a:cubicBezTo>
                  <a:cubicBezTo>
                    <a:pt x="4763" y="3364"/>
                    <a:pt x="3826" y="4167"/>
                    <a:pt x="2676" y="4167"/>
                  </a:cubicBezTo>
                  <a:cubicBezTo>
                    <a:pt x="1526" y="4167"/>
                    <a:pt x="589" y="3364"/>
                    <a:pt x="589" y="2378"/>
                  </a:cubicBezTo>
                  <a:cubicBezTo>
                    <a:pt x="589" y="1391"/>
                    <a:pt x="1526" y="590"/>
                    <a:pt x="2676" y="590"/>
                  </a:cubicBezTo>
                  <a:close/>
                  <a:moveTo>
                    <a:pt x="2676" y="1"/>
                  </a:moveTo>
                  <a:cubicBezTo>
                    <a:pt x="1201" y="1"/>
                    <a:pt x="0" y="1068"/>
                    <a:pt x="0" y="2378"/>
                  </a:cubicBezTo>
                  <a:cubicBezTo>
                    <a:pt x="0" y="3690"/>
                    <a:pt x="1201" y="4756"/>
                    <a:pt x="2676" y="4756"/>
                  </a:cubicBezTo>
                  <a:cubicBezTo>
                    <a:pt x="4151" y="4756"/>
                    <a:pt x="5351" y="3690"/>
                    <a:pt x="5351" y="2378"/>
                  </a:cubicBezTo>
                  <a:cubicBezTo>
                    <a:pt x="5351" y="1068"/>
                    <a:pt x="4151" y="1"/>
                    <a:pt x="2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7"/>
            <p:cNvSpPr/>
            <p:nvPr/>
          </p:nvSpPr>
          <p:spPr>
            <a:xfrm>
              <a:off x="5907275" y="4468250"/>
              <a:ext cx="137700" cy="91925"/>
            </a:xfrm>
            <a:custGeom>
              <a:rect b="b" l="l" r="r" t="t"/>
              <a:pathLst>
                <a:path extrusionOk="0" h="3677" w="5508">
                  <a:moveTo>
                    <a:pt x="1702" y="1"/>
                  </a:moveTo>
                  <a:cubicBezTo>
                    <a:pt x="1092" y="1"/>
                    <a:pt x="602" y="206"/>
                    <a:pt x="393" y="608"/>
                  </a:cubicBezTo>
                  <a:cubicBezTo>
                    <a:pt x="0" y="1363"/>
                    <a:pt x="738" y="2525"/>
                    <a:pt x="2042" y="3204"/>
                  </a:cubicBezTo>
                  <a:cubicBezTo>
                    <a:pt x="2650" y="3521"/>
                    <a:pt x="3273" y="3676"/>
                    <a:pt x="3805" y="3676"/>
                  </a:cubicBezTo>
                  <a:cubicBezTo>
                    <a:pt x="4415" y="3676"/>
                    <a:pt x="4905" y="3471"/>
                    <a:pt x="5114" y="3069"/>
                  </a:cubicBezTo>
                  <a:cubicBezTo>
                    <a:pt x="5508" y="2315"/>
                    <a:pt x="4769" y="1152"/>
                    <a:pt x="3465" y="473"/>
                  </a:cubicBezTo>
                  <a:cubicBezTo>
                    <a:pt x="2857" y="157"/>
                    <a:pt x="2234" y="1"/>
                    <a:pt x="1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7"/>
            <p:cNvSpPr/>
            <p:nvPr/>
          </p:nvSpPr>
          <p:spPr>
            <a:xfrm>
              <a:off x="5904525" y="4460875"/>
              <a:ext cx="143175" cy="106700"/>
            </a:xfrm>
            <a:custGeom>
              <a:rect b="b" l="l" r="r" t="t"/>
              <a:pathLst>
                <a:path extrusionOk="0" h="4268" w="5727">
                  <a:moveTo>
                    <a:pt x="1800" y="588"/>
                  </a:moveTo>
                  <a:cubicBezTo>
                    <a:pt x="2286" y="588"/>
                    <a:pt x="2874" y="736"/>
                    <a:pt x="3439" y="1029"/>
                  </a:cubicBezTo>
                  <a:cubicBezTo>
                    <a:pt x="4025" y="1334"/>
                    <a:pt x="4504" y="1750"/>
                    <a:pt x="4788" y="2196"/>
                  </a:cubicBezTo>
                  <a:cubicBezTo>
                    <a:pt x="4935" y="2426"/>
                    <a:pt x="5152" y="2867"/>
                    <a:pt x="4964" y="3228"/>
                  </a:cubicBezTo>
                  <a:cubicBezTo>
                    <a:pt x="4807" y="3529"/>
                    <a:pt x="4419" y="3680"/>
                    <a:pt x="3928" y="3680"/>
                  </a:cubicBezTo>
                  <a:cubicBezTo>
                    <a:pt x="3442" y="3680"/>
                    <a:pt x="2854" y="3532"/>
                    <a:pt x="2289" y="3238"/>
                  </a:cubicBezTo>
                  <a:cubicBezTo>
                    <a:pt x="1703" y="2933"/>
                    <a:pt x="1224" y="2519"/>
                    <a:pt x="940" y="2072"/>
                  </a:cubicBezTo>
                  <a:cubicBezTo>
                    <a:pt x="793" y="1841"/>
                    <a:pt x="576" y="1401"/>
                    <a:pt x="764" y="1040"/>
                  </a:cubicBezTo>
                  <a:cubicBezTo>
                    <a:pt x="920" y="739"/>
                    <a:pt x="1308" y="588"/>
                    <a:pt x="1800" y="588"/>
                  </a:cubicBezTo>
                  <a:close/>
                  <a:moveTo>
                    <a:pt x="1816" y="0"/>
                  </a:moveTo>
                  <a:cubicBezTo>
                    <a:pt x="1093" y="0"/>
                    <a:pt x="505" y="261"/>
                    <a:pt x="241" y="767"/>
                  </a:cubicBezTo>
                  <a:cubicBezTo>
                    <a:pt x="0" y="1229"/>
                    <a:pt x="72" y="1805"/>
                    <a:pt x="442" y="2388"/>
                  </a:cubicBezTo>
                  <a:cubicBezTo>
                    <a:pt x="781" y="2921"/>
                    <a:pt x="1340" y="3409"/>
                    <a:pt x="2016" y="3761"/>
                  </a:cubicBezTo>
                  <a:cubicBezTo>
                    <a:pt x="2669" y="4101"/>
                    <a:pt x="3334" y="4268"/>
                    <a:pt x="3912" y="4268"/>
                  </a:cubicBezTo>
                  <a:cubicBezTo>
                    <a:pt x="4634" y="4268"/>
                    <a:pt x="5222" y="4007"/>
                    <a:pt x="5485" y="3500"/>
                  </a:cubicBezTo>
                  <a:cubicBezTo>
                    <a:pt x="5727" y="3038"/>
                    <a:pt x="5654" y="2463"/>
                    <a:pt x="5285" y="1880"/>
                  </a:cubicBezTo>
                  <a:cubicBezTo>
                    <a:pt x="4946" y="1346"/>
                    <a:pt x="4388" y="860"/>
                    <a:pt x="3711" y="508"/>
                  </a:cubicBezTo>
                  <a:cubicBezTo>
                    <a:pt x="3058" y="167"/>
                    <a:pt x="2394" y="0"/>
                    <a:pt x="1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7"/>
            <p:cNvSpPr/>
            <p:nvPr/>
          </p:nvSpPr>
          <p:spPr>
            <a:xfrm>
              <a:off x="1837300" y="4468250"/>
              <a:ext cx="137725" cy="91925"/>
            </a:xfrm>
            <a:custGeom>
              <a:rect b="b" l="l" r="r" t="t"/>
              <a:pathLst>
                <a:path extrusionOk="0" h="3677" w="5509">
                  <a:moveTo>
                    <a:pt x="3807" y="1"/>
                  </a:moveTo>
                  <a:cubicBezTo>
                    <a:pt x="3275" y="1"/>
                    <a:pt x="2651" y="157"/>
                    <a:pt x="2044" y="473"/>
                  </a:cubicBezTo>
                  <a:cubicBezTo>
                    <a:pt x="739" y="1152"/>
                    <a:pt x="1" y="2315"/>
                    <a:pt x="393" y="3069"/>
                  </a:cubicBezTo>
                  <a:cubicBezTo>
                    <a:pt x="603" y="3471"/>
                    <a:pt x="1094" y="3676"/>
                    <a:pt x="1704" y="3676"/>
                  </a:cubicBezTo>
                  <a:cubicBezTo>
                    <a:pt x="2236" y="3676"/>
                    <a:pt x="2859" y="3521"/>
                    <a:pt x="3466" y="3204"/>
                  </a:cubicBezTo>
                  <a:cubicBezTo>
                    <a:pt x="4771" y="2525"/>
                    <a:pt x="5509" y="1363"/>
                    <a:pt x="5116" y="608"/>
                  </a:cubicBezTo>
                  <a:cubicBezTo>
                    <a:pt x="4907" y="206"/>
                    <a:pt x="4417" y="1"/>
                    <a:pt x="38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7"/>
            <p:cNvSpPr/>
            <p:nvPr/>
          </p:nvSpPr>
          <p:spPr>
            <a:xfrm>
              <a:off x="1834575" y="4460850"/>
              <a:ext cx="143175" cy="106725"/>
            </a:xfrm>
            <a:custGeom>
              <a:rect b="b" l="l" r="r" t="t"/>
              <a:pathLst>
                <a:path extrusionOk="0" h="4269" w="5727">
                  <a:moveTo>
                    <a:pt x="3927" y="589"/>
                  </a:moveTo>
                  <a:cubicBezTo>
                    <a:pt x="4419" y="589"/>
                    <a:pt x="4806" y="740"/>
                    <a:pt x="4964" y="1041"/>
                  </a:cubicBezTo>
                  <a:cubicBezTo>
                    <a:pt x="5152" y="1401"/>
                    <a:pt x="4935" y="1842"/>
                    <a:pt x="4788" y="2073"/>
                  </a:cubicBezTo>
                  <a:cubicBezTo>
                    <a:pt x="4504" y="2520"/>
                    <a:pt x="4025" y="2934"/>
                    <a:pt x="3439" y="3239"/>
                  </a:cubicBezTo>
                  <a:cubicBezTo>
                    <a:pt x="2873" y="3534"/>
                    <a:pt x="2286" y="3681"/>
                    <a:pt x="1800" y="3681"/>
                  </a:cubicBezTo>
                  <a:cubicBezTo>
                    <a:pt x="1309" y="3681"/>
                    <a:pt x="921" y="3530"/>
                    <a:pt x="763" y="3229"/>
                  </a:cubicBezTo>
                  <a:cubicBezTo>
                    <a:pt x="576" y="2868"/>
                    <a:pt x="793" y="2427"/>
                    <a:pt x="940" y="2197"/>
                  </a:cubicBezTo>
                  <a:cubicBezTo>
                    <a:pt x="1224" y="1750"/>
                    <a:pt x="1703" y="1335"/>
                    <a:pt x="2289" y="1030"/>
                  </a:cubicBezTo>
                  <a:cubicBezTo>
                    <a:pt x="2853" y="737"/>
                    <a:pt x="3441" y="589"/>
                    <a:pt x="3927" y="589"/>
                  </a:cubicBezTo>
                  <a:close/>
                  <a:moveTo>
                    <a:pt x="3912" y="1"/>
                  </a:moveTo>
                  <a:cubicBezTo>
                    <a:pt x="3334" y="1"/>
                    <a:pt x="2670" y="167"/>
                    <a:pt x="2017" y="507"/>
                  </a:cubicBezTo>
                  <a:cubicBezTo>
                    <a:pt x="1340" y="859"/>
                    <a:pt x="781" y="1347"/>
                    <a:pt x="442" y="1880"/>
                  </a:cubicBezTo>
                  <a:cubicBezTo>
                    <a:pt x="73" y="2464"/>
                    <a:pt x="0" y="3039"/>
                    <a:pt x="241" y="3501"/>
                  </a:cubicBezTo>
                  <a:cubicBezTo>
                    <a:pt x="506" y="4009"/>
                    <a:pt x="1093" y="4269"/>
                    <a:pt x="1816" y="4269"/>
                  </a:cubicBezTo>
                  <a:cubicBezTo>
                    <a:pt x="2394" y="4269"/>
                    <a:pt x="3057" y="4102"/>
                    <a:pt x="3711" y="3761"/>
                  </a:cubicBezTo>
                  <a:cubicBezTo>
                    <a:pt x="4386" y="3409"/>
                    <a:pt x="4946" y="2922"/>
                    <a:pt x="5284" y="2388"/>
                  </a:cubicBezTo>
                  <a:cubicBezTo>
                    <a:pt x="5655" y="1806"/>
                    <a:pt x="5726" y="1230"/>
                    <a:pt x="5486" y="768"/>
                  </a:cubicBezTo>
                  <a:cubicBezTo>
                    <a:pt x="5222" y="261"/>
                    <a:pt x="4634" y="1"/>
                    <a:pt x="39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7"/>
            <p:cNvSpPr/>
            <p:nvPr/>
          </p:nvSpPr>
          <p:spPr>
            <a:xfrm>
              <a:off x="2172400" y="3867125"/>
              <a:ext cx="14750" cy="502475"/>
            </a:xfrm>
            <a:custGeom>
              <a:rect b="b" l="l" r="r" t="t"/>
              <a:pathLst>
                <a:path extrusionOk="0" h="20099" w="590">
                  <a:moveTo>
                    <a:pt x="1" y="1"/>
                  </a:moveTo>
                  <a:lnTo>
                    <a:pt x="1" y="20098"/>
                  </a:lnTo>
                  <a:lnTo>
                    <a:pt x="590" y="20098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7"/>
            <p:cNvSpPr/>
            <p:nvPr/>
          </p:nvSpPr>
          <p:spPr>
            <a:xfrm>
              <a:off x="2496875" y="4484675"/>
              <a:ext cx="14750" cy="251250"/>
            </a:xfrm>
            <a:custGeom>
              <a:rect b="b" l="l" r="r" t="t"/>
              <a:pathLst>
                <a:path extrusionOk="0" h="10050" w="590">
                  <a:moveTo>
                    <a:pt x="1" y="1"/>
                  </a:moveTo>
                  <a:lnTo>
                    <a:pt x="1" y="10049"/>
                  </a:lnTo>
                  <a:lnTo>
                    <a:pt x="590" y="10049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7"/>
            <p:cNvSpPr/>
            <p:nvPr/>
          </p:nvSpPr>
          <p:spPr>
            <a:xfrm>
              <a:off x="2496875" y="3919475"/>
              <a:ext cx="14750" cy="502425"/>
            </a:xfrm>
            <a:custGeom>
              <a:rect b="b" l="l" r="r" t="t"/>
              <a:pathLst>
                <a:path extrusionOk="0" h="20097" w="590">
                  <a:moveTo>
                    <a:pt x="1" y="0"/>
                  </a:moveTo>
                  <a:lnTo>
                    <a:pt x="1" y="20097"/>
                  </a:lnTo>
                  <a:lnTo>
                    <a:pt x="590" y="20097"/>
                  </a:lnTo>
                  <a:lnTo>
                    <a:pt x="5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7"/>
            <p:cNvSpPr/>
            <p:nvPr/>
          </p:nvSpPr>
          <p:spPr>
            <a:xfrm>
              <a:off x="5396200" y="4254400"/>
              <a:ext cx="14750" cy="502475"/>
            </a:xfrm>
            <a:custGeom>
              <a:rect b="b" l="l" r="r" t="t"/>
              <a:pathLst>
                <a:path extrusionOk="0" h="20099" w="590">
                  <a:moveTo>
                    <a:pt x="0" y="1"/>
                  </a:moveTo>
                  <a:lnTo>
                    <a:pt x="0" y="20098"/>
                  </a:lnTo>
                  <a:lnTo>
                    <a:pt x="589" y="2009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7"/>
            <p:cNvSpPr/>
            <p:nvPr/>
          </p:nvSpPr>
          <p:spPr>
            <a:xfrm>
              <a:off x="5091050" y="3739200"/>
              <a:ext cx="14750" cy="1104850"/>
            </a:xfrm>
            <a:custGeom>
              <a:rect b="b" l="l" r="r" t="t"/>
              <a:pathLst>
                <a:path extrusionOk="0" h="44194" w="590">
                  <a:moveTo>
                    <a:pt x="1" y="0"/>
                  </a:moveTo>
                  <a:lnTo>
                    <a:pt x="1" y="44193"/>
                  </a:lnTo>
                  <a:lnTo>
                    <a:pt x="589" y="44193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7"/>
            <p:cNvSpPr/>
            <p:nvPr/>
          </p:nvSpPr>
          <p:spPr>
            <a:xfrm>
              <a:off x="3826175" y="4725425"/>
              <a:ext cx="14725" cy="230300"/>
            </a:xfrm>
            <a:custGeom>
              <a:rect b="b" l="l" r="r" t="t"/>
              <a:pathLst>
                <a:path extrusionOk="0" h="9212" w="589">
                  <a:moveTo>
                    <a:pt x="0" y="1"/>
                  </a:moveTo>
                  <a:lnTo>
                    <a:pt x="0" y="9212"/>
                  </a:lnTo>
                  <a:lnTo>
                    <a:pt x="589" y="9212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7"/>
            <p:cNvSpPr/>
            <p:nvPr/>
          </p:nvSpPr>
          <p:spPr>
            <a:xfrm>
              <a:off x="2860325" y="4309025"/>
              <a:ext cx="14750" cy="563275"/>
            </a:xfrm>
            <a:custGeom>
              <a:rect b="b" l="l" r="r" t="t"/>
              <a:pathLst>
                <a:path extrusionOk="0" h="22531" w="590">
                  <a:moveTo>
                    <a:pt x="1" y="0"/>
                  </a:moveTo>
                  <a:lnTo>
                    <a:pt x="1" y="22531"/>
                  </a:lnTo>
                  <a:lnTo>
                    <a:pt x="589" y="22531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7"/>
            <p:cNvSpPr/>
            <p:nvPr/>
          </p:nvSpPr>
          <p:spPr>
            <a:xfrm>
              <a:off x="4577075" y="4827050"/>
              <a:ext cx="14750" cy="113825"/>
            </a:xfrm>
            <a:custGeom>
              <a:rect b="b" l="l" r="r" t="t"/>
              <a:pathLst>
                <a:path extrusionOk="0" h="4553" w="590">
                  <a:moveTo>
                    <a:pt x="1" y="0"/>
                  </a:moveTo>
                  <a:lnTo>
                    <a:pt x="1" y="4552"/>
                  </a:lnTo>
                  <a:lnTo>
                    <a:pt x="589" y="4552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7"/>
            <p:cNvSpPr/>
            <p:nvPr/>
          </p:nvSpPr>
          <p:spPr>
            <a:xfrm>
              <a:off x="4577075" y="4559250"/>
              <a:ext cx="14750" cy="232350"/>
            </a:xfrm>
            <a:custGeom>
              <a:rect b="b" l="l" r="r" t="t"/>
              <a:pathLst>
                <a:path extrusionOk="0" h="9294" w="590">
                  <a:moveTo>
                    <a:pt x="1" y="0"/>
                  </a:moveTo>
                  <a:lnTo>
                    <a:pt x="1" y="9294"/>
                  </a:lnTo>
                  <a:lnTo>
                    <a:pt x="589" y="9294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7"/>
            <p:cNvSpPr/>
            <p:nvPr/>
          </p:nvSpPr>
          <p:spPr>
            <a:xfrm>
              <a:off x="3826175" y="4495150"/>
              <a:ext cx="14725" cy="125625"/>
            </a:xfrm>
            <a:custGeom>
              <a:rect b="b" l="l" r="r" t="t"/>
              <a:pathLst>
                <a:path extrusionOk="0" h="5025" w="589">
                  <a:moveTo>
                    <a:pt x="0" y="1"/>
                  </a:moveTo>
                  <a:lnTo>
                    <a:pt x="0" y="5025"/>
                  </a:lnTo>
                  <a:lnTo>
                    <a:pt x="589" y="5025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7"/>
            <p:cNvSpPr/>
            <p:nvPr/>
          </p:nvSpPr>
          <p:spPr>
            <a:xfrm>
              <a:off x="5396200" y="3909025"/>
              <a:ext cx="14750" cy="230300"/>
            </a:xfrm>
            <a:custGeom>
              <a:rect b="b" l="l" r="r" t="t"/>
              <a:pathLst>
                <a:path extrusionOk="0" h="9212" w="590">
                  <a:moveTo>
                    <a:pt x="0" y="0"/>
                  </a:moveTo>
                  <a:lnTo>
                    <a:pt x="0" y="9211"/>
                  </a:lnTo>
                  <a:lnTo>
                    <a:pt x="589" y="9211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7"/>
            <p:cNvSpPr/>
            <p:nvPr/>
          </p:nvSpPr>
          <p:spPr>
            <a:xfrm>
              <a:off x="5689275" y="3417075"/>
              <a:ext cx="14750" cy="1119950"/>
            </a:xfrm>
            <a:custGeom>
              <a:rect b="b" l="l" r="r" t="t"/>
              <a:pathLst>
                <a:path extrusionOk="0" h="44798" w="590">
                  <a:moveTo>
                    <a:pt x="0" y="1"/>
                  </a:moveTo>
                  <a:lnTo>
                    <a:pt x="0" y="44798"/>
                  </a:lnTo>
                  <a:lnTo>
                    <a:pt x="589" y="44798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7"/>
            <p:cNvSpPr/>
            <p:nvPr/>
          </p:nvSpPr>
          <p:spPr>
            <a:xfrm>
              <a:off x="2172400" y="3522075"/>
              <a:ext cx="14750" cy="271825"/>
            </a:xfrm>
            <a:custGeom>
              <a:rect b="b" l="l" r="r" t="t"/>
              <a:pathLst>
                <a:path extrusionOk="0" h="10873" w="590">
                  <a:moveTo>
                    <a:pt x="1" y="1"/>
                  </a:moveTo>
                  <a:lnTo>
                    <a:pt x="1" y="10873"/>
                  </a:lnTo>
                  <a:lnTo>
                    <a:pt x="590" y="10873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7"/>
            <p:cNvSpPr/>
            <p:nvPr/>
          </p:nvSpPr>
          <p:spPr>
            <a:xfrm>
              <a:off x="4837850" y="2968175"/>
              <a:ext cx="69975" cy="184900"/>
            </a:xfrm>
            <a:custGeom>
              <a:rect b="b" l="l" r="r" t="t"/>
              <a:pathLst>
                <a:path extrusionOk="0" h="7396" w="2799">
                  <a:moveTo>
                    <a:pt x="1" y="1"/>
                  </a:moveTo>
                  <a:lnTo>
                    <a:pt x="1" y="7396"/>
                  </a:lnTo>
                  <a:lnTo>
                    <a:pt x="2798" y="7396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7"/>
            <p:cNvSpPr/>
            <p:nvPr/>
          </p:nvSpPr>
          <p:spPr>
            <a:xfrm>
              <a:off x="4830525" y="2960825"/>
              <a:ext cx="84675" cy="199625"/>
            </a:xfrm>
            <a:custGeom>
              <a:rect b="b" l="l" r="r" t="t"/>
              <a:pathLst>
                <a:path extrusionOk="0" h="7985" w="3387">
                  <a:moveTo>
                    <a:pt x="2797" y="590"/>
                  </a:moveTo>
                  <a:lnTo>
                    <a:pt x="2797" y="7395"/>
                  </a:lnTo>
                  <a:lnTo>
                    <a:pt x="589" y="7395"/>
                  </a:lnTo>
                  <a:lnTo>
                    <a:pt x="589" y="590"/>
                  </a:lnTo>
                  <a:close/>
                  <a:moveTo>
                    <a:pt x="0" y="1"/>
                  </a:moveTo>
                  <a:lnTo>
                    <a:pt x="0" y="7985"/>
                  </a:lnTo>
                  <a:lnTo>
                    <a:pt x="3386" y="7985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7"/>
            <p:cNvSpPr/>
            <p:nvPr/>
          </p:nvSpPr>
          <p:spPr>
            <a:xfrm>
              <a:off x="3019925" y="1595025"/>
              <a:ext cx="1840900" cy="398775"/>
            </a:xfrm>
            <a:custGeom>
              <a:rect b="b" l="l" r="r" t="t"/>
              <a:pathLst>
                <a:path extrusionOk="0" h="15951" w="73636">
                  <a:moveTo>
                    <a:pt x="1" y="1"/>
                  </a:moveTo>
                  <a:lnTo>
                    <a:pt x="1" y="15950"/>
                  </a:lnTo>
                  <a:lnTo>
                    <a:pt x="73636" y="15950"/>
                  </a:lnTo>
                  <a:lnTo>
                    <a:pt x="73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7"/>
            <p:cNvSpPr/>
            <p:nvPr/>
          </p:nvSpPr>
          <p:spPr>
            <a:xfrm>
              <a:off x="3012575" y="1587675"/>
              <a:ext cx="1855600" cy="413525"/>
            </a:xfrm>
            <a:custGeom>
              <a:rect b="b" l="l" r="r" t="t"/>
              <a:pathLst>
                <a:path extrusionOk="0" h="16541" w="74224">
                  <a:moveTo>
                    <a:pt x="73635" y="590"/>
                  </a:moveTo>
                  <a:lnTo>
                    <a:pt x="73635" y="15950"/>
                  </a:lnTo>
                  <a:lnTo>
                    <a:pt x="590" y="15950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16540"/>
                  </a:lnTo>
                  <a:lnTo>
                    <a:pt x="74224" y="16540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7"/>
            <p:cNvSpPr/>
            <p:nvPr/>
          </p:nvSpPr>
          <p:spPr>
            <a:xfrm>
              <a:off x="4837850" y="4059175"/>
              <a:ext cx="69975" cy="184900"/>
            </a:xfrm>
            <a:custGeom>
              <a:rect b="b" l="l" r="r" t="t"/>
              <a:pathLst>
                <a:path extrusionOk="0" h="7396" w="2799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7"/>
            <p:cNvSpPr/>
            <p:nvPr/>
          </p:nvSpPr>
          <p:spPr>
            <a:xfrm>
              <a:off x="4830525" y="4051825"/>
              <a:ext cx="84675" cy="199625"/>
            </a:xfrm>
            <a:custGeom>
              <a:rect b="b" l="l" r="r" t="t"/>
              <a:pathLst>
                <a:path extrusionOk="0" h="7985" w="3387">
                  <a:moveTo>
                    <a:pt x="2797" y="588"/>
                  </a:moveTo>
                  <a:lnTo>
                    <a:pt x="2797" y="7394"/>
                  </a:lnTo>
                  <a:lnTo>
                    <a:pt x="589" y="7394"/>
                  </a:lnTo>
                  <a:lnTo>
                    <a:pt x="589" y="588"/>
                  </a:lnTo>
                  <a:close/>
                  <a:moveTo>
                    <a:pt x="0" y="0"/>
                  </a:moveTo>
                  <a:lnTo>
                    <a:pt x="0" y="7984"/>
                  </a:lnTo>
                  <a:lnTo>
                    <a:pt x="3386" y="7984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7"/>
            <p:cNvSpPr/>
            <p:nvPr/>
          </p:nvSpPr>
          <p:spPr>
            <a:xfrm>
              <a:off x="2966825" y="4059175"/>
              <a:ext cx="69950" cy="184900"/>
            </a:xfrm>
            <a:custGeom>
              <a:rect b="b" l="l" r="r" t="t"/>
              <a:pathLst>
                <a:path extrusionOk="0" h="7396" w="2798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2959450" y="4051825"/>
              <a:ext cx="84700" cy="199625"/>
            </a:xfrm>
            <a:custGeom>
              <a:rect b="b" l="l" r="r" t="t"/>
              <a:pathLst>
                <a:path extrusionOk="0" h="7985" w="3388">
                  <a:moveTo>
                    <a:pt x="2799" y="588"/>
                  </a:moveTo>
                  <a:lnTo>
                    <a:pt x="2799" y="7394"/>
                  </a:lnTo>
                  <a:lnTo>
                    <a:pt x="590" y="7394"/>
                  </a:lnTo>
                  <a:lnTo>
                    <a:pt x="591" y="588"/>
                  </a:lnTo>
                  <a:close/>
                  <a:moveTo>
                    <a:pt x="1" y="0"/>
                  </a:moveTo>
                  <a:lnTo>
                    <a:pt x="1" y="7984"/>
                  </a:lnTo>
                  <a:lnTo>
                    <a:pt x="3388" y="7984"/>
                  </a:lnTo>
                  <a:lnTo>
                    <a:pt x="33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2956625" y="1898175"/>
              <a:ext cx="69975" cy="184925"/>
            </a:xfrm>
            <a:custGeom>
              <a:rect b="b" l="l" r="r" t="t"/>
              <a:pathLst>
                <a:path extrusionOk="0" h="7397" w="2799">
                  <a:moveTo>
                    <a:pt x="1" y="0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2949275" y="1890825"/>
              <a:ext cx="84650" cy="199625"/>
            </a:xfrm>
            <a:custGeom>
              <a:rect b="b" l="l" r="r" t="t"/>
              <a:pathLst>
                <a:path extrusionOk="0" h="7985" w="3386">
                  <a:moveTo>
                    <a:pt x="2797" y="589"/>
                  </a:moveTo>
                  <a:lnTo>
                    <a:pt x="2797" y="7396"/>
                  </a:lnTo>
                  <a:lnTo>
                    <a:pt x="589" y="7396"/>
                  </a:lnTo>
                  <a:lnTo>
                    <a:pt x="589" y="589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6" y="7985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7"/>
            <p:cNvSpPr/>
            <p:nvPr/>
          </p:nvSpPr>
          <p:spPr>
            <a:xfrm>
              <a:off x="2956625" y="3520650"/>
              <a:ext cx="69975" cy="184925"/>
            </a:xfrm>
            <a:custGeom>
              <a:rect b="b" l="l" r="r" t="t"/>
              <a:pathLst>
                <a:path extrusionOk="0" h="7397" w="2799">
                  <a:moveTo>
                    <a:pt x="1" y="1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7"/>
            <p:cNvSpPr/>
            <p:nvPr/>
          </p:nvSpPr>
          <p:spPr>
            <a:xfrm>
              <a:off x="2949275" y="3513300"/>
              <a:ext cx="84650" cy="199625"/>
            </a:xfrm>
            <a:custGeom>
              <a:rect b="b" l="l" r="r" t="t"/>
              <a:pathLst>
                <a:path extrusionOk="0" h="7985" w="3386">
                  <a:moveTo>
                    <a:pt x="2797" y="590"/>
                  </a:moveTo>
                  <a:lnTo>
                    <a:pt x="2797" y="7396"/>
                  </a:lnTo>
                  <a:lnTo>
                    <a:pt x="589" y="7396"/>
                  </a:lnTo>
                  <a:lnTo>
                    <a:pt x="589" y="590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6" y="7985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2956625" y="2967050"/>
              <a:ext cx="69975" cy="184925"/>
            </a:xfrm>
            <a:custGeom>
              <a:rect b="b" l="l" r="r" t="t"/>
              <a:pathLst>
                <a:path extrusionOk="0" h="7397" w="2799">
                  <a:moveTo>
                    <a:pt x="1" y="1"/>
                  </a:moveTo>
                  <a:lnTo>
                    <a:pt x="1" y="7396"/>
                  </a:lnTo>
                  <a:lnTo>
                    <a:pt x="2798" y="7396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2949275" y="2959725"/>
              <a:ext cx="84650" cy="199600"/>
            </a:xfrm>
            <a:custGeom>
              <a:rect b="b" l="l" r="r" t="t"/>
              <a:pathLst>
                <a:path extrusionOk="0" h="7984" w="3386">
                  <a:moveTo>
                    <a:pt x="2797" y="589"/>
                  </a:moveTo>
                  <a:lnTo>
                    <a:pt x="2797" y="7394"/>
                  </a:lnTo>
                  <a:lnTo>
                    <a:pt x="589" y="7394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7984"/>
                  </a:lnTo>
                  <a:lnTo>
                    <a:pt x="3386" y="7984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7"/>
            <p:cNvSpPr/>
            <p:nvPr/>
          </p:nvSpPr>
          <p:spPr>
            <a:xfrm>
              <a:off x="4855675" y="1898175"/>
              <a:ext cx="69950" cy="184925"/>
            </a:xfrm>
            <a:custGeom>
              <a:rect b="b" l="l" r="r" t="t"/>
              <a:pathLst>
                <a:path extrusionOk="0" h="7397" w="2798">
                  <a:moveTo>
                    <a:pt x="1" y="0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7"/>
            <p:cNvSpPr/>
            <p:nvPr/>
          </p:nvSpPr>
          <p:spPr>
            <a:xfrm>
              <a:off x="4848325" y="1890825"/>
              <a:ext cx="84675" cy="199625"/>
            </a:xfrm>
            <a:custGeom>
              <a:rect b="b" l="l" r="r" t="t"/>
              <a:pathLst>
                <a:path extrusionOk="0" h="7985" w="3387">
                  <a:moveTo>
                    <a:pt x="2798" y="589"/>
                  </a:moveTo>
                  <a:lnTo>
                    <a:pt x="2798" y="7396"/>
                  </a:lnTo>
                  <a:lnTo>
                    <a:pt x="590" y="7396"/>
                  </a:lnTo>
                  <a:lnTo>
                    <a:pt x="590" y="589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7" y="7985"/>
                  </a:lnTo>
                  <a:lnTo>
                    <a:pt x="3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4855675" y="3520650"/>
              <a:ext cx="69950" cy="184925"/>
            </a:xfrm>
            <a:custGeom>
              <a:rect b="b" l="l" r="r" t="t"/>
              <a:pathLst>
                <a:path extrusionOk="0" h="7397" w="2798">
                  <a:moveTo>
                    <a:pt x="1" y="1"/>
                  </a:moveTo>
                  <a:lnTo>
                    <a:pt x="1" y="7397"/>
                  </a:lnTo>
                  <a:lnTo>
                    <a:pt x="2798" y="7397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7"/>
            <p:cNvSpPr/>
            <p:nvPr/>
          </p:nvSpPr>
          <p:spPr>
            <a:xfrm>
              <a:off x="4848325" y="3513300"/>
              <a:ext cx="84675" cy="199625"/>
            </a:xfrm>
            <a:custGeom>
              <a:rect b="b" l="l" r="r" t="t"/>
              <a:pathLst>
                <a:path extrusionOk="0" h="7985" w="3387">
                  <a:moveTo>
                    <a:pt x="2798" y="590"/>
                  </a:moveTo>
                  <a:lnTo>
                    <a:pt x="2798" y="7396"/>
                  </a:lnTo>
                  <a:lnTo>
                    <a:pt x="590" y="7396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7985"/>
                  </a:lnTo>
                  <a:lnTo>
                    <a:pt x="3387" y="7985"/>
                  </a:lnTo>
                  <a:lnTo>
                    <a:pt x="3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7"/>
            <p:cNvSpPr/>
            <p:nvPr/>
          </p:nvSpPr>
          <p:spPr>
            <a:xfrm>
              <a:off x="2956625" y="2431675"/>
              <a:ext cx="69975" cy="184900"/>
            </a:xfrm>
            <a:custGeom>
              <a:rect b="b" l="l" r="r" t="t"/>
              <a:pathLst>
                <a:path extrusionOk="0" h="7396" w="2799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2949275" y="2424300"/>
              <a:ext cx="84650" cy="199650"/>
            </a:xfrm>
            <a:custGeom>
              <a:rect b="b" l="l" r="r" t="t"/>
              <a:pathLst>
                <a:path extrusionOk="0" h="7986" w="3386">
                  <a:moveTo>
                    <a:pt x="2797" y="589"/>
                  </a:moveTo>
                  <a:lnTo>
                    <a:pt x="2797" y="7397"/>
                  </a:lnTo>
                  <a:lnTo>
                    <a:pt x="589" y="7397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7985"/>
                  </a:lnTo>
                  <a:lnTo>
                    <a:pt x="3386" y="7985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7"/>
            <p:cNvSpPr/>
            <p:nvPr/>
          </p:nvSpPr>
          <p:spPr>
            <a:xfrm>
              <a:off x="4855675" y="2431675"/>
              <a:ext cx="69950" cy="184900"/>
            </a:xfrm>
            <a:custGeom>
              <a:rect b="b" l="l" r="r" t="t"/>
              <a:pathLst>
                <a:path extrusionOk="0" h="7396" w="2798">
                  <a:moveTo>
                    <a:pt x="1" y="0"/>
                  </a:moveTo>
                  <a:lnTo>
                    <a:pt x="1" y="7395"/>
                  </a:lnTo>
                  <a:lnTo>
                    <a:pt x="2798" y="7395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7"/>
            <p:cNvSpPr/>
            <p:nvPr/>
          </p:nvSpPr>
          <p:spPr>
            <a:xfrm>
              <a:off x="4848325" y="2424300"/>
              <a:ext cx="84675" cy="199650"/>
            </a:xfrm>
            <a:custGeom>
              <a:rect b="b" l="l" r="r" t="t"/>
              <a:pathLst>
                <a:path extrusionOk="0" h="7986" w="3387">
                  <a:moveTo>
                    <a:pt x="2798" y="589"/>
                  </a:moveTo>
                  <a:lnTo>
                    <a:pt x="2798" y="7397"/>
                  </a:lnTo>
                  <a:lnTo>
                    <a:pt x="590" y="7397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7985"/>
                  </a:lnTo>
                  <a:lnTo>
                    <a:pt x="3387" y="7985"/>
                  </a:lnTo>
                  <a:lnTo>
                    <a:pt x="33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3019925" y="1795900"/>
              <a:ext cx="1840900" cy="398750"/>
            </a:xfrm>
            <a:custGeom>
              <a:rect b="b" l="l" r="r" t="t"/>
              <a:pathLst>
                <a:path extrusionOk="0" h="15950" w="73636">
                  <a:moveTo>
                    <a:pt x="1" y="0"/>
                  </a:moveTo>
                  <a:lnTo>
                    <a:pt x="1" y="15950"/>
                  </a:lnTo>
                  <a:lnTo>
                    <a:pt x="73636" y="15950"/>
                  </a:lnTo>
                  <a:lnTo>
                    <a:pt x="73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7"/>
            <p:cNvSpPr/>
            <p:nvPr/>
          </p:nvSpPr>
          <p:spPr>
            <a:xfrm>
              <a:off x="3012575" y="1788525"/>
              <a:ext cx="1855600" cy="413500"/>
            </a:xfrm>
            <a:custGeom>
              <a:rect b="b" l="l" r="r" t="t"/>
              <a:pathLst>
                <a:path extrusionOk="0" h="16540" w="74224">
                  <a:moveTo>
                    <a:pt x="73635" y="589"/>
                  </a:moveTo>
                  <a:lnTo>
                    <a:pt x="73635" y="15950"/>
                  </a:lnTo>
                  <a:lnTo>
                    <a:pt x="590" y="15950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7"/>
            <p:cNvSpPr/>
            <p:nvPr/>
          </p:nvSpPr>
          <p:spPr>
            <a:xfrm>
              <a:off x="3409425" y="1897625"/>
              <a:ext cx="105150" cy="195325"/>
            </a:xfrm>
            <a:custGeom>
              <a:rect b="b" l="l" r="r" t="t"/>
              <a:pathLst>
                <a:path extrusionOk="0" h="7813" w="4206">
                  <a:moveTo>
                    <a:pt x="0" y="1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7"/>
            <p:cNvSpPr/>
            <p:nvPr/>
          </p:nvSpPr>
          <p:spPr>
            <a:xfrm>
              <a:off x="3402075" y="1890250"/>
              <a:ext cx="119850" cy="210050"/>
            </a:xfrm>
            <a:custGeom>
              <a:rect b="b" l="l" r="r" t="t"/>
              <a:pathLst>
                <a:path extrusionOk="0" h="8402" w="4794">
                  <a:moveTo>
                    <a:pt x="4205" y="588"/>
                  </a:moveTo>
                  <a:lnTo>
                    <a:pt x="4205" y="7812"/>
                  </a:lnTo>
                  <a:lnTo>
                    <a:pt x="589" y="7812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7"/>
            <p:cNvSpPr/>
            <p:nvPr/>
          </p:nvSpPr>
          <p:spPr>
            <a:xfrm>
              <a:off x="3248250" y="1897625"/>
              <a:ext cx="105125" cy="195325"/>
            </a:xfrm>
            <a:custGeom>
              <a:rect b="b" l="l" r="r" t="t"/>
              <a:pathLst>
                <a:path extrusionOk="0" h="7813" w="4205">
                  <a:moveTo>
                    <a:pt x="1" y="1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7"/>
            <p:cNvSpPr/>
            <p:nvPr/>
          </p:nvSpPr>
          <p:spPr>
            <a:xfrm>
              <a:off x="3240875" y="1890250"/>
              <a:ext cx="119875" cy="210050"/>
            </a:xfrm>
            <a:custGeom>
              <a:rect b="b" l="l" r="r" t="t"/>
              <a:pathLst>
                <a:path extrusionOk="0" h="8402" w="4795">
                  <a:moveTo>
                    <a:pt x="4206" y="588"/>
                  </a:moveTo>
                  <a:lnTo>
                    <a:pt x="4206" y="7812"/>
                  </a:lnTo>
                  <a:lnTo>
                    <a:pt x="590" y="7812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7"/>
            <p:cNvSpPr/>
            <p:nvPr/>
          </p:nvSpPr>
          <p:spPr>
            <a:xfrm>
              <a:off x="3108475" y="1897625"/>
              <a:ext cx="83750" cy="195325"/>
            </a:xfrm>
            <a:custGeom>
              <a:rect b="b" l="l" r="r" t="t"/>
              <a:pathLst>
                <a:path extrusionOk="0" h="7813" w="3350">
                  <a:moveTo>
                    <a:pt x="1" y="1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7"/>
            <p:cNvSpPr/>
            <p:nvPr/>
          </p:nvSpPr>
          <p:spPr>
            <a:xfrm>
              <a:off x="3101100" y="1890250"/>
              <a:ext cx="98475" cy="210050"/>
            </a:xfrm>
            <a:custGeom>
              <a:rect b="b" l="l" r="r" t="t"/>
              <a:pathLst>
                <a:path extrusionOk="0" h="8402" w="3939">
                  <a:moveTo>
                    <a:pt x="3349" y="588"/>
                  </a:moveTo>
                  <a:lnTo>
                    <a:pt x="3349" y="7812"/>
                  </a:lnTo>
                  <a:lnTo>
                    <a:pt x="589" y="7812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7"/>
            <p:cNvSpPr/>
            <p:nvPr/>
          </p:nvSpPr>
          <p:spPr>
            <a:xfrm>
              <a:off x="3570625" y="1897625"/>
              <a:ext cx="105125" cy="195325"/>
            </a:xfrm>
            <a:custGeom>
              <a:rect b="b" l="l" r="r" t="t"/>
              <a:pathLst>
                <a:path extrusionOk="0" h="7813" w="4205">
                  <a:moveTo>
                    <a:pt x="0" y="1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7"/>
            <p:cNvSpPr/>
            <p:nvPr/>
          </p:nvSpPr>
          <p:spPr>
            <a:xfrm>
              <a:off x="3563250" y="1890250"/>
              <a:ext cx="119875" cy="210050"/>
            </a:xfrm>
            <a:custGeom>
              <a:rect b="b" l="l" r="r" t="t"/>
              <a:pathLst>
                <a:path extrusionOk="0" h="8402" w="4795">
                  <a:moveTo>
                    <a:pt x="4204" y="588"/>
                  </a:moveTo>
                  <a:lnTo>
                    <a:pt x="4204" y="7812"/>
                  </a:lnTo>
                  <a:lnTo>
                    <a:pt x="589" y="7812"/>
                  </a:lnTo>
                  <a:lnTo>
                    <a:pt x="589" y="588"/>
                  </a:lnTo>
                  <a:close/>
                  <a:moveTo>
                    <a:pt x="0" y="1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7"/>
            <p:cNvSpPr/>
            <p:nvPr/>
          </p:nvSpPr>
          <p:spPr>
            <a:xfrm>
              <a:off x="3731775" y="1897625"/>
              <a:ext cx="645425" cy="195325"/>
            </a:xfrm>
            <a:custGeom>
              <a:rect b="b" l="l" r="r" t="t"/>
              <a:pathLst>
                <a:path extrusionOk="0" h="7813" w="25817">
                  <a:moveTo>
                    <a:pt x="1" y="1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7"/>
            <p:cNvSpPr/>
            <p:nvPr/>
          </p:nvSpPr>
          <p:spPr>
            <a:xfrm>
              <a:off x="3724425" y="1890250"/>
              <a:ext cx="660150" cy="210050"/>
            </a:xfrm>
            <a:custGeom>
              <a:rect b="b" l="l" r="r" t="t"/>
              <a:pathLst>
                <a:path extrusionOk="0" h="8402" w="26406">
                  <a:moveTo>
                    <a:pt x="25817" y="588"/>
                  </a:moveTo>
                  <a:lnTo>
                    <a:pt x="25817" y="7812"/>
                  </a:lnTo>
                  <a:lnTo>
                    <a:pt x="590" y="7812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7"/>
            <p:cNvSpPr/>
            <p:nvPr/>
          </p:nvSpPr>
          <p:spPr>
            <a:xfrm>
              <a:off x="4499825" y="1937575"/>
              <a:ext cx="98450" cy="98400"/>
            </a:xfrm>
            <a:custGeom>
              <a:rect b="b" l="l" r="r" t="t"/>
              <a:pathLst>
                <a:path extrusionOk="0" h="3936" w="3938">
                  <a:moveTo>
                    <a:pt x="1969" y="0"/>
                  </a:moveTo>
                  <a:cubicBezTo>
                    <a:pt x="882" y="0"/>
                    <a:pt x="0" y="881"/>
                    <a:pt x="0" y="1968"/>
                  </a:cubicBezTo>
                  <a:cubicBezTo>
                    <a:pt x="0" y="3055"/>
                    <a:pt x="882" y="3936"/>
                    <a:pt x="1969" y="3936"/>
                  </a:cubicBezTo>
                  <a:cubicBezTo>
                    <a:pt x="3057" y="3936"/>
                    <a:pt x="3937" y="3055"/>
                    <a:pt x="3937" y="1968"/>
                  </a:cubicBezTo>
                  <a:cubicBezTo>
                    <a:pt x="3937" y="881"/>
                    <a:pt x="3057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7"/>
            <p:cNvSpPr/>
            <p:nvPr/>
          </p:nvSpPr>
          <p:spPr>
            <a:xfrm>
              <a:off x="4492475" y="1930200"/>
              <a:ext cx="113150" cy="113150"/>
            </a:xfrm>
            <a:custGeom>
              <a:rect b="b" l="l" r="r" t="t"/>
              <a:pathLst>
                <a:path extrusionOk="0" h="4526" w="4526">
                  <a:moveTo>
                    <a:pt x="2263" y="589"/>
                  </a:moveTo>
                  <a:cubicBezTo>
                    <a:pt x="3187" y="590"/>
                    <a:pt x="3936" y="1339"/>
                    <a:pt x="3936" y="2263"/>
                  </a:cubicBezTo>
                  <a:cubicBezTo>
                    <a:pt x="3936" y="2940"/>
                    <a:pt x="3529" y="3550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400" y="3767"/>
                    <a:pt x="1080" y="3447"/>
                  </a:cubicBezTo>
                  <a:cubicBezTo>
                    <a:pt x="600" y="2967"/>
                    <a:pt x="458" y="2248"/>
                    <a:pt x="717" y="1622"/>
                  </a:cubicBezTo>
                  <a:cubicBezTo>
                    <a:pt x="975" y="997"/>
                    <a:pt x="1586" y="589"/>
                    <a:pt x="2263" y="589"/>
                  </a:cubicBezTo>
                  <a:close/>
                  <a:moveTo>
                    <a:pt x="2263" y="0"/>
                  </a:moveTo>
                  <a:cubicBezTo>
                    <a:pt x="1016" y="0"/>
                    <a:pt x="1" y="1016"/>
                    <a:pt x="1" y="2263"/>
                  </a:cubicBezTo>
                  <a:cubicBezTo>
                    <a:pt x="1" y="3510"/>
                    <a:pt x="1016" y="4526"/>
                    <a:pt x="2263" y="4526"/>
                  </a:cubicBezTo>
                  <a:cubicBezTo>
                    <a:pt x="3511" y="4526"/>
                    <a:pt x="4526" y="3510"/>
                    <a:pt x="4526" y="2263"/>
                  </a:cubicBezTo>
                  <a:cubicBezTo>
                    <a:pt x="4526" y="1016"/>
                    <a:pt x="3511" y="0"/>
                    <a:pt x="2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7"/>
            <p:cNvSpPr/>
            <p:nvPr/>
          </p:nvSpPr>
          <p:spPr>
            <a:xfrm>
              <a:off x="4688675" y="1937550"/>
              <a:ext cx="102300" cy="98425"/>
            </a:xfrm>
            <a:custGeom>
              <a:rect b="b" l="l" r="r" t="t"/>
              <a:pathLst>
                <a:path extrusionOk="0" h="3937" w="4092">
                  <a:moveTo>
                    <a:pt x="2124" y="0"/>
                  </a:moveTo>
                  <a:cubicBezTo>
                    <a:pt x="1612" y="0"/>
                    <a:pt x="1108" y="201"/>
                    <a:pt x="732" y="577"/>
                  </a:cubicBezTo>
                  <a:cubicBezTo>
                    <a:pt x="168" y="1141"/>
                    <a:pt x="1" y="1987"/>
                    <a:pt x="305" y="2722"/>
                  </a:cubicBezTo>
                  <a:cubicBezTo>
                    <a:pt x="609" y="3458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69"/>
                  </a:cubicBezTo>
                  <a:cubicBezTo>
                    <a:pt x="4092" y="1173"/>
                    <a:pt x="3611" y="455"/>
                    <a:pt x="2877" y="150"/>
                  </a:cubicBezTo>
                  <a:cubicBezTo>
                    <a:pt x="2633" y="49"/>
                    <a:pt x="2378" y="0"/>
                    <a:pt x="212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7"/>
            <p:cNvSpPr/>
            <p:nvPr/>
          </p:nvSpPr>
          <p:spPr>
            <a:xfrm>
              <a:off x="4685200" y="1930200"/>
              <a:ext cx="113125" cy="113150"/>
            </a:xfrm>
            <a:custGeom>
              <a:rect b="b" l="l" r="r" t="t"/>
              <a:pathLst>
                <a:path extrusionOk="0" h="4526" w="4525">
                  <a:moveTo>
                    <a:pt x="2262" y="589"/>
                  </a:moveTo>
                  <a:cubicBezTo>
                    <a:pt x="3187" y="590"/>
                    <a:pt x="3935" y="1339"/>
                    <a:pt x="3936" y="2262"/>
                  </a:cubicBezTo>
                  <a:cubicBezTo>
                    <a:pt x="3936" y="2940"/>
                    <a:pt x="3528" y="3550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399" y="3767"/>
                    <a:pt x="1079" y="3447"/>
                  </a:cubicBezTo>
                  <a:cubicBezTo>
                    <a:pt x="600" y="2967"/>
                    <a:pt x="456" y="2248"/>
                    <a:pt x="716" y="1622"/>
                  </a:cubicBezTo>
                  <a:cubicBezTo>
                    <a:pt x="975" y="997"/>
                    <a:pt x="1586" y="589"/>
                    <a:pt x="2262" y="589"/>
                  </a:cubicBezTo>
                  <a:close/>
                  <a:moveTo>
                    <a:pt x="2262" y="0"/>
                  </a:moveTo>
                  <a:cubicBezTo>
                    <a:pt x="1015" y="0"/>
                    <a:pt x="0" y="1016"/>
                    <a:pt x="0" y="2263"/>
                  </a:cubicBezTo>
                  <a:cubicBezTo>
                    <a:pt x="0" y="3510"/>
                    <a:pt x="1016" y="4526"/>
                    <a:pt x="2262" y="4526"/>
                  </a:cubicBezTo>
                  <a:cubicBezTo>
                    <a:pt x="3510" y="4526"/>
                    <a:pt x="4525" y="3510"/>
                    <a:pt x="4525" y="2263"/>
                  </a:cubicBezTo>
                  <a:cubicBezTo>
                    <a:pt x="4525" y="1016"/>
                    <a:pt x="3510" y="0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7"/>
            <p:cNvSpPr/>
            <p:nvPr/>
          </p:nvSpPr>
          <p:spPr>
            <a:xfrm>
              <a:off x="4212825" y="1937575"/>
              <a:ext cx="98425" cy="98400"/>
            </a:xfrm>
            <a:custGeom>
              <a:rect b="b" l="l" r="r" t="t"/>
              <a:pathLst>
                <a:path extrusionOk="0" h="3936" w="3937">
                  <a:moveTo>
                    <a:pt x="1969" y="0"/>
                  </a:moveTo>
                  <a:cubicBezTo>
                    <a:pt x="881" y="0"/>
                    <a:pt x="1" y="881"/>
                    <a:pt x="1" y="1968"/>
                  </a:cubicBezTo>
                  <a:cubicBezTo>
                    <a:pt x="1" y="3055"/>
                    <a:pt x="881" y="3936"/>
                    <a:pt x="1969" y="3936"/>
                  </a:cubicBezTo>
                  <a:cubicBezTo>
                    <a:pt x="3056" y="3936"/>
                    <a:pt x="3936" y="3055"/>
                    <a:pt x="3936" y="1968"/>
                  </a:cubicBezTo>
                  <a:cubicBezTo>
                    <a:pt x="3936" y="881"/>
                    <a:pt x="3056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7"/>
            <p:cNvSpPr/>
            <p:nvPr/>
          </p:nvSpPr>
          <p:spPr>
            <a:xfrm>
              <a:off x="4205475" y="1930200"/>
              <a:ext cx="113150" cy="113150"/>
            </a:xfrm>
            <a:custGeom>
              <a:rect b="b" l="l" r="r" t="t"/>
              <a:pathLst>
                <a:path extrusionOk="0" h="4526" w="4526">
                  <a:moveTo>
                    <a:pt x="2262" y="589"/>
                  </a:moveTo>
                  <a:cubicBezTo>
                    <a:pt x="3186" y="590"/>
                    <a:pt x="3935" y="1339"/>
                    <a:pt x="3936" y="2263"/>
                  </a:cubicBezTo>
                  <a:cubicBezTo>
                    <a:pt x="3936" y="2940"/>
                    <a:pt x="3528" y="3550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399" y="3767"/>
                    <a:pt x="1079" y="3447"/>
                  </a:cubicBezTo>
                  <a:cubicBezTo>
                    <a:pt x="601" y="2967"/>
                    <a:pt x="457" y="2248"/>
                    <a:pt x="716" y="1623"/>
                  </a:cubicBezTo>
                  <a:cubicBezTo>
                    <a:pt x="975" y="997"/>
                    <a:pt x="1585" y="589"/>
                    <a:pt x="2262" y="589"/>
                  </a:cubicBezTo>
                  <a:close/>
                  <a:moveTo>
                    <a:pt x="2262" y="0"/>
                  </a:moveTo>
                  <a:cubicBezTo>
                    <a:pt x="1015" y="0"/>
                    <a:pt x="1" y="1016"/>
                    <a:pt x="1" y="2263"/>
                  </a:cubicBezTo>
                  <a:cubicBezTo>
                    <a:pt x="1" y="3510"/>
                    <a:pt x="1015" y="4526"/>
                    <a:pt x="2262" y="4526"/>
                  </a:cubicBezTo>
                  <a:cubicBezTo>
                    <a:pt x="3510" y="4526"/>
                    <a:pt x="4525" y="3510"/>
                    <a:pt x="4525" y="2263"/>
                  </a:cubicBezTo>
                  <a:cubicBezTo>
                    <a:pt x="4525" y="1016"/>
                    <a:pt x="3510" y="0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7"/>
            <p:cNvSpPr/>
            <p:nvPr/>
          </p:nvSpPr>
          <p:spPr>
            <a:xfrm>
              <a:off x="3089800" y="2194625"/>
              <a:ext cx="1701175" cy="136575"/>
            </a:xfrm>
            <a:custGeom>
              <a:rect b="b" l="l" r="r" t="t"/>
              <a:pathLst>
                <a:path extrusionOk="0" h="5463" w="68047">
                  <a:moveTo>
                    <a:pt x="1" y="1"/>
                  </a:moveTo>
                  <a:lnTo>
                    <a:pt x="1" y="5462"/>
                  </a:lnTo>
                  <a:lnTo>
                    <a:pt x="68047" y="5462"/>
                  </a:lnTo>
                  <a:lnTo>
                    <a:pt x="680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7"/>
            <p:cNvSpPr/>
            <p:nvPr/>
          </p:nvSpPr>
          <p:spPr>
            <a:xfrm>
              <a:off x="3082425" y="2187275"/>
              <a:ext cx="1715900" cy="151300"/>
            </a:xfrm>
            <a:custGeom>
              <a:rect b="b" l="l" r="r" t="t"/>
              <a:pathLst>
                <a:path extrusionOk="0" h="6052" w="68636">
                  <a:moveTo>
                    <a:pt x="68047" y="589"/>
                  </a:moveTo>
                  <a:lnTo>
                    <a:pt x="68047" y="5461"/>
                  </a:lnTo>
                  <a:lnTo>
                    <a:pt x="590" y="5461"/>
                  </a:lnTo>
                  <a:lnTo>
                    <a:pt x="590" y="589"/>
                  </a:lnTo>
                  <a:close/>
                  <a:moveTo>
                    <a:pt x="1" y="1"/>
                  </a:moveTo>
                  <a:lnTo>
                    <a:pt x="1" y="6051"/>
                  </a:lnTo>
                  <a:lnTo>
                    <a:pt x="68636" y="6051"/>
                  </a:lnTo>
                  <a:lnTo>
                    <a:pt x="68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7"/>
            <p:cNvSpPr/>
            <p:nvPr/>
          </p:nvSpPr>
          <p:spPr>
            <a:xfrm>
              <a:off x="3019925" y="2331175"/>
              <a:ext cx="1840900" cy="398750"/>
            </a:xfrm>
            <a:custGeom>
              <a:rect b="b" l="l" r="r" t="t"/>
              <a:pathLst>
                <a:path extrusionOk="0" h="15950" w="73636">
                  <a:moveTo>
                    <a:pt x="1" y="0"/>
                  </a:moveTo>
                  <a:lnTo>
                    <a:pt x="1" y="15950"/>
                  </a:lnTo>
                  <a:lnTo>
                    <a:pt x="73636" y="15950"/>
                  </a:lnTo>
                  <a:lnTo>
                    <a:pt x="73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7"/>
            <p:cNvSpPr/>
            <p:nvPr/>
          </p:nvSpPr>
          <p:spPr>
            <a:xfrm>
              <a:off x="3012575" y="2323825"/>
              <a:ext cx="1855600" cy="413475"/>
            </a:xfrm>
            <a:custGeom>
              <a:rect b="b" l="l" r="r" t="t"/>
              <a:pathLst>
                <a:path extrusionOk="0" h="16539" w="74224">
                  <a:moveTo>
                    <a:pt x="73635" y="589"/>
                  </a:moveTo>
                  <a:lnTo>
                    <a:pt x="73635" y="15949"/>
                  </a:lnTo>
                  <a:lnTo>
                    <a:pt x="590" y="15949"/>
                  </a:lnTo>
                  <a:lnTo>
                    <a:pt x="590" y="589"/>
                  </a:lnTo>
                  <a:close/>
                  <a:moveTo>
                    <a:pt x="1" y="1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7"/>
            <p:cNvSpPr/>
            <p:nvPr/>
          </p:nvSpPr>
          <p:spPr>
            <a:xfrm>
              <a:off x="3248250" y="2432900"/>
              <a:ext cx="105125" cy="195325"/>
            </a:xfrm>
            <a:custGeom>
              <a:rect b="b" l="l" r="r" t="t"/>
              <a:pathLst>
                <a:path extrusionOk="0" h="7813" w="4205">
                  <a:moveTo>
                    <a:pt x="1" y="1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7"/>
            <p:cNvSpPr/>
            <p:nvPr/>
          </p:nvSpPr>
          <p:spPr>
            <a:xfrm>
              <a:off x="3240875" y="2425525"/>
              <a:ext cx="119875" cy="210050"/>
            </a:xfrm>
            <a:custGeom>
              <a:rect b="b" l="l" r="r" t="t"/>
              <a:pathLst>
                <a:path extrusionOk="0" h="8402" w="4795">
                  <a:moveTo>
                    <a:pt x="4206" y="588"/>
                  </a:moveTo>
                  <a:lnTo>
                    <a:pt x="4206" y="7813"/>
                  </a:lnTo>
                  <a:lnTo>
                    <a:pt x="590" y="7813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7"/>
            <p:cNvSpPr/>
            <p:nvPr/>
          </p:nvSpPr>
          <p:spPr>
            <a:xfrm>
              <a:off x="3570625" y="2432900"/>
              <a:ext cx="105125" cy="195325"/>
            </a:xfrm>
            <a:custGeom>
              <a:rect b="b" l="l" r="r" t="t"/>
              <a:pathLst>
                <a:path extrusionOk="0" h="7813" w="4205">
                  <a:moveTo>
                    <a:pt x="0" y="1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7"/>
            <p:cNvSpPr/>
            <p:nvPr/>
          </p:nvSpPr>
          <p:spPr>
            <a:xfrm>
              <a:off x="3563250" y="2425525"/>
              <a:ext cx="119875" cy="210050"/>
            </a:xfrm>
            <a:custGeom>
              <a:rect b="b" l="l" r="r" t="t"/>
              <a:pathLst>
                <a:path extrusionOk="0" h="8402" w="4795">
                  <a:moveTo>
                    <a:pt x="4204" y="588"/>
                  </a:moveTo>
                  <a:lnTo>
                    <a:pt x="4204" y="7813"/>
                  </a:lnTo>
                  <a:lnTo>
                    <a:pt x="589" y="7813"/>
                  </a:lnTo>
                  <a:lnTo>
                    <a:pt x="589" y="588"/>
                  </a:lnTo>
                  <a:close/>
                  <a:moveTo>
                    <a:pt x="0" y="1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7"/>
            <p:cNvSpPr/>
            <p:nvPr/>
          </p:nvSpPr>
          <p:spPr>
            <a:xfrm>
              <a:off x="3409425" y="2432900"/>
              <a:ext cx="105150" cy="195325"/>
            </a:xfrm>
            <a:custGeom>
              <a:rect b="b" l="l" r="r" t="t"/>
              <a:pathLst>
                <a:path extrusionOk="0" h="7813" w="4206">
                  <a:moveTo>
                    <a:pt x="0" y="1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7"/>
            <p:cNvSpPr/>
            <p:nvPr/>
          </p:nvSpPr>
          <p:spPr>
            <a:xfrm>
              <a:off x="3402075" y="2425525"/>
              <a:ext cx="119850" cy="210050"/>
            </a:xfrm>
            <a:custGeom>
              <a:rect b="b" l="l" r="r" t="t"/>
              <a:pathLst>
                <a:path extrusionOk="0" h="8402" w="4794">
                  <a:moveTo>
                    <a:pt x="4205" y="588"/>
                  </a:moveTo>
                  <a:lnTo>
                    <a:pt x="4205" y="7813"/>
                  </a:lnTo>
                  <a:lnTo>
                    <a:pt x="589" y="7813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7"/>
            <p:cNvSpPr/>
            <p:nvPr/>
          </p:nvSpPr>
          <p:spPr>
            <a:xfrm>
              <a:off x="3108475" y="2432900"/>
              <a:ext cx="83750" cy="195325"/>
            </a:xfrm>
            <a:custGeom>
              <a:rect b="b" l="l" r="r" t="t"/>
              <a:pathLst>
                <a:path extrusionOk="0" h="7813" w="3350">
                  <a:moveTo>
                    <a:pt x="1" y="1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7"/>
            <p:cNvSpPr/>
            <p:nvPr/>
          </p:nvSpPr>
          <p:spPr>
            <a:xfrm>
              <a:off x="3101100" y="2425525"/>
              <a:ext cx="98475" cy="210050"/>
            </a:xfrm>
            <a:custGeom>
              <a:rect b="b" l="l" r="r" t="t"/>
              <a:pathLst>
                <a:path extrusionOk="0" h="8402" w="3939">
                  <a:moveTo>
                    <a:pt x="3349" y="588"/>
                  </a:moveTo>
                  <a:lnTo>
                    <a:pt x="3349" y="7813"/>
                  </a:lnTo>
                  <a:lnTo>
                    <a:pt x="589" y="7813"/>
                  </a:lnTo>
                  <a:lnTo>
                    <a:pt x="589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7"/>
            <p:cNvSpPr/>
            <p:nvPr/>
          </p:nvSpPr>
          <p:spPr>
            <a:xfrm>
              <a:off x="3731775" y="2432900"/>
              <a:ext cx="645425" cy="195325"/>
            </a:xfrm>
            <a:custGeom>
              <a:rect b="b" l="l" r="r" t="t"/>
              <a:pathLst>
                <a:path extrusionOk="0" h="7813" w="25817">
                  <a:moveTo>
                    <a:pt x="1" y="1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7"/>
            <p:cNvSpPr/>
            <p:nvPr/>
          </p:nvSpPr>
          <p:spPr>
            <a:xfrm>
              <a:off x="3724425" y="2425525"/>
              <a:ext cx="660150" cy="210050"/>
            </a:xfrm>
            <a:custGeom>
              <a:rect b="b" l="l" r="r" t="t"/>
              <a:pathLst>
                <a:path extrusionOk="0" h="8402" w="26406">
                  <a:moveTo>
                    <a:pt x="25817" y="588"/>
                  </a:moveTo>
                  <a:lnTo>
                    <a:pt x="25817" y="7813"/>
                  </a:lnTo>
                  <a:lnTo>
                    <a:pt x="590" y="7813"/>
                  </a:lnTo>
                  <a:lnTo>
                    <a:pt x="590" y="588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7"/>
            <p:cNvSpPr/>
            <p:nvPr/>
          </p:nvSpPr>
          <p:spPr>
            <a:xfrm>
              <a:off x="4499825" y="2472850"/>
              <a:ext cx="98450" cy="98400"/>
            </a:xfrm>
            <a:custGeom>
              <a:rect b="b" l="l" r="r" t="t"/>
              <a:pathLst>
                <a:path extrusionOk="0" h="3936" w="3938">
                  <a:moveTo>
                    <a:pt x="1969" y="0"/>
                  </a:moveTo>
                  <a:cubicBezTo>
                    <a:pt x="882" y="0"/>
                    <a:pt x="0" y="881"/>
                    <a:pt x="0" y="1969"/>
                  </a:cubicBezTo>
                  <a:cubicBezTo>
                    <a:pt x="0" y="3055"/>
                    <a:pt x="882" y="3936"/>
                    <a:pt x="1969" y="3936"/>
                  </a:cubicBezTo>
                  <a:cubicBezTo>
                    <a:pt x="3057" y="3936"/>
                    <a:pt x="3937" y="3055"/>
                    <a:pt x="3937" y="1969"/>
                  </a:cubicBezTo>
                  <a:cubicBezTo>
                    <a:pt x="3937" y="881"/>
                    <a:pt x="3057" y="0"/>
                    <a:pt x="196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7"/>
            <p:cNvSpPr/>
            <p:nvPr/>
          </p:nvSpPr>
          <p:spPr>
            <a:xfrm>
              <a:off x="4492475" y="2465475"/>
              <a:ext cx="113150" cy="113150"/>
            </a:xfrm>
            <a:custGeom>
              <a:rect b="b" l="l" r="r" t="t"/>
              <a:pathLst>
                <a:path extrusionOk="0" h="4526" w="4526">
                  <a:moveTo>
                    <a:pt x="2263" y="589"/>
                  </a:moveTo>
                  <a:lnTo>
                    <a:pt x="2263" y="590"/>
                  </a:lnTo>
                  <a:cubicBezTo>
                    <a:pt x="3187" y="590"/>
                    <a:pt x="3935" y="1339"/>
                    <a:pt x="3937" y="2264"/>
                  </a:cubicBezTo>
                  <a:cubicBezTo>
                    <a:pt x="3936" y="2940"/>
                    <a:pt x="3529" y="3551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400" y="3767"/>
                    <a:pt x="1080" y="3447"/>
                  </a:cubicBezTo>
                  <a:cubicBezTo>
                    <a:pt x="600" y="2968"/>
                    <a:pt x="458" y="2248"/>
                    <a:pt x="717" y="1622"/>
                  </a:cubicBezTo>
                  <a:cubicBezTo>
                    <a:pt x="975" y="997"/>
                    <a:pt x="1586" y="589"/>
                    <a:pt x="2263" y="589"/>
                  </a:cubicBezTo>
                  <a:close/>
                  <a:moveTo>
                    <a:pt x="2263" y="0"/>
                  </a:moveTo>
                  <a:cubicBezTo>
                    <a:pt x="1016" y="0"/>
                    <a:pt x="1" y="1016"/>
                    <a:pt x="1" y="2264"/>
                  </a:cubicBezTo>
                  <a:cubicBezTo>
                    <a:pt x="1" y="3510"/>
                    <a:pt x="1016" y="4526"/>
                    <a:pt x="2263" y="4526"/>
                  </a:cubicBezTo>
                  <a:cubicBezTo>
                    <a:pt x="3511" y="4526"/>
                    <a:pt x="4526" y="3510"/>
                    <a:pt x="4526" y="2264"/>
                  </a:cubicBezTo>
                  <a:cubicBezTo>
                    <a:pt x="4526" y="1016"/>
                    <a:pt x="3511" y="0"/>
                    <a:pt x="2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7"/>
            <p:cNvSpPr/>
            <p:nvPr/>
          </p:nvSpPr>
          <p:spPr>
            <a:xfrm>
              <a:off x="4688675" y="2472825"/>
              <a:ext cx="102300" cy="98425"/>
            </a:xfrm>
            <a:custGeom>
              <a:rect b="b" l="l" r="r" t="t"/>
              <a:pathLst>
                <a:path extrusionOk="0" h="3937" w="4092">
                  <a:moveTo>
                    <a:pt x="2124" y="1"/>
                  </a:moveTo>
                  <a:cubicBezTo>
                    <a:pt x="1612" y="1"/>
                    <a:pt x="1108" y="201"/>
                    <a:pt x="732" y="577"/>
                  </a:cubicBezTo>
                  <a:cubicBezTo>
                    <a:pt x="168" y="1141"/>
                    <a:pt x="1" y="1987"/>
                    <a:pt x="305" y="2723"/>
                  </a:cubicBezTo>
                  <a:cubicBezTo>
                    <a:pt x="609" y="3458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70"/>
                  </a:cubicBezTo>
                  <a:cubicBezTo>
                    <a:pt x="4092" y="1174"/>
                    <a:pt x="3611" y="455"/>
                    <a:pt x="2877" y="150"/>
                  </a:cubicBezTo>
                  <a:cubicBezTo>
                    <a:pt x="2633" y="50"/>
                    <a:pt x="2378" y="1"/>
                    <a:pt x="2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7"/>
            <p:cNvSpPr/>
            <p:nvPr/>
          </p:nvSpPr>
          <p:spPr>
            <a:xfrm>
              <a:off x="4685200" y="2465475"/>
              <a:ext cx="113125" cy="113150"/>
            </a:xfrm>
            <a:custGeom>
              <a:rect b="b" l="l" r="r" t="t"/>
              <a:pathLst>
                <a:path extrusionOk="0" h="4526" w="4525">
                  <a:moveTo>
                    <a:pt x="2262" y="589"/>
                  </a:moveTo>
                  <a:lnTo>
                    <a:pt x="2262" y="590"/>
                  </a:lnTo>
                  <a:cubicBezTo>
                    <a:pt x="3186" y="590"/>
                    <a:pt x="3935" y="1339"/>
                    <a:pt x="3936" y="2264"/>
                  </a:cubicBezTo>
                  <a:cubicBezTo>
                    <a:pt x="3936" y="2940"/>
                    <a:pt x="3528" y="3551"/>
                    <a:pt x="2903" y="3810"/>
                  </a:cubicBezTo>
                  <a:cubicBezTo>
                    <a:pt x="2696" y="3895"/>
                    <a:pt x="2479" y="3937"/>
                    <a:pt x="2264" y="3937"/>
                  </a:cubicBezTo>
                  <a:cubicBezTo>
                    <a:pt x="1828" y="3937"/>
                    <a:pt x="1399" y="3767"/>
                    <a:pt x="1079" y="3447"/>
                  </a:cubicBezTo>
                  <a:cubicBezTo>
                    <a:pt x="600" y="2968"/>
                    <a:pt x="456" y="2248"/>
                    <a:pt x="716" y="1622"/>
                  </a:cubicBezTo>
                  <a:cubicBezTo>
                    <a:pt x="975" y="997"/>
                    <a:pt x="1586" y="589"/>
                    <a:pt x="2262" y="589"/>
                  </a:cubicBezTo>
                  <a:close/>
                  <a:moveTo>
                    <a:pt x="2262" y="0"/>
                  </a:moveTo>
                  <a:cubicBezTo>
                    <a:pt x="1016" y="0"/>
                    <a:pt x="0" y="1016"/>
                    <a:pt x="0" y="2264"/>
                  </a:cubicBezTo>
                  <a:cubicBezTo>
                    <a:pt x="0" y="3510"/>
                    <a:pt x="1016" y="4526"/>
                    <a:pt x="2262" y="4526"/>
                  </a:cubicBezTo>
                  <a:cubicBezTo>
                    <a:pt x="3510" y="4526"/>
                    <a:pt x="4525" y="3510"/>
                    <a:pt x="4525" y="2264"/>
                  </a:cubicBezTo>
                  <a:cubicBezTo>
                    <a:pt x="4525" y="1016"/>
                    <a:pt x="3510" y="0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7"/>
            <p:cNvSpPr/>
            <p:nvPr/>
          </p:nvSpPr>
          <p:spPr>
            <a:xfrm>
              <a:off x="4212825" y="2472850"/>
              <a:ext cx="98425" cy="98400"/>
            </a:xfrm>
            <a:custGeom>
              <a:rect b="b" l="l" r="r" t="t"/>
              <a:pathLst>
                <a:path extrusionOk="0" h="3936" w="3937">
                  <a:moveTo>
                    <a:pt x="1969" y="0"/>
                  </a:moveTo>
                  <a:cubicBezTo>
                    <a:pt x="881" y="0"/>
                    <a:pt x="1" y="881"/>
                    <a:pt x="1" y="1969"/>
                  </a:cubicBezTo>
                  <a:cubicBezTo>
                    <a:pt x="1" y="3055"/>
                    <a:pt x="881" y="3936"/>
                    <a:pt x="1969" y="3936"/>
                  </a:cubicBezTo>
                  <a:cubicBezTo>
                    <a:pt x="3056" y="3936"/>
                    <a:pt x="3936" y="3055"/>
                    <a:pt x="3936" y="1969"/>
                  </a:cubicBezTo>
                  <a:cubicBezTo>
                    <a:pt x="3936" y="881"/>
                    <a:pt x="3056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7"/>
            <p:cNvSpPr/>
            <p:nvPr/>
          </p:nvSpPr>
          <p:spPr>
            <a:xfrm>
              <a:off x="4205450" y="2465475"/>
              <a:ext cx="113175" cy="113150"/>
            </a:xfrm>
            <a:custGeom>
              <a:rect b="b" l="l" r="r" t="t"/>
              <a:pathLst>
                <a:path extrusionOk="0" h="4526" w="4527">
                  <a:moveTo>
                    <a:pt x="2263" y="589"/>
                  </a:moveTo>
                  <a:lnTo>
                    <a:pt x="2263" y="590"/>
                  </a:lnTo>
                  <a:cubicBezTo>
                    <a:pt x="3187" y="590"/>
                    <a:pt x="3935" y="1339"/>
                    <a:pt x="3936" y="2264"/>
                  </a:cubicBezTo>
                  <a:cubicBezTo>
                    <a:pt x="3936" y="2940"/>
                    <a:pt x="3528" y="3551"/>
                    <a:pt x="2903" y="3810"/>
                  </a:cubicBezTo>
                  <a:cubicBezTo>
                    <a:pt x="2697" y="3895"/>
                    <a:pt x="2479" y="3937"/>
                    <a:pt x="2264" y="3937"/>
                  </a:cubicBezTo>
                  <a:cubicBezTo>
                    <a:pt x="1828" y="3937"/>
                    <a:pt x="1400" y="3767"/>
                    <a:pt x="1080" y="3447"/>
                  </a:cubicBezTo>
                  <a:cubicBezTo>
                    <a:pt x="601" y="2968"/>
                    <a:pt x="458" y="2248"/>
                    <a:pt x="717" y="1622"/>
                  </a:cubicBezTo>
                  <a:cubicBezTo>
                    <a:pt x="976" y="997"/>
                    <a:pt x="1586" y="589"/>
                    <a:pt x="2263" y="589"/>
                  </a:cubicBezTo>
                  <a:close/>
                  <a:moveTo>
                    <a:pt x="2263" y="0"/>
                  </a:moveTo>
                  <a:cubicBezTo>
                    <a:pt x="1016" y="0"/>
                    <a:pt x="1" y="1016"/>
                    <a:pt x="1" y="2264"/>
                  </a:cubicBezTo>
                  <a:cubicBezTo>
                    <a:pt x="1" y="3510"/>
                    <a:pt x="1016" y="4526"/>
                    <a:pt x="2263" y="4526"/>
                  </a:cubicBezTo>
                  <a:cubicBezTo>
                    <a:pt x="3511" y="4526"/>
                    <a:pt x="4526" y="3510"/>
                    <a:pt x="4526" y="2264"/>
                  </a:cubicBezTo>
                  <a:cubicBezTo>
                    <a:pt x="4526" y="1016"/>
                    <a:pt x="3511" y="0"/>
                    <a:pt x="2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7"/>
            <p:cNvSpPr/>
            <p:nvPr/>
          </p:nvSpPr>
          <p:spPr>
            <a:xfrm>
              <a:off x="3089800" y="2729900"/>
              <a:ext cx="1701175" cy="136575"/>
            </a:xfrm>
            <a:custGeom>
              <a:rect b="b" l="l" r="r" t="t"/>
              <a:pathLst>
                <a:path extrusionOk="0" h="5463" w="68047">
                  <a:moveTo>
                    <a:pt x="1" y="1"/>
                  </a:moveTo>
                  <a:lnTo>
                    <a:pt x="1" y="5463"/>
                  </a:lnTo>
                  <a:lnTo>
                    <a:pt x="68047" y="5463"/>
                  </a:lnTo>
                  <a:lnTo>
                    <a:pt x="680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47"/>
            <p:cNvSpPr/>
            <p:nvPr/>
          </p:nvSpPr>
          <p:spPr>
            <a:xfrm>
              <a:off x="3082425" y="2722550"/>
              <a:ext cx="1715900" cy="151300"/>
            </a:xfrm>
            <a:custGeom>
              <a:rect b="b" l="l" r="r" t="t"/>
              <a:pathLst>
                <a:path extrusionOk="0" h="6052" w="68636">
                  <a:moveTo>
                    <a:pt x="68047" y="590"/>
                  </a:moveTo>
                  <a:lnTo>
                    <a:pt x="68047" y="5462"/>
                  </a:lnTo>
                  <a:lnTo>
                    <a:pt x="590" y="5462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6052"/>
                  </a:lnTo>
                  <a:lnTo>
                    <a:pt x="68636" y="6052"/>
                  </a:lnTo>
                  <a:lnTo>
                    <a:pt x="68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47"/>
            <p:cNvSpPr/>
            <p:nvPr/>
          </p:nvSpPr>
          <p:spPr>
            <a:xfrm>
              <a:off x="3019925" y="2866450"/>
              <a:ext cx="1840900" cy="398775"/>
            </a:xfrm>
            <a:custGeom>
              <a:rect b="b" l="l" r="r" t="t"/>
              <a:pathLst>
                <a:path extrusionOk="0" h="15951" w="73636">
                  <a:moveTo>
                    <a:pt x="1" y="1"/>
                  </a:moveTo>
                  <a:lnTo>
                    <a:pt x="1" y="15951"/>
                  </a:lnTo>
                  <a:lnTo>
                    <a:pt x="73636" y="15951"/>
                  </a:lnTo>
                  <a:lnTo>
                    <a:pt x="736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47"/>
            <p:cNvSpPr/>
            <p:nvPr/>
          </p:nvSpPr>
          <p:spPr>
            <a:xfrm>
              <a:off x="3012575" y="2859100"/>
              <a:ext cx="1855600" cy="413475"/>
            </a:xfrm>
            <a:custGeom>
              <a:rect b="b" l="l" r="r" t="t"/>
              <a:pathLst>
                <a:path extrusionOk="0" h="16539" w="74224">
                  <a:moveTo>
                    <a:pt x="73635" y="590"/>
                  </a:moveTo>
                  <a:lnTo>
                    <a:pt x="73635" y="15949"/>
                  </a:lnTo>
                  <a:lnTo>
                    <a:pt x="590" y="15949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7"/>
            <p:cNvSpPr/>
            <p:nvPr/>
          </p:nvSpPr>
          <p:spPr>
            <a:xfrm>
              <a:off x="3409425" y="2968175"/>
              <a:ext cx="105150" cy="195325"/>
            </a:xfrm>
            <a:custGeom>
              <a:rect b="b" l="l" r="r" t="t"/>
              <a:pathLst>
                <a:path extrusionOk="0" h="7813" w="4206">
                  <a:moveTo>
                    <a:pt x="0" y="1"/>
                  </a:moveTo>
                  <a:lnTo>
                    <a:pt x="0" y="7813"/>
                  </a:lnTo>
                  <a:lnTo>
                    <a:pt x="4206" y="7813"/>
                  </a:lnTo>
                  <a:lnTo>
                    <a:pt x="4206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7"/>
            <p:cNvSpPr/>
            <p:nvPr/>
          </p:nvSpPr>
          <p:spPr>
            <a:xfrm>
              <a:off x="3402075" y="2960825"/>
              <a:ext cx="119850" cy="210025"/>
            </a:xfrm>
            <a:custGeom>
              <a:rect b="b" l="l" r="r" t="t"/>
              <a:pathLst>
                <a:path extrusionOk="0" h="8401" w="4794">
                  <a:moveTo>
                    <a:pt x="4205" y="590"/>
                  </a:moveTo>
                  <a:lnTo>
                    <a:pt x="4205" y="7812"/>
                  </a:lnTo>
                  <a:lnTo>
                    <a:pt x="589" y="7812"/>
                  </a:lnTo>
                  <a:lnTo>
                    <a:pt x="589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7"/>
            <p:cNvSpPr/>
            <p:nvPr/>
          </p:nvSpPr>
          <p:spPr>
            <a:xfrm>
              <a:off x="3570625" y="2968175"/>
              <a:ext cx="105125" cy="195325"/>
            </a:xfrm>
            <a:custGeom>
              <a:rect b="b" l="l" r="r" t="t"/>
              <a:pathLst>
                <a:path extrusionOk="0" h="7813" w="4205">
                  <a:moveTo>
                    <a:pt x="0" y="1"/>
                  </a:moveTo>
                  <a:lnTo>
                    <a:pt x="0" y="7813"/>
                  </a:lnTo>
                  <a:lnTo>
                    <a:pt x="4204" y="7813"/>
                  </a:lnTo>
                  <a:lnTo>
                    <a:pt x="4204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7"/>
            <p:cNvSpPr/>
            <p:nvPr/>
          </p:nvSpPr>
          <p:spPr>
            <a:xfrm>
              <a:off x="3563250" y="2960825"/>
              <a:ext cx="119875" cy="210025"/>
            </a:xfrm>
            <a:custGeom>
              <a:rect b="b" l="l" r="r" t="t"/>
              <a:pathLst>
                <a:path extrusionOk="0" h="8401" w="4795">
                  <a:moveTo>
                    <a:pt x="4204" y="590"/>
                  </a:moveTo>
                  <a:lnTo>
                    <a:pt x="4204" y="7812"/>
                  </a:lnTo>
                  <a:lnTo>
                    <a:pt x="589" y="7812"/>
                  </a:lnTo>
                  <a:lnTo>
                    <a:pt x="589" y="590"/>
                  </a:lnTo>
                  <a:close/>
                  <a:moveTo>
                    <a:pt x="0" y="1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7"/>
            <p:cNvSpPr/>
            <p:nvPr/>
          </p:nvSpPr>
          <p:spPr>
            <a:xfrm>
              <a:off x="3248250" y="2968175"/>
              <a:ext cx="105125" cy="195325"/>
            </a:xfrm>
            <a:custGeom>
              <a:rect b="b" l="l" r="r" t="t"/>
              <a:pathLst>
                <a:path extrusionOk="0" h="7813" w="4205">
                  <a:moveTo>
                    <a:pt x="1" y="1"/>
                  </a:moveTo>
                  <a:lnTo>
                    <a:pt x="1" y="7813"/>
                  </a:lnTo>
                  <a:lnTo>
                    <a:pt x="4205" y="7813"/>
                  </a:lnTo>
                  <a:lnTo>
                    <a:pt x="420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7"/>
            <p:cNvSpPr/>
            <p:nvPr/>
          </p:nvSpPr>
          <p:spPr>
            <a:xfrm>
              <a:off x="3240875" y="2960825"/>
              <a:ext cx="119875" cy="210025"/>
            </a:xfrm>
            <a:custGeom>
              <a:rect b="b" l="l" r="r" t="t"/>
              <a:pathLst>
                <a:path extrusionOk="0" h="8401" w="4795">
                  <a:moveTo>
                    <a:pt x="4206" y="590"/>
                  </a:moveTo>
                  <a:lnTo>
                    <a:pt x="4206" y="7812"/>
                  </a:lnTo>
                  <a:lnTo>
                    <a:pt x="590" y="7812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7"/>
            <p:cNvSpPr/>
            <p:nvPr/>
          </p:nvSpPr>
          <p:spPr>
            <a:xfrm>
              <a:off x="3731775" y="2968175"/>
              <a:ext cx="645425" cy="195325"/>
            </a:xfrm>
            <a:custGeom>
              <a:rect b="b" l="l" r="r" t="t"/>
              <a:pathLst>
                <a:path extrusionOk="0" h="7813" w="25817">
                  <a:moveTo>
                    <a:pt x="1" y="1"/>
                  </a:moveTo>
                  <a:lnTo>
                    <a:pt x="1" y="7813"/>
                  </a:lnTo>
                  <a:lnTo>
                    <a:pt x="25817" y="7813"/>
                  </a:lnTo>
                  <a:lnTo>
                    <a:pt x="2581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7"/>
            <p:cNvSpPr/>
            <p:nvPr/>
          </p:nvSpPr>
          <p:spPr>
            <a:xfrm>
              <a:off x="3724425" y="2960825"/>
              <a:ext cx="660150" cy="210025"/>
            </a:xfrm>
            <a:custGeom>
              <a:rect b="b" l="l" r="r" t="t"/>
              <a:pathLst>
                <a:path extrusionOk="0" h="8401" w="26406">
                  <a:moveTo>
                    <a:pt x="25817" y="590"/>
                  </a:moveTo>
                  <a:lnTo>
                    <a:pt x="25817" y="7812"/>
                  </a:lnTo>
                  <a:lnTo>
                    <a:pt x="590" y="7812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7"/>
            <p:cNvSpPr/>
            <p:nvPr/>
          </p:nvSpPr>
          <p:spPr>
            <a:xfrm>
              <a:off x="3108475" y="2968175"/>
              <a:ext cx="83750" cy="195325"/>
            </a:xfrm>
            <a:custGeom>
              <a:rect b="b" l="l" r="r" t="t"/>
              <a:pathLst>
                <a:path extrusionOk="0" h="7813" w="3350">
                  <a:moveTo>
                    <a:pt x="1" y="1"/>
                  </a:moveTo>
                  <a:lnTo>
                    <a:pt x="1" y="7813"/>
                  </a:lnTo>
                  <a:lnTo>
                    <a:pt x="3349" y="7813"/>
                  </a:lnTo>
                  <a:lnTo>
                    <a:pt x="3349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7"/>
            <p:cNvSpPr/>
            <p:nvPr/>
          </p:nvSpPr>
          <p:spPr>
            <a:xfrm>
              <a:off x="3101100" y="2960825"/>
              <a:ext cx="98475" cy="210025"/>
            </a:xfrm>
            <a:custGeom>
              <a:rect b="b" l="l" r="r" t="t"/>
              <a:pathLst>
                <a:path extrusionOk="0" h="8401" w="3939">
                  <a:moveTo>
                    <a:pt x="3349" y="590"/>
                  </a:moveTo>
                  <a:lnTo>
                    <a:pt x="3349" y="7812"/>
                  </a:lnTo>
                  <a:lnTo>
                    <a:pt x="589" y="7812"/>
                  </a:lnTo>
                  <a:lnTo>
                    <a:pt x="589" y="590"/>
                  </a:lnTo>
                  <a:close/>
                  <a:moveTo>
                    <a:pt x="1" y="1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7"/>
            <p:cNvSpPr/>
            <p:nvPr/>
          </p:nvSpPr>
          <p:spPr>
            <a:xfrm>
              <a:off x="4499825" y="3008125"/>
              <a:ext cx="98450" cy="98450"/>
            </a:xfrm>
            <a:custGeom>
              <a:rect b="b" l="l" r="r" t="t"/>
              <a:pathLst>
                <a:path extrusionOk="0" h="3938" w="3938">
                  <a:moveTo>
                    <a:pt x="1969" y="1"/>
                  </a:moveTo>
                  <a:cubicBezTo>
                    <a:pt x="882" y="1"/>
                    <a:pt x="0" y="881"/>
                    <a:pt x="0" y="1969"/>
                  </a:cubicBezTo>
                  <a:cubicBezTo>
                    <a:pt x="0" y="3056"/>
                    <a:pt x="882" y="3937"/>
                    <a:pt x="1969" y="3937"/>
                  </a:cubicBezTo>
                  <a:cubicBezTo>
                    <a:pt x="3057" y="3937"/>
                    <a:pt x="3937" y="3056"/>
                    <a:pt x="3937" y="1969"/>
                  </a:cubicBezTo>
                  <a:cubicBezTo>
                    <a:pt x="3937" y="881"/>
                    <a:pt x="3057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7"/>
            <p:cNvSpPr/>
            <p:nvPr/>
          </p:nvSpPr>
          <p:spPr>
            <a:xfrm>
              <a:off x="4492475" y="3000775"/>
              <a:ext cx="113150" cy="113125"/>
            </a:xfrm>
            <a:custGeom>
              <a:rect b="b" l="l" r="r" t="t"/>
              <a:pathLst>
                <a:path extrusionOk="0" h="4525" w="4526">
                  <a:moveTo>
                    <a:pt x="2263" y="589"/>
                  </a:moveTo>
                  <a:cubicBezTo>
                    <a:pt x="3187" y="589"/>
                    <a:pt x="3936" y="1338"/>
                    <a:pt x="3937" y="2263"/>
                  </a:cubicBezTo>
                  <a:cubicBezTo>
                    <a:pt x="3936" y="2939"/>
                    <a:pt x="3529" y="3550"/>
                    <a:pt x="2903" y="3809"/>
                  </a:cubicBezTo>
                  <a:cubicBezTo>
                    <a:pt x="2696" y="3895"/>
                    <a:pt x="2479" y="3936"/>
                    <a:pt x="2264" y="3936"/>
                  </a:cubicBezTo>
                  <a:cubicBezTo>
                    <a:pt x="1829" y="3936"/>
                    <a:pt x="1400" y="3766"/>
                    <a:pt x="1080" y="3446"/>
                  </a:cubicBezTo>
                  <a:cubicBezTo>
                    <a:pt x="601" y="2967"/>
                    <a:pt x="458" y="2247"/>
                    <a:pt x="717" y="1622"/>
                  </a:cubicBezTo>
                  <a:cubicBezTo>
                    <a:pt x="976" y="997"/>
                    <a:pt x="1586" y="589"/>
                    <a:pt x="2263" y="589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5"/>
                    <a:pt x="2263" y="4525"/>
                  </a:cubicBezTo>
                  <a:cubicBezTo>
                    <a:pt x="3511" y="4525"/>
                    <a:pt x="4526" y="3511"/>
                    <a:pt x="4526" y="2263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7"/>
            <p:cNvSpPr/>
            <p:nvPr/>
          </p:nvSpPr>
          <p:spPr>
            <a:xfrm>
              <a:off x="4688675" y="3008125"/>
              <a:ext cx="102300" cy="98450"/>
            </a:xfrm>
            <a:custGeom>
              <a:rect b="b" l="l" r="r" t="t"/>
              <a:pathLst>
                <a:path extrusionOk="0" h="3938" w="4092">
                  <a:moveTo>
                    <a:pt x="2124" y="0"/>
                  </a:moveTo>
                  <a:cubicBezTo>
                    <a:pt x="1612" y="0"/>
                    <a:pt x="1108" y="200"/>
                    <a:pt x="732" y="577"/>
                  </a:cubicBezTo>
                  <a:cubicBezTo>
                    <a:pt x="168" y="1140"/>
                    <a:pt x="1" y="1986"/>
                    <a:pt x="305" y="2722"/>
                  </a:cubicBezTo>
                  <a:cubicBezTo>
                    <a:pt x="609" y="3457"/>
                    <a:pt x="1327" y="3937"/>
                    <a:pt x="2123" y="3937"/>
                  </a:cubicBezTo>
                  <a:cubicBezTo>
                    <a:pt x="3210" y="3936"/>
                    <a:pt x="4092" y="3056"/>
                    <a:pt x="4092" y="1969"/>
                  </a:cubicBezTo>
                  <a:cubicBezTo>
                    <a:pt x="4092" y="1173"/>
                    <a:pt x="3611" y="454"/>
                    <a:pt x="2877" y="150"/>
                  </a:cubicBezTo>
                  <a:cubicBezTo>
                    <a:pt x="2633" y="49"/>
                    <a:pt x="2378" y="0"/>
                    <a:pt x="212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7"/>
            <p:cNvSpPr/>
            <p:nvPr/>
          </p:nvSpPr>
          <p:spPr>
            <a:xfrm>
              <a:off x="4685200" y="3000775"/>
              <a:ext cx="113125" cy="113125"/>
            </a:xfrm>
            <a:custGeom>
              <a:rect b="b" l="l" r="r" t="t"/>
              <a:pathLst>
                <a:path extrusionOk="0" h="4525" w="4525">
                  <a:moveTo>
                    <a:pt x="2262" y="589"/>
                  </a:moveTo>
                  <a:cubicBezTo>
                    <a:pt x="3187" y="589"/>
                    <a:pt x="3935" y="1338"/>
                    <a:pt x="3936" y="2263"/>
                  </a:cubicBezTo>
                  <a:cubicBezTo>
                    <a:pt x="3936" y="2939"/>
                    <a:pt x="3528" y="3550"/>
                    <a:pt x="2903" y="3809"/>
                  </a:cubicBezTo>
                  <a:cubicBezTo>
                    <a:pt x="2696" y="3895"/>
                    <a:pt x="2479" y="3936"/>
                    <a:pt x="2264" y="3936"/>
                  </a:cubicBezTo>
                  <a:cubicBezTo>
                    <a:pt x="1828" y="3936"/>
                    <a:pt x="1399" y="3766"/>
                    <a:pt x="1079" y="3446"/>
                  </a:cubicBezTo>
                  <a:cubicBezTo>
                    <a:pt x="601" y="2967"/>
                    <a:pt x="458" y="2247"/>
                    <a:pt x="716" y="1622"/>
                  </a:cubicBezTo>
                  <a:cubicBezTo>
                    <a:pt x="975" y="997"/>
                    <a:pt x="1586" y="589"/>
                    <a:pt x="2262" y="589"/>
                  </a:cubicBezTo>
                  <a:close/>
                  <a:moveTo>
                    <a:pt x="2262" y="1"/>
                  </a:moveTo>
                  <a:cubicBezTo>
                    <a:pt x="1015" y="1"/>
                    <a:pt x="0" y="1016"/>
                    <a:pt x="0" y="2263"/>
                  </a:cubicBezTo>
                  <a:cubicBezTo>
                    <a:pt x="0" y="3511"/>
                    <a:pt x="1016" y="4525"/>
                    <a:pt x="2262" y="4525"/>
                  </a:cubicBezTo>
                  <a:cubicBezTo>
                    <a:pt x="3510" y="4525"/>
                    <a:pt x="4525" y="3511"/>
                    <a:pt x="4525" y="2263"/>
                  </a:cubicBezTo>
                  <a:cubicBezTo>
                    <a:pt x="4525" y="1016"/>
                    <a:pt x="3510" y="1"/>
                    <a:pt x="2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7"/>
            <p:cNvSpPr/>
            <p:nvPr/>
          </p:nvSpPr>
          <p:spPr>
            <a:xfrm>
              <a:off x="4212825" y="3008125"/>
              <a:ext cx="98425" cy="98450"/>
            </a:xfrm>
            <a:custGeom>
              <a:rect b="b" l="l" r="r" t="t"/>
              <a:pathLst>
                <a:path extrusionOk="0" h="3938" w="3937">
                  <a:moveTo>
                    <a:pt x="1969" y="1"/>
                  </a:moveTo>
                  <a:cubicBezTo>
                    <a:pt x="881" y="1"/>
                    <a:pt x="1" y="881"/>
                    <a:pt x="1" y="1969"/>
                  </a:cubicBezTo>
                  <a:cubicBezTo>
                    <a:pt x="1" y="3056"/>
                    <a:pt x="881" y="3937"/>
                    <a:pt x="1969" y="3937"/>
                  </a:cubicBezTo>
                  <a:cubicBezTo>
                    <a:pt x="3056" y="3937"/>
                    <a:pt x="3936" y="3056"/>
                    <a:pt x="3936" y="1969"/>
                  </a:cubicBezTo>
                  <a:cubicBezTo>
                    <a:pt x="3936" y="881"/>
                    <a:pt x="305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7"/>
            <p:cNvSpPr/>
            <p:nvPr/>
          </p:nvSpPr>
          <p:spPr>
            <a:xfrm>
              <a:off x="4205450" y="3000775"/>
              <a:ext cx="113175" cy="113125"/>
            </a:xfrm>
            <a:custGeom>
              <a:rect b="b" l="l" r="r" t="t"/>
              <a:pathLst>
                <a:path extrusionOk="0" h="4525" w="4527">
                  <a:moveTo>
                    <a:pt x="2263" y="589"/>
                  </a:moveTo>
                  <a:cubicBezTo>
                    <a:pt x="3187" y="589"/>
                    <a:pt x="3936" y="1338"/>
                    <a:pt x="3936" y="2263"/>
                  </a:cubicBezTo>
                  <a:cubicBezTo>
                    <a:pt x="3936" y="2939"/>
                    <a:pt x="3528" y="3550"/>
                    <a:pt x="2903" y="3809"/>
                  </a:cubicBezTo>
                  <a:cubicBezTo>
                    <a:pt x="2697" y="3895"/>
                    <a:pt x="2480" y="3936"/>
                    <a:pt x="2264" y="3936"/>
                  </a:cubicBezTo>
                  <a:cubicBezTo>
                    <a:pt x="1829" y="3936"/>
                    <a:pt x="1400" y="3766"/>
                    <a:pt x="1080" y="3446"/>
                  </a:cubicBezTo>
                  <a:cubicBezTo>
                    <a:pt x="602" y="2967"/>
                    <a:pt x="458" y="2247"/>
                    <a:pt x="717" y="1622"/>
                  </a:cubicBezTo>
                  <a:cubicBezTo>
                    <a:pt x="976" y="997"/>
                    <a:pt x="1586" y="589"/>
                    <a:pt x="2263" y="589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5"/>
                    <a:pt x="2263" y="4525"/>
                  </a:cubicBezTo>
                  <a:cubicBezTo>
                    <a:pt x="3511" y="4525"/>
                    <a:pt x="4526" y="3511"/>
                    <a:pt x="4526" y="2263"/>
                  </a:cubicBezTo>
                  <a:cubicBezTo>
                    <a:pt x="4526" y="1015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7"/>
            <p:cNvSpPr/>
            <p:nvPr/>
          </p:nvSpPr>
          <p:spPr>
            <a:xfrm>
              <a:off x="3089800" y="3265175"/>
              <a:ext cx="1701175" cy="136575"/>
            </a:xfrm>
            <a:custGeom>
              <a:rect b="b" l="l" r="r" t="t"/>
              <a:pathLst>
                <a:path extrusionOk="0" h="5463" w="68047">
                  <a:moveTo>
                    <a:pt x="1" y="1"/>
                  </a:moveTo>
                  <a:lnTo>
                    <a:pt x="1" y="5463"/>
                  </a:lnTo>
                  <a:lnTo>
                    <a:pt x="68047" y="5463"/>
                  </a:lnTo>
                  <a:lnTo>
                    <a:pt x="680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7"/>
            <p:cNvSpPr/>
            <p:nvPr/>
          </p:nvSpPr>
          <p:spPr>
            <a:xfrm>
              <a:off x="3082425" y="3257825"/>
              <a:ext cx="1715900" cy="151300"/>
            </a:xfrm>
            <a:custGeom>
              <a:rect b="b" l="l" r="r" t="t"/>
              <a:pathLst>
                <a:path extrusionOk="0" h="6052" w="68636">
                  <a:moveTo>
                    <a:pt x="68047" y="590"/>
                  </a:moveTo>
                  <a:lnTo>
                    <a:pt x="68047" y="5463"/>
                  </a:lnTo>
                  <a:lnTo>
                    <a:pt x="590" y="5463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6052"/>
                  </a:lnTo>
                  <a:lnTo>
                    <a:pt x="68636" y="6052"/>
                  </a:lnTo>
                  <a:lnTo>
                    <a:pt x="68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7"/>
            <p:cNvSpPr/>
            <p:nvPr/>
          </p:nvSpPr>
          <p:spPr>
            <a:xfrm>
              <a:off x="3019925" y="3401725"/>
              <a:ext cx="1840900" cy="398800"/>
            </a:xfrm>
            <a:custGeom>
              <a:rect b="b" l="l" r="r" t="t"/>
              <a:pathLst>
                <a:path extrusionOk="0" h="15952" w="73636">
                  <a:moveTo>
                    <a:pt x="1" y="1"/>
                  </a:moveTo>
                  <a:lnTo>
                    <a:pt x="1" y="15951"/>
                  </a:lnTo>
                  <a:lnTo>
                    <a:pt x="73636" y="15951"/>
                  </a:lnTo>
                  <a:lnTo>
                    <a:pt x="736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7"/>
            <p:cNvSpPr/>
            <p:nvPr/>
          </p:nvSpPr>
          <p:spPr>
            <a:xfrm>
              <a:off x="3012575" y="3394375"/>
              <a:ext cx="1855600" cy="413475"/>
            </a:xfrm>
            <a:custGeom>
              <a:rect b="b" l="l" r="r" t="t"/>
              <a:pathLst>
                <a:path extrusionOk="0" h="16539" w="74224">
                  <a:moveTo>
                    <a:pt x="73635" y="590"/>
                  </a:moveTo>
                  <a:lnTo>
                    <a:pt x="73635" y="15950"/>
                  </a:lnTo>
                  <a:lnTo>
                    <a:pt x="590" y="15950"/>
                  </a:lnTo>
                  <a:lnTo>
                    <a:pt x="590" y="590"/>
                  </a:lnTo>
                  <a:close/>
                  <a:moveTo>
                    <a:pt x="1" y="1"/>
                  </a:moveTo>
                  <a:lnTo>
                    <a:pt x="1" y="16539"/>
                  </a:lnTo>
                  <a:lnTo>
                    <a:pt x="74224" y="16539"/>
                  </a:lnTo>
                  <a:lnTo>
                    <a:pt x="742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7"/>
            <p:cNvSpPr/>
            <p:nvPr/>
          </p:nvSpPr>
          <p:spPr>
            <a:xfrm>
              <a:off x="3570625" y="3503475"/>
              <a:ext cx="105125" cy="195300"/>
            </a:xfrm>
            <a:custGeom>
              <a:rect b="b" l="l" r="r" t="t"/>
              <a:pathLst>
                <a:path extrusionOk="0" h="7812" w="4205">
                  <a:moveTo>
                    <a:pt x="0" y="0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7"/>
            <p:cNvSpPr/>
            <p:nvPr/>
          </p:nvSpPr>
          <p:spPr>
            <a:xfrm>
              <a:off x="3563250" y="3496100"/>
              <a:ext cx="119875" cy="210025"/>
            </a:xfrm>
            <a:custGeom>
              <a:rect b="b" l="l" r="r" t="t"/>
              <a:pathLst>
                <a:path extrusionOk="0" h="8401" w="4795">
                  <a:moveTo>
                    <a:pt x="4204" y="589"/>
                  </a:moveTo>
                  <a:lnTo>
                    <a:pt x="4204" y="7812"/>
                  </a:lnTo>
                  <a:lnTo>
                    <a:pt x="589" y="7812"/>
                  </a:lnTo>
                  <a:lnTo>
                    <a:pt x="589" y="589"/>
                  </a:lnTo>
                  <a:close/>
                  <a:moveTo>
                    <a:pt x="0" y="0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7"/>
            <p:cNvSpPr/>
            <p:nvPr/>
          </p:nvSpPr>
          <p:spPr>
            <a:xfrm>
              <a:off x="3248250" y="3503475"/>
              <a:ext cx="105125" cy="195300"/>
            </a:xfrm>
            <a:custGeom>
              <a:rect b="b" l="l" r="r" t="t"/>
              <a:pathLst>
                <a:path extrusionOk="0" h="7812" w="4205">
                  <a:moveTo>
                    <a:pt x="1" y="0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7"/>
            <p:cNvSpPr/>
            <p:nvPr/>
          </p:nvSpPr>
          <p:spPr>
            <a:xfrm>
              <a:off x="3240875" y="3496100"/>
              <a:ext cx="119875" cy="210025"/>
            </a:xfrm>
            <a:custGeom>
              <a:rect b="b" l="l" r="r" t="t"/>
              <a:pathLst>
                <a:path extrusionOk="0" h="8401" w="4795">
                  <a:moveTo>
                    <a:pt x="4206" y="589"/>
                  </a:moveTo>
                  <a:lnTo>
                    <a:pt x="4206" y="7812"/>
                  </a:lnTo>
                  <a:lnTo>
                    <a:pt x="590" y="7812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7"/>
            <p:cNvSpPr/>
            <p:nvPr/>
          </p:nvSpPr>
          <p:spPr>
            <a:xfrm>
              <a:off x="3409425" y="3503475"/>
              <a:ext cx="105150" cy="195300"/>
            </a:xfrm>
            <a:custGeom>
              <a:rect b="b" l="l" r="r" t="t"/>
              <a:pathLst>
                <a:path extrusionOk="0" h="7812" w="4206">
                  <a:moveTo>
                    <a:pt x="0" y="0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7"/>
            <p:cNvSpPr/>
            <p:nvPr/>
          </p:nvSpPr>
          <p:spPr>
            <a:xfrm>
              <a:off x="3402075" y="3496100"/>
              <a:ext cx="119850" cy="210025"/>
            </a:xfrm>
            <a:custGeom>
              <a:rect b="b" l="l" r="r" t="t"/>
              <a:pathLst>
                <a:path extrusionOk="0" h="8401" w="4794">
                  <a:moveTo>
                    <a:pt x="4205" y="589"/>
                  </a:moveTo>
                  <a:lnTo>
                    <a:pt x="4205" y="7812"/>
                  </a:lnTo>
                  <a:lnTo>
                    <a:pt x="589" y="7812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7"/>
            <p:cNvSpPr/>
            <p:nvPr/>
          </p:nvSpPr>
          <p:spPr>
            <a:xfrm>
              <a:off x="3108475" y="3503475"/>
              <a:ext cx="83750" cy="195300"/>
            </a:xfrm>
            <a:custGeom>
              <a:rect b="b" l="l" r="r" t="t"/>
              <a:pathLst>
                <a:path extrusionOk="0" h="7812" w="3350">
                  <a:moveTo>
                    <a:pt x="1" y="0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7"/>
            <p:cNvSpPr/>
            <p:nvPr/>
          </p:nvSpPr>
          <p:spPr>
            <a:xfrm>
              <a:off x="3101100" y="3496100"/>
              <a:ext cx="98475" cy="210025"/>
            </a:xfrm>
            <a:custGeom>
              <a:rect b="b" l="l" r="r" t="t"/>
              <a:pathLst>
                <a:path extrusionOk="0" h="8401" w="3939">
                  <a:moveTo>
                    <a:pt x="3349" y="589"/>
                  </a:moveTo>
                  <a:lnTo>
                    <a:pt x="3349" y="7812"/>
                  </a:lnTo>
                  <a:lnTo>
                    <a:pt x="589" y="7812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7"/>
            <p:cNvSpPr/>
            <p:nvPr/>
          </p:nvSpPr>
          <p:spPr>
            <a:xfrm>
              <a:off x="3731775" y="3503475"/>
              <a:ext cx="645425" cy="195300"/>
            </a:xfrm>
            <a:custGeom>
              <a:rect b="b" l="l" r="r" t="t"/>
              <a:pathLst>
                <a:path extrusionOk="0" h="7812" w="25817">
                  <a:moveTo>
                    <a:pt x="1" y="0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7"/>
            <p:cNvSpPr/>
            <p:nvPr/>
          </p:nvSpPr>
          <p:spPr>
            <a:xfrm>
              <a:off x="3724425" y="3496100"/>
              <a:ext cx="660150" cy="210025"/>
            </a:xfrm>
            <a:custGeom>
              <a:rect b="b" l="l" r="r" t="t"/>
              <a:pathLst>
                <a:path extrusionOk="0" h="8401" w="26406">
                  <a:moveTo>
                    <a:pt x="25817" y="589"/>
                  </a:moveTo>
                  <a:lnTo>
                    <a:pt x="25817" y="7812"/>
                  </a:lnTo>
                  <a:lnTo>
                    <a:pt x="590" y="7812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7"/>
            <p:cNvSpPr/>
            <p:nvPr/>
          </p:nvSpPr>
          <p:spPr>
            <a:xfrm>
              <a:off x="4499825" y="3543400"/>
              <a:ext cx="98450" cy="98450"/>
            </a:xfrm>
            <a:custGeom>
              <a:rect b="b" l="l" r="r" t="t"/>
              <a:pathLst>
                <a:path extrusionOk="0" h="3938" w="3938">
                  <a:moveTo>
                    <a:pt x="1969" y="1"/>
                  </a:moveTo>
                  <a:cubicBezTo>
                    <a:pt x="882" y="1"/>
                    <a:pt x="0" y="882"/>
                    <a:pt x="0" y="1969"/>
                  </a:cubicBezTo>
                  <a:cubicBezTo>
                    <a:pt x="0" y="3056"/>
                    <a:pt x="882" y="3937"/>
                    <a:pt x="1969" y="3937"/>
                  </a:cubicBezTo>
                  <a:cubicBezTo>
                    <a:pt x="3057" y="3937"/>
                    <a:pt x="3937" y="3056"/>
                    <a:pt x="3937" y="1969"/>
                  </a:cubicBezTo>
                  <a:cubicBezTo>
                    <a:pt x="3937" y="882"/>
                    <a:pt x="3057" y="1"/>
                    <a:pt x="196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7"/>
            <p:cNvSpPr/>
            <p:nvPr/>
          </p:nvSpPr>
          <p:spPr>
            <a:xfrm>
              <a:off x="4492475" y="3536025"/>
              <a:ext cx="113150" cy="113175"/>
            </a:xfrm>
            <a:custGeom>
              <a:rect b="b" l="l" r="r" t="t"/>
              <a:pathLst>
                <a:path extrusionOk="0" h="4527" w="4526">
                  <a:moveTo>
                    <a:pt x="2260" y="591"/>
                  </a:moveTo>
                  <a:cubicBezTo>
                    <a:pt x="2261" y="591"/>
                    <a:pt x="2262" y="591"/>
                    <a:pt x="2263" y="591"/>
                  </a:cubicBezTo>
                  <a:cubicBezTo>
                    <a:pt x="3187" y="591"/>
                    <a:pt x="3936" y="1340"/>
                    <a:pt x="3937" y="2264"/>
                  </a:cubicBezTo>
                  <a:cubicBezTo>
                    <a:pt x="3937" y="2941"/>
                    <a:pt x="3529" y="3551"/>
                    <a:pt x="2903" y="3810"/>
                  </a:cubicBezTo>
                  <a:cubicBezTo>
                    <a:pt x="2696" y="3896"/>
                    <a:pt x="2479" y="3938"/>
                    <a:pt x="2263" y="3938"/>
                  </a:cubicBezTo>
                  <a:cubicBezTo>
                    <a:pt x="1827" y="3938"/>
                    <a:pt x="1399" y="3768"/>
                    <a:pt x="1080" y="3447"/>
                  </a:cubicBezTo>
                  <a:cubicBezTo>
                    <a:pt x="600" y="2969"/>
                    <a:pt x="458" y="2249"/>
                    <a:pt x="717" y="1624"/>
                  </a:cubicBezTo>
                  <a:cubicBezTo>
                    <a:pt x="975" y="998"/>
                    <a:pt x="1585" y="591"/>
                    <a:pt x="2260" y="591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4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4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7"/>
            <p:cNvSpPr/>
            <p:nvPr/>
          </p:nvSpPr>
          <p:spPr>
            <a:xfrm>
              <a:off x="4688675" y="3543400"/>
              <a:ext cx="102300" cy="98450"/>
            </a:xfrm>
            <a:custGeom>
              <a:rect b="b" l="l" r="r" t="t"/>
              <a:pathLst>
                <a:path extrusionOk="0" h="3938" w="4092">
                  <a:moveTo>
                    <a:pt x="2123" y="1"/>
                  </a:moveTo>
                  <a:cubicBezTo>
                    <a:pt x="1611" y="1"/>
                    <a:pt x="1108" y="201"/>
                    <a:pt x="732" y="577"/>
                  </a:cubicBezTo>
                  <a:cubicBezTo>
                    <a:pt x="168" y="1140"/>
                    <a:pt x="1" y="1987"/>
                    <a:pt x="305" y="2722"/>
                  </a:cubicBezTo>
                  <a:cubicBezTo>
                    <a:pt x="609" y="3457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69"/>
                  </a:cubicBezTo>
                  <a:cubicBezTo>
                    <a:pt x="4092" y="1173"/>
                    <a:pt x="3611" y="455"/>
                    <a:pt x="2877" y="151"/>
                  </a:cubicBezTo>
                  <a:cubicBezTo>
                    <a:pt x="2633" y="50"/>
                    <a:pt x="2377" y="1"/>
                    <a:pt x="2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7"/>
            <p:cNvSpPr/>
            <p:nvPr/>
          </p:nvSpPr>
          <p:spPr>
            <a:xfrm>
              <a:off x="4685200" y="3536025"/>
              <a:ext cx="113125" cy="113175"/>
            </a:xfrm>
            <a:custGeom>
              <a:rect b="b" l="l" r="r" t="t"/>
              <a:pathLst>
                <a:path extrusionOk="0" h="4527" w="4525">
                  <a:moveTo>
                    <a:pt x="2260" y="591"/>
                  </a:moveTo>
                  <a:cubicBezTo>
                    <a:pt x="2261" y="591"/>
                    <a:pt x="2262" y="591"/>
                    <a:pt x="2262" y="591"/>
                  </a:cubicBezTo>
                  <a:cubicBezTo>
                    <a:pt x="3187" y="591"/>
                    <a:pt x="3935" y="1340"/>
                    <a:pt x="3936" y="2264"/>
                  </a:cubicBezTo>
                  <a:cubicBezTo>
                    <a:pt x="3936" y="2941"/>
                    <a:pt x="3528" y="3551"/>
                    <a:pt x="2903" y="3810"/>
                  </a:cubicBezTo>
                  <a:cubicBezTo>
                    <a:pt x="2696" y="3896"/>
                    <a:pt x="2478" y="3938"/>
                    <a:pt x="2263" y="3938"/>
                  </a:cubicBezTo>
                  <a:cubicBezTo>
                    <a:pt x="1827" y="3938"/>
                    <a:pt x="1399" y="3768"/>
                    <a:pt x="1079" y="3447"/>
                  </a:cubicBezTo>
                  <a:cubicBezTo>
                    <a:pt x="600" y="2969"/>
                    <a:pt x="456" y="2249"/>
                    <a:pt x="716" y="1624"/>
                  </a:cubicBezTo>
                  <a:cubicBezTo>
                    <a:pt x="975" y="998"/>
                    <a:pt x="1584" y="591"/>
                    <a:pt x="2260" y="591"/>
                  </a:cubicBezTo>
                  <a:close/>
                  <a:moveTo>
                    <a:pt x="2262" y="1"/>
                  </a:moveTo>
                  <a:cubicBezTo>
                    <a:pt x="1015" y="1"/>
                    <a:pt x="0" y="1016"/>
                    <a:pt x="0" y="2264"/>
                  </a:cubicBezTo>
                  <a:cubicBezTo>
                    <a:pt x="0" y="3511"/>
                    <a:pt x="1016" y="4526"/>
                    <a:pt x="2262" y="4526"/>
                  </a:cubicBezTo>
                  <a:cubicBezTo>
                    <a:pt x="3510" y="4526"/>
                    <a:pt x="4525" y="3511"/>
                    <a:pt x="4525" y="2264"/>
                  </a:cubicBezTo>
                  <a:cubicBezTo>
                    <a:pt x="4525" y="1016"/>
                    <a:pt x="3510" y="1"/>
                    <a:pt x="2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7"/>
            <p:cNvSpPr/>
            <p:nvPr/>
          </p:nvSpPr>
          <p:spPr>
            <a:xfrm>
              <a:off x="4212825" y="3543400"/>
              <a:ext cx="98425" cy="98450"/>
            </a:xfrm>
            <a:custGeom>
              <a:rect b="b" l="l" r="r" t="t"/>
              <a:pathLst>
                <a:path extrusionOk="0" h="3938" w="3937">
                  <a:moveTo>
                    <a:pt x="1969" y="1"/>
                  </a:moveTo>
                  <a:cubicBezTo>
                    <a:pt x="881" y="1"/>
                    <a:pt x="1" y="882"/>
                    <a:pt x="1" y="1969"/>
                  </a:cubicBezTo>
                  <a:cubicBezTo>
                    <a:pt x="1" y="3056"/>
                    <a:pt x="881" y="3937"/>
                    <a:pt x="1969" y="3937"/>
                  </a:cubicBezTo>
                  <a:cubicBezTo>
                    <a:pt x="3056" y="3937"/>
                    <a:pt x="3936" y="3056"/>
                    <a:pt x="3936" y="1969"/>
                  </a:cubicBezTo>
                  <a:cubicBezTo>
                    <a:pt x="3936" y="882"/>
                    <a:pt x="305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7"/>
            <p:cNvSpPr/>
            <p:nvPr/>
          </p:nvSpPr>
          <p:spPr>
            <a:xfrm>
              <a:off x="4205450" y="3536025"/>
              <a:ext cx="113175" cy="113175"/>
            </a:xfrm>
            <a:custGeom>
              <a:rect b="b" l="l" r="r" t="t"/>
              <a:pathLst>
                <a:path extrusionOk="0" h="4527" w="4527">
                  <a:moveTo>
                    <a:pt x="2263" y="591"/>
                  </a:moveTo>
                  <a:cubicBezTo>
                    <a:pt x="3187" y="591"/>
                    <a:pt x="3936" y="1340"/>
                    <a:pt x="3936" y="2264"/>
                  </a:cubicBezTo>
                  <a:cubicBezTo>
                    <a:pt x="3936" y="2941"/>
                    <a:pt x="3529" y="3551"/>
                    <a:pt x="2903" y="3810"/>
                  </a:cubicBezTo>
                  <a:cubicBezTo>
                    <a:pt x="2696" y="3896"/>
                    <a:pt x="2479" y="3938"/>
                    <a:pt x="2263" y="3938"/>
                  </a:cubicBezTo>
                  <a:cubicBezTo>
                    <a:pt x="1828" y="3938"/>
                    <a:pt x="1399" y="3768"/>
                    <a:pt x="1080" y="3447"/>
                  </a:cubicBezTo>
                  <a:cubicBezTo>
                    <a:pt x="601" y="2969"/>
                    <a:pt x="458" y="2249"/>
                    <a:pt x="717" y="1624"/>
                  </a:cubicBezTo>
                  <a:cubicBezTo>
                    <a:pt x="976" y="997"/>
                    <a:pt x="1586" y="591"/>
                    <a:pt x="2263" y="591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4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4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7"/>
            <p:cNvSpPr/>
            <p:nvPr/>
          </p:nvSpPr>
          <p:spPr>
            <a:xfrm>
              <a:off x="3089800" y="3800475"/>
              <a:ext cx="1701175" cy="136550"/>
            </a:xfrm>
            <a:custGeom>
              <a:rect b="b" l="l" r="r" t="t"/>
              <a:pathLst>
                <a:path extrusionOk="0" h="5462" w="68047">
                  <a:moveTo>
                    <a:pt x="1" y="0"/>
                  </a:moveTo>
                  <a:lnTo>
                    <a:pt x="1" y="5462"/>
                  </a:lnTo>
                  <a:lnTo>
                    <a:pt x="68047" y="5462"/>
                  </a:lnTo>
                  <a:lnTo>
                    <a:pt x="680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7"/>
            <p:cNvSpPr/>
            <p:nvPr/>
          </p:nvSpPr>
          <p:spPr>
            <a:xfrm>
              <a:off x="3082425" y="3793125"/>
              <a:ext cx="1715900" cy="151275"/>
            </a:xfrm>
            <a:custGeom>
              <a:rect b="b" l="l" r="r" t="t"/>
              <a:pathLst>
                <a:path extrusionOk="0" h="6051" w="68636">
                  <a:moveTo>
                    <a:pt x="68047" y="589"/>
                  </a:moveTo>
                  <a:lnTo>
                    <a:pt x="68047" y="5461"/>
                  </a:lnTo>
                  <a:lnTo>
                    <a:pt x="590" y="5461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6051"/>
                  </a:lnTo>
                  <a:lnTo>
                    <a:pt x="68636" y="6051"/>
                  </a:lnTo>
                  <a:lnTo>
                    <a:pt x="686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7"/>
            <p:cNvSpPr/>
            <p:nvPr/>
          </p:nvSpPr>
          <p:spPr>
            <a:xfrm>
              <a:off x="3019925" y="3937050"/>
              <a:ext cx="1840900" cy="398750"/>
            </a:xfrm>
            <a:custGeom>
              <a:rect b="b" l="l" r="r" t="t"/>
              <a:pathLst>
                <a:path extrusionOk="0" h="15950" w="73636">
                  <a:moveTo>
                    <a:pt x="1" y="0"/>
                  </a:moveTo>
                  <a:lnTo>
                    <a:pt x="1" y="15949"/>
                  </a:lnTo>
                  <a:lnTo>
                    <a:pt x="73636" y="15949"/>
                  </a:lnTo>
                  <a:lnTo>
                    <a:pt x="73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7"/>
            <p:cNvSpPr/>
            <p:nvPr/>
          </p:nvSpPr>
          <p:spPr>
            <a:xfrm>
              <a:off x="3012575" y="3929675"/>
              <a:ext cx="1855600" cy="413475"/>
            </a:xfrm>
            <a:custGeom>
              <a:rect b="b" l="l" r="r" t="t"/>
              <a:pathLst>
                <a:path extrusionOk="0" h="16539" w="74224">
                  <a:moveTo>
                    <a:pt x="73635" y="589"/>
                  </a:moveTo>
                  <a:lnTo>
                    <a:pt x="73635" y="15949"/>
                  </a:lnTo>
                  <a:lnTo>
                    <a:pt x="590" y="15949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16538"/>
                  </a:lnTo>
                  <a:lnTo>
                    <a:pt x="74224" y="16538"/>
                  </a:lnTo>
                  <a:lnTo>
                    <a:pt x="74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7"/>
            <p:cNvSpPr/>
            <p:nvPr/>
          </p:nvSpPr>
          <p:spPr>
            <a:xfrm>
              <a:off x="3248250" y="4038750"/>
              <a:ext cx="105125" cy="195300"/>
            </a:xfrm>
            <a:custGeom>
              <a:rect b="b" l="l" r="r" t="t"/>
              <a:pathLst>
                <a:path extrusionOk="0" h="7812" w="4205">
                  <a:moveTo>
                    <a:pt x="1" y="0"/>
                  </a:moveTo>
                  <a:lnTo>
                    <a:pt x="1" y="7812"/>
                  </a:lnTo>
                  <a:lnTo>
                    <a:pt x="4205" y="7812"/>
                  </a:lnTo>
                  <a:lnTo>
                    <a:pt x="420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47"/>
            <p:cNvSpPr/>
            <p:nvPr/>
          </p:nvSpPr>
          <p:spPr>
            <a:xfrm>
              <a:off x="3240875" y="4031400"/>
              <a:ext cx="119875" cy="210025"/>
            </a:xfrm>
            <a:custGeom>
              <a:rect b="b" l="l" r="r" t="t"/>
              <a:pathLst>
                <a:path extrusionOk="0" h="8401" w="4795">
                  <a:moveTo>
                    <a:pt x="4206" y="589"/>
                  </a:moveTo>
                  <a:lnTo>
                    <a:pt x="4206" y="7811"/>
                  </a:lnTo>
                  <a:lnTo>
                    <a:pt x="590" y="7811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5" y="8401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47"/>
            <p:cNvSpPr/>
            <p:nvPr/>
          </p:nvSpPr>
          <p:spPr>
            <a:xfrm>
              <a:off x="3409425" y="4038750"/>
              <a:ext cx="105150" cy="195300"/>
            </a:xfrm>
            <a:custGeom>
              <a:rect b="b" l="l" r="r" t="t"/>
              <a:pathLst>
                <a:path extrusionOk="0" h="7812" w="4206">
                  <a:moveTo>
                    <a:pt x="0" y="0"/>
                  </a:moveTo>
                  <a:lnTo>
                    <a:pt x="0" y="7812"/>
                  </a:lnTo>
                  <a:lnTo>
                    <a:pt x="4206" y="7812"/>
                  </a:lnTo>
                  <a:lnTo>
                    <a:pt x="420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47"/>
            <p:cNvSpPr/>
            <p:nvPr/>
          </p:nvSpPr>
          <p:spPr>
            <a:xfrm>
              <a:off x="3402075" y="4031400"/>
              <a:ext cx="119850" cy="210025"/>
            </a:xfrm>
            <a:custGeom>
              <a:rect b="b" l="l" r="r" t="t"/>
              <a:pathLst>
                <a:path extrusionOk="0" h="8401" w="4794">
                  <a:moveTo>
                    <a:pt x="4205" y="589"/>
                  </a:moveTo>
                  <a:lnTo>
                    <a:pt x="4205" y="7811"/>
                  </a:lnTo>
                  <a:lnTo>
                    <a:pt x="589" y="7811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4793" y="8401"/>
                  </a:lnTo>
                  <a:lnTo>
                    <a:pt x="47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47"/>
            <p:cNvSpPr/>
            <p:nvPr/>
          </p:nvSpPr>
          <p:spPr>
            <a:xfrm>
              <a:off x="3570625" y="4038750"/>
              <a:ext cx="105125" cy="195300"/>
            </a:xfrm>
            <a:custGeom>
              <a:rect b="b" l="l" r="r" t="t"/>
              <a:pathLst>
                <a:path extrusionOk="0" h="7812" w="4205">
                  <a:moveTo>
                    <a:pt x="0" y="0"/>
                  </a:moveTo>
                  <a:lnTo>
                    <a:pt x="0" y="7812"/>
                  </a:lnTo>
                  <a:lnTo>
                    <a:pt x="4204" y="7812"/>
                  </a:lnTo>
                  <a:lnTo>
                    <a:pt x="4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47"/>
            <p:cNvSpPr/>
            <p:nvPr/>
          </p:nvSpPr>
          <p:spPr>
            <a:xfrm>
              <a:off x="3563250" y="4031400"/>
              <a:ext cx="119875" cy="210025"/>
            </a:xfrm>
            <a:custGeom>
              <a:rect b="b" l="l" r="r" t="t"/>
              <a:pathLst>
                <a:path extrusionOk="0" h="8401" w="4795">
                  <a:moveTo>
                    <a:pt x="4204" y="589"/>
                  </a:moveTo>
                  <a:lnTo>
                    <a:pt x="4204" y="7811"/>
                  </a:lnTo>
                  <a:lnTo>
                    <a:pt x="589" y="7811"/>
                  </a:lnTo>
                  <a:lnTo>
                    <a:pt x="589" y="589"/>
                  </a:lnTo>
                  <a:close/>
                  <a:moveTo>
                    <a:pt x="0" y="0"/>
                  </a:moveTo>
                  <a:lnTo>
                    <a:pt x="0" y="8401"/>
                  </a:lnTo>
                  <a:lnTo>
                    <a:pt x="4794" y="8401"/>
                  </a:lnTo>
                  <a:lnTo>
                    <a:pt x="47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7"/>
            <p:cNvSpPr/>
            <p:nvPr/>
          </p:nvSpPr>
          <p:spPr>
            <a:xfrm>
              <a:off x="3108475" y="4038750"/>
              <a:ext cx="83750" cy="195300"/>
            </a:xfrm>
            <a:custGeom>
              <a:rect b="b" l="l" r="r" t="t"/>
              <a:pathLst>
                <a:path extrusionOk="0" h="7812" w="3350">
                  <a:moveTo>
                    <a:pt x="1" y="0"/>
                  </a:moveTo>
                  <a:lnTo>
                    <a:pt x="1" y="7812"/>
                  </a:lnTo>
                  <a:lnTo>
                    <a:pt x="3349" y="7812"/>
                  </a:lnTo>
                  <a:lnTo>
                    <a:pt x="334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7"/>
            <p:cNvSpPr/>
            <p:nvPr/>
          </p:nvSpPr>
          <p:spPr>
            <a:xfrm>
              <a:off x="3101100" y="4031400"/>
              <a:ext cx="98475" cy="210025"/>
            </a:xfrm>
            <a:custGeom>
              <a:rect b="b" l="l" r="r" t="t"/>
              <a:pathLst>
                <a:path extrusionOk="0" h="8401" w="3939">
                  <a:moveTo>
                    <a:pt x="3349" y="589"/>
                  </a:moveTo>
                  <a:lnTo>
                    <a:pt x="3349" y="7811"/>
                  </a:lnTo>
                  <a:lnTo>
                    <a:pt x="589" y="7811"/>
                  </a:lnTo>
                  <a:lnTo>
                    <a:pt x="589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3938" y="8401"/>
                  </a:lnTo>
                  <a:lnTo>
                    <a:pt x="39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7"/>
            <p:cNvSpPr/>
            <p:nvPr/>
          </p:nvSpPr>
          <p:spPr>
            <a:xfrm>
              <a:off x="3731775" y="4038750"/>
              <a:ext cx="645425" cy="195300"/>
            </a:xfrm>
            <a:custGeom>
              <a:rect b="b" l="l" r="r" t="t"/>
              <a:pathLst>
                <a:path extrusionOk="0" h="7812" w="25817">
                  <a:moveTo>
                    <a:pt x="1" y="0"/>
                  </a:moveTo>
                  <a:lnTo>
                    <a:pt x="1" y="7812"/>
                  </a:lnTo>
                  <a:lnTo>
                    <a:pt x="25817" y="7812"/>
                  </a:lnTo>
                  <a:lnTo>
                    <a:pt x="2581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7"/>
            <p:cNvSpPr/>
            <p:nvPr/>
          </p:nvSpPr>
          <p:spPr>
            <a:xfrm>
              <a:off x="3724425" y="4031400"/>
              <a:ext cx="660150" cy="210025"/>
            </a:xfrm>
            <a:custGeom>
              <a:rect b="b" l="l" r="r" t="t"/>
              <a:pathLst>
                <a:path extrusionOk="0" h="8401" w="26406">
                  <a:moveTo>
                    <a:pt x="25817" y="589"/>
                  </a:moveTo>
                  <a:lnTo>
                    <a:pt x="25817" y="7811"/>
                  </a:lnTo>
                  <a:lnTo>
                    <a:pt x="590" y="7811"/>
                  </a:lnTo>
                  <a:lnTo>
                    <a:pt x="590" y="589"/>
                  </a:lnTo>
                  <a:close/>
                  <a:moveTo>
                    <a:pt x="1" y="0"/>
                  </a:moveTo>
                  <a:lnTo>
                    <a:pt x="1" y="8401"/>
                  </a:lnTo>
                  <a:lnTo>
                    <a:pt x="26405" y="8401"/>
                  </a:lnTo>
                  <a:lnTo>
                    <a:pt x="2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7"/>
            <p:cNvSpPr/>
            <p:nvPr/>
          </p:nvSpPr>
          <p:spPr>
            <a:xfrm>
              <a:off x="4499825" y="4078675"/>
              <a:ext cx="98450" cy="98450"/>
            </a:xfrm>
            <a:custGeom>
              <a:rect b="b" l="l" r="r" t="t"/>
              <a:pathLst>
                <a:path extrusionOk="0" h="3938" w="3938">
                  <a:moveTo>
                    <a:pt x="1969" y="1"/>
                  </a:moveTo>
                  <a:cubicBezTo>
                    <a:pt x="882" y="1"/>
                    <a:pt x="0" y="882"/>
                    <a:pt x="0" y="1969"/>
                  </a:cubicBezTo>
                  <a:cubicBezTo>
                    <a:pt x="0" y="3056"/>
                    <a:pt x="882" y="3937"/>
                    <a:pt x="1969" y="3937"/>
                  </a:cubicBezTo>
                  <a:cubicBezTo>
                    <a:pt x="3057" y="3937"/>
                    <a:pt x="3937" y="3056"/>
                    <a:pt x="3937" y="1969"/>
                  </a:cubicBezTo>
                  <a:cubicBezTo>
                    <a:pt x="3937" y="882"/>
                    <a:pt x="3057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7"/>
            <p:cNvSpPr/>
            <p:nvPr/>
          </p:nvSpPr>
          <p:spPr>
            <a:xfrm>
              <a:off x="4492475" y="4071325"/>
              <a:ext cx="113150" cy="113175"/>
            </a:xfrm>
            <a:custGeom>
              <a:rect b="b" l="l" r="r" t="t"/>
              <a:pathLst>
                <a:path extrusionOk="0" h="4527" w="4526">
                  <a:moveTo>
                    <a:pt x="2263" y="590"/>
                  </a:moveTo>
                  <a:cubicBezTo>
                    <a:pt x="3187" y="591"/>
                    <a:pt x="3936" y="1340"/>
                    <a:pt x="3937" y="2263"/>
                  </a:cubicBezTo>
                  <a:cubicBezTo>
                    <a:pt x="3937" y="2941"/>
                    <a:pt x="3529" y="3551"/>
                    <a:pt x="2903" y="3809"/>
                  </a:cubicBezTo>
                  <a:cubicBezTo>
                    <a:pt x="2696" y="3895"/>
                    <a:pt x="2478" y="3937"/>
                    <a:pt x="2263" y="3937"/>
                  </a:cubicBezTo>
                  <a:cubicBezTo>
                    <a:pt x="1827" y="3937"/>
                    <a:pt x="1399" y="3767"/>
                    <a:pt x="1080" y="3447"/>
                  </a:cubicBezTo>
                  <a:cubicBezTo>
                    <a:pt x="600" y="2968"/>
                    <a:pt x="458" y="2248"/>
                    <a:pt x="717" y="1623"/>
                  </a:cubicBezTo>
                  <a:cubicBezTo>
                    <a:pt x="975" y="998"/>
                    <a:pt x="1586" y="590"/>
                    <a:pt x="2263" y="590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3"/>
                  </a:cubicBezTo>
                  <a:cubicBezTo>
                    <a:pt x="4526" y="1016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7"/>
            <p:cNvSpPr/>
            <p:nvPr/>
          </p:nvSpPr>
          <p:spPr>
            <a:xfrm>
              <a:off x="4688675" y="4078675"/>
              <a:ext cx="102300" cy="98450"/>
            </a:xfrm>
            <a:custGeom>
              <a:rect b="b" l="l" r="r" t="t"/>
              <a:pathLst>
                <a:path extrusionOk="0" h="3938" w="4092">
                  <a:moveTo>
                    <a:pt x="2123" y="1"/>
                  </a:moveTo>
                  <a:cubicBezTo>
                    <a:pt x="1611" y="1"/>
                    <a:pt x="1108" y="201"/>
                    <a:pt x="732" y="578"/>
                  </a:cubicBezTo>
                  <a:cubicBezTo>
                    <a:pt x="168" y="1140"/>
                    <a:pt x="1" y="1987"/>
                    <a:pt x="305" y="2722"/>
                  </a:cubicBezTo>
                  <a:cubicBezTo>
                    <a:pt x="609" y="3458"/>
                    <a:pt x="1327" y="3937"/>
                    <a:pt x="2123" y="3937"/>
                  </a:cubicBezTo>
                  <a:cubicBezTo>
                    <a:pt x="3210" y="3937"/>
                    <a:pt x="4092" y="3056"/>
                    <a:pt x="4092" y="1969"/>
                  </a:cubicBezTo>
                  <a:cubicBezTo>
                    <a:pt x="4092" y="1173"/>
                    <a:pt x="3611" y="455"/>
                    <a:pt x="2877" y="151"/>
                  </a:cubicBezTo>
                  <a:cubicBezTo>
                    <a:pt x="2633" y="50"/>
                    <a:pt x="2377" y="1"/>
                    <a:pt x="2123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7"/>
            <p:cNvSpPr/>
            <p:nvPr/>
          </p:nvSpPr>
          <p:spPr>
            <a:xfrm>
              <a:off x="4685200" y="4071325"/>
              <a:ext cx="113125" cy="113175"/>
            </a:xfrm>
            <a:custGeom>
              <a:rect b="b" l="l" r="r" t="t"/>
              <a:pathLst>
                <a:path extrusionOk="0" h="4527" w="4525">
                  <a:moveTo>
                    <a:pt x="2262" y="590"/>
                  </a:moveTo>
                  <a:cubicBezTo>
                    <a:pt x="3187" y="591"/>
                    <a:pt x="3935" y="1340"/>
                    <a:pt x="3936" y="2263"/>
                  </a:cubicBezTo>
                  <a:cubicBezTo>
                    <a:pt x="3936" y="2941"/>
                    <a:pt x="3528" y="3551"/>
                    <a:pt x="2903" y="3809"/>
                  </a:cubicBezTo>
                  <a:cubicBezTo>
                    <a:pt x="2696" y="3895"/>
                    <a:pt x="2478" y="3937"/>
                    <a:pt x="2262" y="3937"/>
                  </a:cubicBezTo>
                  <a:cubicBezTo>
                    <a:pt x="1827" y="3937"/>
                    <a:pt x="1399" y="3767"/>
                    <a:pt x="1079" y="3447"/>
                  </a:cubicBezTo>
                  <a:cubicBezTo>
                    <a:pt x="600" y="2968"/>
                    <a:pt x="456" y="2248"/>
                    <a:pt x="716" y="1623"/>
                  </a:cubicBezTo>
                  <a:cubicBezTo>
                    <a:pt x="975" y="998"/>
                    <a:pt x="1586" y="590"/>
                    <a:pt x="2262" y="590"/>
                  </a:cubicBezTo>
                  <a:close/>
                  <a:moveTo>
                    <a:pt x="2262" y="1"/>
                  </a:moveTo>
                  <a:cubicBezTo>
                    <a:pt x="1015" y="1"/>
                    <a:pt x="0" y="1016"/>
                    <a:pt x="0" y="2263"/>
                  </a:cubicBezTo>
                  <a:cubicBezTo>
                    <a:pt x="0" y="3511"/>
                    <a:pt x="1016" y="4526"/>
                    <a:pt x="2262" y="4526"/>
                  </a:cubicBezTo>
                  <a:cubicBezTo>
                    <a:pt x="3510" y="4526"/>
                    <a:pt x="4525" y="3511"/>
                    <a:pt x="4525" y="2263"/>
                  </a:cubicBezTo>
                  <a:cubicBezTo>
                    <a:pt x="4525" y="1016"/>
                    <a:pt x="3510" y="1"/>
                    <a:pt x="2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7"/>
            <p:cNvSpPr/>
            <p:nvPr/>
          </p:nvSpPr>
          <p:spPr>
            <a:xfrm>
              <a:off x="4212825" y="4078675"/>
              <a:ext cx="98425" cy="98450"/>
            </a:xfrm>
            <a:custGeom>
              <a:rect b="b" l="l" r="r" t="t"/>
              <a:pathLst>
                <a:path extrusionOk="0" h="3938" w="3937">
                  <a:moveTo>
                    <a:pt x="1969" y="1"/>
                  </a:moveTo>
                  <a:cubicBezTo>
                    <a:pt x="881" y="1"/>
                    <a:pt x="1" y="882"/>
                    <a:pt x="1" y="1969"/>
                  </a:cubicBezTo>
                  <a:cubicBezTo>
                    <a:pt x="1" y="3056"/>
                    <a:pt x="881" y="3937"/>
                    <a:pt x="1969" y="3937"/>
                  </a:cubicBezTo>
                  <a:cubicBezTo>
                    <a:pt x="3056" y="3937"/>
                    <a:pt x="3936" y="3056"/>
                    <a:pt x="3936" y="1969"/>
                  </a:cubicBezTo>
                  <a:cubicBezTo>
                    <a:pt x="3936" y="882"/>
                    <a:pt x="3056" y="1"/>
                    <a:pt x="1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7"/>
            <p:cNvSpPr/>
            <p:nvPr/>
          </p:nvSpPr>
          <p:spPr>
            <a:xfrm>
              <a:off x="4205450" y="4071325"/>
              <a:ext cx="113175" cy="113175"/>
            </a:xfrm>
            <a:custGeom>
              <a:rect b="b" l="l" r="r" t="t"/>
              <a:pathLst>
                <a:path extrusionOk="0" h="4527" w="4527">
                  <a:moveTo>
                    <a:pt x="2263" y="590"/>
                  </a:moveTo>
                  <a:cubicBezTo>
                    <a:pt x="3187" y="591"/>
                    <a:pt x="3936" y="1339"/>
                    <a:pt x="3936" y="2263"/>
                  </a:cubicBezTo>
                  <a:cubicBezTo>
                    <a:pt x="3936" y="2940"/>
                    <a:pt x="3529" y="3551"/>
                    <a:pt x="2903" y="3809"/>
                  </a:cubicBezTo>
                  <a:cubicBezTo>
                    <a:pt x="2696" y="3895"/>
                    <a:pt x="2479" y="3937"/>
                    <a:pt x="2263" y="3937"/>
                  </a:cubicBezTo>
                  <a:cubicBezTo>
                    <a:pt x="1827" y="3937"/>
                    <a:pt x="1399" y="3767"/>
                    <a:pt x="1080" y="3447"/>
                  </a:cubicBezTo>
                  <a:cubicBezTo>
                    <a:pt x="601" y="2968"/>
                    <a:pt x="458" y="2249"/>
                    <a:pt x="717" y="1623"/>
                  </a:cubicBezTo>
                  <a:cubicBezTo>
                    <a:pt x="976" y="998"/>
                    <a:pt x="1586" y="590"/>
                    <a:pt x="2263" y="590"/>
                  </a:cubicBezTo>
                  <a:close/>
                  <a:moveTo>
                    <a:pt x="2263" y="1"/>
                  </a:moveTo>
                  <a:cubicBezTo>
                    <a:pt x="1016" y="1"/>
                    <a:pt x="1" y="1016"/>
                    <a:pt x="1" y="2263"/>
                  </a:cubicBezTo>
                  <a:cubicBezTo>
                    <a:pt x="1" y="3511"/>
                    <a:pt x="1016" y="4526"/>
                    <a:pt x="2263" y="4526"/>
                  </a:cubicBezTo>
                  <a:cubicBezTo>
                    <a:pt x="3511" y="4526"/>
                    <a:pt x="4526" y="3511"/>
                    <a:pt x="4526" y="2263"/>
                  </a:cubicBezTo>
                  <a:cubicBezTo>
                    <a:pt x="4526" y="1015"/>
                    <a:pt x="3511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0" name="Google Shape;1930;p47"/>
          <p:cNvGrpSpPr/>
          <p:nvPr/>
        </p:nvGrpSpPr>
        <p:grpSpPr>
          <a:xfrm>
            <a:off x="3827025" y="3032157"/>
            <a:ext cx="1776136" cy="1756792"/>
            <a:chOff x="1158600" y="238100"/>
            <a:chExt cx="5295575" cy="5237900"/>
          </a:xfrm>
        </p:grpSpPr>
        <p:sp>
          <p:nvSpPr>
            <p:cNvPr id="1931" name="Google Shape;1931;p47"/>
            <p:cNvSpPr/>
            <p:nvPr/>
          </p:nvSpPr>
          <p:spPr>
            <a:xfrm>
              <a:off x="1158600" y="238100"/>
              <a:ext cx="5295575" cy="4235575"/>
            </a:xfrm>
            <a:custGeom>
              <a:rect b="b" l="l" r="r" t="t"/>
              <a:pathLst>
                <a:path extrusionOk="0" h="169423" w="211823">
                  <a:moveTo>
                    <a:pt x="126460" y="1"/>
                  </a:moveTo>
                  <a:cubicBezTo>
                    <a:pt x="118976" y="1"/>
                    <a:pt x="111395" y="984"/>
                    <a:pt x="103902" y="2949"/>
                  </a:cubicBezTo>
                  <a:cubicBezTo>
                    <a:pt x="88843" y="6899"/>
                    <a:pt x="78801" y="17143"/>
                    <a:pt x="70124" y="29492"/>
                  </a:cubicBezTo>
                  <a:cubicBezTo>
                    <a:pt x="62563" y="40250"/>
                    <a:pt x="54064" y="50620"/>
                    <a:pt x="42621" y="57428"/>
                  </a:cubicBezTo>
                  <a:cubicBezTo>
                    <a:pt x="31292" y="64169"/>
                    <a:pt x="19645" y="69546"/>
                    <a:pt x="13923" y="82356"/>
                  </a:cubicBezTo>
                  <a:cubicBezTo>
                    <a:pt x="0" y="113536"/>
                    <a:pt x="10175" y="149813"/>
                    <a:pt x="43103" y="162044"/>
                  </a:cubicBezTo>
                  <a:cubicBezTo>
                    <a:pt x="57586" y="167423"/>
                    <a:pt x="76041" y="169423"/>
                    <a:pt x="93913" y="169423"/>
                  </a:cubicBezTo>
                  <a:cubicBezTo>
                    <a:pt x="119804" y="169423"/>
                    <a:pt x="144470" y="165226"/>
                    <a:pt x="154062" y="161030"/>
                  </a:cubicBezTo>
                  <a:cubicBezTo>
                    <a:pt x="154062" y="161030"/>
                    <a:pt x="178383" y="159510"/>
                    <a:pt x="195103" y="129617"/>
                  </a:cubicBezTo>
                  <a:cubicBezTo>
                    <a:pt x="211822" y="99723"/>
                    <a:pt x="208783" y="54122"/>
                    <a:pt x="188009" y="28789"/>
                  </a:cubicBezTo>
                  <a:cubicBezTo>
                    <a:pt x="172271" y="9597"/>
                    <a:pt x="149846" y="1"/>
                    <a:pt x="12646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7"/>
            <p:cNvSpPr/>
            <p:nvPr/>
          </p:nvSpPr>
          <p:spPr>
            <a:xfrm>
              <a:off x="1943025" y="1626725"/>
              <a:ext cx="3843825" cy="2633725"/>
            </a:xfrm>
            <a:custGeom>
              <a:rect b="b" l="l" r="r" t="t"/>
              <a:pathLst>
                <a:path extrusionOk="0" h="105349" w="153753">
                  <a:moveTo>
                    <a:pt x="90" y="1"/>
                  </a:moveTo>
                  <a:cubicBezTo>
                    <a:pt x="41" y="1"/>
                    <a:pt x="1" y="40"/>
                    <a:pt x="1" y="90"/>
                  </a:cubicBezTo>
                  <a:lnTo>
                    <a:pt x="1" y="105349"/>
                  </a:lnTo>
                  <a:lnTo>
                    <a:pt x="153753" y="105349"/>
                  </a:lnTo>
                  <a:lnTo>
                    <a:pt x="153753" y="89"/>
                  </a:lnTo>
                  <a:cubicBezTo>
                    <a:pt x="153753" y="40"/>
                    <a:pt x="153713" y="1"/>
                    <a:pt x="15366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7"/>
            <p:cNvSpPr/>
            <p:nvPr/>
          </p:nvSpPr>
          <p:spPr>
            <a:xfrm>
              <a:off x="1383675" y="4303900"/>
              <a:ext cx="4965450" cy="1164325"/>
            </a:xfrm>
            <a:custGeom>
              <a:rect b="b" l="l" r="r" t="t"/>
              <a:pathLst>
                <a:path extrusionOk="0" h="46573" w="198618">
                  <a:moveTo>
                    <a:pt x="22375" y="0"/>
                  </a:moveTo>
                  <a:lnTo>
                    <a:pt x="935" y="41662"/>
                  </a:lnTo>
                  <a:cubicBezTo>
                    <a:pt x="1" y="43548"/>
                    <a:pt x="1780" y="46572"/>
                    <a:pt x="3884" y="46572"/>
                  </a:cubicBezTo>
                  <a:lnTo>
                    <a:pt x="194618" y="46572"/>
                  </a:lnTo>
                  <a:cubicBezTo>
                    <a:pt x="196723" y="46572"/>
                    <a:pt x="198618" y="43400"/>
                    <a:pt x="197684" y="41514"/>
                  </a:cubicBezTo>
                  <a:lnTo>
                    <a:pt x="17612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7"/>
            <p:cNvSpPr/>
            <p:nvPr/>
          </p:nvSpPr>
          <p:spPr>
            <a:xfrm>
              <a:off x="1387725" y="4296075"/>
              <a:ext cx="4957300" cy="1179925"/>
            </a:xfrm>
            <a:custGeom>
              <a:rect b="b" l="l" r="r" t="t"/>
              <a:pathLst>
                <a:path extrusionOk="0" h="47197" w="198292">
                  <a:moveTo>
                    <a:pt x="175776" y="625"/>
                  </a:moveTo>
                  <a:lnTo>
                    <a:pt x="197243" y="41965"/>
                  </a:lnTo>
                  <a:cubicBezTo>
                    <a:pt x="197632" y="42750"/>
                    <a:pt x="197470" y="43923"/>
                    <a:pt x="196831" y="44952"/>
                  </a:cubicBezTo>
                  <a:cubicBezTo>
                    <a:pt x="196211" y="45952"/>
                    <a:pt x="195301" y="46573"/>
                    <a:pt x="194457" y="46573"/>
                  </a:cubicBezTo>
                  <a:lnTo>
                    <a:pt x="3722" y="46573"/>
                  </a:lnTo>
                  <a:cubicBezTo>
                    <a:pt x="2885" y="46573"/>
                    <a:pt x="2001" y="45986"/>
                    <a:pt x="1415" y="45042"/>
                  </a:cubicBezTo>
                  <a:cubicBezTo>
                    <a:pt x="793" y="44040"/>
                    <a:pt x="654" y="42917"/>
                    <a:pt x="1050" y="42117"/>
                  </a:cubicBezTo>
                  <a:lnTo>
                    <a:pt x="22404" y="625"/>
                  </a:lnTo>
                  <a:close/>
                  <a:moveTo>
                    <a:pt x="22023" y="1"/>
                  </a:moveTo>
                  <a:lnTo>
                    <a:pt x="494" y="41836"/>
                  </a:lnTo>
                  <a:cubicBezTo>
                    <a:pt x="0" y="42833"/>
                    <a:pt x="150" y="44186"/>
                    <a:pt x="886" y="45370"/>
                  </a:cubicBezTo>
                  <a:cubicBezTo>
                    <a:pt x="1595" y="46514"/>
                    <a:pt x="2655" y="47197"/>
                    <a:pt x="3722" y="47197"/>
                  </a:cubicBezTo>
                  <a:lnTo>
                    <a:pt x="194457" y="47197"/>
                  </a:lnTo>
                  <a:cubicBezTo>
                    <a:pt x="195515" y="47197"/>
                    <a:pt x="196628" y="46462"/>
                    <a:pt x="197360" y="45280"/>
                  </a:cubicBezTo>
                  <a:cubicBezTo>
                    <a:pt x="198122" y="44053"/>
                    <a:pt x="198291" y="42677"/>
                    <a:pt x="197799" y="41683"/>
                  </a:cubicBezTo>
                  <a:lnTo>
                    <a:pt x="176242" y="169"/>
                  </a:lnTo>
                  <a:lnTo>
                    <a:pt x="1761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7"/>
            <p:cNvSpPr/>
            <p:nvPr/>
          </p:nvSpPr>
          <p:spPr>
            <a:xfrm>
              <a:off x="1393850" y="4260425"/>
              <a:ext cx="4942200" cy="1164325"/>
            </a:xfrm>
            <a:custGeom>
              <a:rect b="b" l="l" r="r" t="t"/>
              <a:pathLst>
                <a:path extrusionOk="0" h="46573" w="197688">
                  <a:moveTo>
                    <a:pt x="21968" y="1"/>
                  </a:moveTo>
                  <a:lnTo>
                    <a:pt x="935" y="42476"/>
                  </a:lnTo>
                  <a:cubicBezTo>
                    <a:pt x="0" y="44362"/>
                    <a:pt x="1373" y="46573"/>
                    <a:pt x="3477" y="46573"/>
                  </a:cubicBezTo>
                  <a:lnTo>
                    <a:pt x="194211" y="46573"/>
                  </a:lnTo>
                  <a:cubicBezTo>
                    <a:pt x="196316" y="46573"/>
                    <a:pt x="197687" y="44362"/>
                    <a:pt x="196754" y="42475"/>
                  </a:cubicBezTo>
                  <a:lnTo>
                    <a:pt x="175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7"/>
            <p:cNvSpPr/>
            <p:nvPr/>
          </p:nvSpPr>
          <p:spPr>
            <a:xfrm>
              <a:off x="1398125" y="4252650"/>
              <a:ext cx="4933650" cy="1179900"/>
            </a:xfrm>
            <a:custGeom>
              <a:rect b="b" l="l" r="r" t="t"/>
              <a:pathLst>
                <a:path extrusionOk="0" h="47196" w="197346">
                  <a:moveTo>
                    <a:pt x="175355" y="624"/>
                  </a:moveTo>
                  <a:lnTo>
                    <a:pt x="196304" y="42925"/>
                  </a:lnTo>
                  <a:cubicBezTo>
                    <a:pt x="196691" y="43708"/>
                    <a:pt x="196647" y="44635"/>
                    <a:pt x="196186" y="45378"/>
                  </a:cubicBezTo>
                  <a:cubicBezTo>
                    <a:pt x="195725" y="46121"/>
                    <a:pt x="194914" y="46571"/>
                    <a:pt x="194041" y="46572"/>
                  </a:cubicBezTo>
                  <a:lnTo>
                    <a:pt x="3306" y="46572"/>
                  </a:lnTo>
                  <a:cubicBezTo>
                    <a:pt x="2432" y="46572"/>
                    <a:pt x="1621" y="46121"/>
                    <a:pt x="1160" y="45378"/>
                  </a:cubicBezTo>
                  <a:cubicBezTo>
                    <a:pt x="700" y="44636"/>
                    <a:pt x="655" y="43708"/>
                    <a:pt x="1043" y="42925"/>
                  </a:cubicBezTo>
                  <a:lnTo>
                    <a:pt x="21991" y="624"/>
                  </a:lnTo>
                  <a:close/>
                  <a:moveTo>
                    <a:pt x="21797" y="0"/>
                  </a:moveTo>
                  <a:cubicBezTo>
                    <a:pt x="21679" y="0"/>
                    <a:pt x="21571" y="68"/>
                    <a:pt x="21518" y="174"/>
                  </a:cubicBezTo>
                  <a:lnTo>
                    <a:pt x="484" y="42649"/>
                  </a:lnTo>
                  <a:cubicBezTo>
                    <a:pt x="0" y="43626"/>
                    <a:pt x="56" y="44782"/>
                    <a:pt x="630" y="45708"/>
                  </a:cubicBezTo>
                  <a:cubicBezTo>
                    <a:pt x="1204" y="46633"/>
                    <a:pt x="2217" y="47195"/>
                    <a:pt x="3306" y="47195"/>
                  </a:cubicBezTo>
                  <a:lnTo>
                    <a:pt x="194041" y="47195"/>
                  </a:lnTo>
                  <a:cubicBezTo>
                    <a:pt x="195130" y="47194"/>
                    <a:pt x="196141" y="46632"/>
                    <a:pt x="196716" y="45706"/>
                  </a:cubicBezTo>
                  <a:cubicBezTo>
                    <a:pt x="197290" y="44781"/>
                    <a:pt x="197345" y="43625"/>
                    <a:pt x="196863" y="42648"/>
                  </a:cubicBezTo>
                  <a:lnTo>
                    <a:pt x="175828" y="174"/>
                  </a:lnTo>
                  <a:cubicBezTo>
                    <a:pt x="175776" y="68"/>
                    <a:pt x="175668" y="0"/>
                    <a:pt x="175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7"/>
            <p:cNvSpPr/>
            <p:nvPr/>
          </p:nvSpPr>
          <p:spPr>
            <a:xfrm>
              <a:off x="2175875" y="1835275"/>
              <a:ext cx="3378150" cy="2216650"/>
            </a:xfrm>
            <a:custGeom>
              <a:rect b="b" l="l" r="r" t="t"/>
              <a:pathLst>
                <a:path extrusionOk="0" h="88666" w="135126">
                  <a:moveTo>
                    <a:pt x="1" y="1"/>
                  </a:moveTo>
                  <a:lnTo>
                    <a:pt x="1" y="88666"/>
                  </a:lnTo>
                  <a:lnTo>
                    <a:pt x="135126" y="88666"/>
                  </a:lnTo>
                  <a:lnTo>
                    <a:pt x="1351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7"/>
            <p:cNvSpPr/>
            <p:nvPr/>
          </p:nvSpPr>
          <p:spPr>
            <a:xfrm>
              <a:off x="2168075" y="1827500"/>
              <a:ext cx="3393750" cy="2232225"/>
            </a:xfrm>
            <a:custGeom>
              <a:rect b="b" l="l" r="r" t="t"/>
              <a:pathLst>
                <a:path extrusionOk="0" h="89289" w="135750">
                  <a:moveTo>
                    <a:pt x="135127" y="623"/>
                  </a:moveTo>
                  <a:lnTo>
                    <a:pt x="135127" y="88665"/>
                  </a:lnTo>
                  <a:lnTo>
                    <a:pt x="624" y="88665"/>
                  </a:lnTo>
                  <a:lnTo>
                    <a:pt x="624" y="623"/>
                  </a:lnTo>
                  <a:close/>
                  <a:moveTo>
                    <a:pt x="0" y="0"/>
                  </a:moveTo>
                  <a:lnTo>
                    <a:pt x="0" y="89288"/>
                  </a:lnTo>
                  <a:lnTo>
                    <a:pt x="135749" y="89288"/>
                  </a:lnTo>
                  <a:lnTo>
                    <a:pt x="1357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7"/>
            <p:cNvSpPr/>
            <p:nvPr/>
          </p:nvSpPr>
          <p:spPr>
            <a:xfrm>
              <a:off x="2263650" y="2845375"/>
              <a:ext cx="3215025" cy="1126650"/>
            </a:xfrm>
            <a:custGeom>
              <a:rect b="b" l="l" r="r" t="t"/>
              <a:pathLst>
                <a:path extrusionOk="0" h="45066" w="128601">
                  <a:moveTo>
                    <a:pt x="1" y="0"/>
                  </a:moveTo>
                  <a:lnTo>
                    <a:pt x="1" y="45066"/>
                  </a:lnTo>
                  <a:lnTo>
                    <a:pt x="128601" y="45066"/>
                  </a:lnTo>
                  <a:lnTo>
                    <a:pt x="12860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7"/>
            <p:cNvSpPr/>
            <p:nvPr/>
          </p:nvSpPr>
          <p:spPr>
            <a:xfrm>
              <a:off x="2344125" y="3343550"/>
              <a:ext cx="330500" cy="330525"/>
            </a:xfrm>
            <a:custGeom>
              <a:rect b="b" l="l" r="r" t="t"/>
              <a:pathLst>
                <a:path extrusionOk="0" h="13221" w="13220">
                  <a:moveTo>
                    <a:pt x="6611" y="4013"/>
                  </a:moveTo>
                  <a:cubicBezTo>
                    <a:pt x="7296" y="4013"/>
                    <a:pt x="7957" y="4284"/>
                    <a:pt x="8446" y="4773"/>
                  </a:cubicBezTo>
                  <a:cubicBezTo>
                    <a:pt x="8998" y="5326"/>
                    <a:pt x="9273" y="6098"/>
                    <a:pt x="9194" y="6874"/>
                  </a:cubicBezTo>
                  <a:cubicBezTo>
                    <a:pt x="9073" y="8090"/>
                    <a:pt x="8091" y="9073"/>
                    <a:pt x="6876" y="9193"/>
                  </a:cubicBezTo>
                  <a:cubicBezTo>
                    <a:pt x="6787" y="9202"/>
                    <a:pt x="6699" y="9207"/>
                    <a:pt x="6611" y="9207"/>
                  </a:cubicBezTo>
                  <a:cubicBezTo>
                    <a:pt x="5926" y="9207"/>
                    <a:pt x="5263" y="8935"/>
                    <a:pt x="4774" y="8446"/>
                  </a:cubicBezTo>
                  <a:cubicBezTo>
                    <a:pt x="4222" y="7893"/>
                    <a:pt x="3948" y="7121"/>
                    <a:pt x="4027" y="6345"/>
                  </a:cubicBezTo>
                  <a:cubicBezTo>
                    <a:pt x="4148" y="5130"/>
                    <a:pt x="5131" y="4146"/>
                    <a:pt x="6345" y="4027"/>
                  </a:cubicBezTo>
                  <a:cubicBezTo>
                    <a:pt x="6434" y="4018"/>
                    <a:pt x="6522" y="4013"/>
                    <a:pt x="6611" y="4013"/>
                  </a:cubicBezTo>
                  <a:close/>
                  <a:moveTo>
                    <a:pt x="6043" y="1"/>
                  </a:moveTo>
                  <a:cubicBezTo>
                    <a:pt x="5707" y="1"/>
                    <a:pt x="5435" y="273"/>
                    <a:pt x="5435" y="608"/>
                  </a:cubicBezTo>
                  <a:lnTo>
                    <a:pt x="5435" y="1485"/>
                  </a:lnTo>
                  <a:cubicBezTo>
                    <a:pt x="4861" y="1616"/>
                    <a:pt x="4314" y="1842"/>
                    <a:pt x="3816" y="2156"/>
                  </a:cubicBezTo>
                  <a:lnTo>
                    <a:pt x="3197" y="1536"/>
                  </a:lnTo>
                  <a:cubicBezTo>
                    <a:pt x="3078" y="1417"/>
                    <a:pt x="2922" y="1358"/>
                    <a:pt x="2767" y="1358"/>
                  </a:cubicBezTo>
                  <a:cubicBezTo>
                    <a:pt x="2612" y="1358"/>
                    <a:pt x="2456" y="1417"/>
                    <a:pt x="2337" y="1536"/>
                  </a:cubicBezTo>
                  <a:lnTo>
                    <a:pt x="1536" y="2339"/>
                  </a:lnTo>
                  <a:cubicBezTo>
                    <a:pt x="1298" y="2576"/>
                    <a:pt x="1298" y="2960"/>
                    <a:pt x="1536" y="3197"/>
                  </a:cubicBezTo>
                  <a:lnTo>
                    <a:pt x="2155" y="3817"/>
                  </a:lnTo>
                  <a:cubicBezTo>
                    <a:pt x="1841" y="4315"/>
                    <a:pt x="1615" y="4862"/>
                    <a:pt x="1485" y="5436"/>
                  </a:cubicBezTo>
                  <a:lnTo>
                    <a:pt x="608" y="5436"/>
                  </a:lnTo>
                  <a:cubicBezTo>
                    <a:pt x="272" y="5436"/>
                    <a:pt x="0" y="5708"/>
                    <a:pt x="0" y="6044"/>
                  </a:cubicBezTo>
                  <a:lnTo>
                    <a:pt x="0" y="7179"/>
                  </a:lnTo>
                  <a:cubicBezTo>
                    <a:pt x="0" y="7514"/>
                    <a:pt x="272" y="7786"/>
                    <a:pt x="608" y="7786"/>
                  </a:cubicBezTo>
                  <a:lnTo>
                    <a:pt x="1485" y="7786"/>
                  </a:lnTo>
                  <a:cubicBezTo>
                    <a:pt x="1615" y="8360"/>
                    <a:pt x="1841" y="8906"/>
                    <a:pt x="2155" y="9404"/>
                  </a:cubicBezTo>
                  <a:lnTo>
                    <a:pt x="1536" y="10024"/>
                  </a:lnTo>
                  <a:cubicBezTo>
                    <a:pt x="1298" y="10261"/>
                    <a:pt x="1298" y="10646"/>
                    <a:pt x="1536" y="10882"/>
                  </a:cubicBezTo>
                  <a:lnTo>
                    <a:pt x="2340" y="11684"/>
                  </a:lnTo>
                  <a:cubicBezTo>
                    <a:pt x="2458" y="11803"/>
                    <a:pt x="2613" y="11862"/>
                    <a:pt x="2768" y="11862"/>
                  </a:cubicBezTo>
                  <a:cubicBezTo>
                    <a:pt x="2924" y="11862"/>
                    <a:pt x="3079" y="11803"/>
                    <a:pt x="3198" y="11684"/>
                  </a:cubicBezTo>
                  <a:lnTo>
                    <a:pt x="3817" y="11064"/>
                  </a:lnTo>
                  <a:cubicBezTo>
                    <a:pt x="4315" y="11378"/>
                    <a:pt x="4862" y="11604"/>
                    <a:pt x="5437" y="11736"/>
                  </a:cubicBezTo>
                  <a:lnTo>
                    <a:pt x="5437" y="12613"/>
                  </a:lnTo>
                  <a:cubicBezTo>
                    <a:pt x="5437" y="12948"/>
                    <a:pt x="5708" y="13220"/>
                    <a:pt x="6044" y="13220"/>
                  </a:cubicBezTo>
                  <a:lnTo>
                    <a:pt x="7179" y="13220"/>
                  </a:lnTo>
                  <a:cubicBezTo>
                    <a:pt x="7515" y="13220"/>
                    <a:pt x="7787" y="12948"/>
                    <a:pt x="7787" y="12613"/>
                  </a:cubicBezTo>
                  <a:lnTo>
                    <a:pt x="7787" y="11736"/>
                  </a:lnTo>
                  <a:cubicBezTo>
                    <a:pt x="8360" y="11606"/>
                    <a:pt x="8907" y="11378"/>
                    <a:pt x="9405" y="11066"/>
                  </a:cubicBezTo>
                  <a:lnTo>
                    <a:pt x="10024" y="11685"/>
                  </a:lnTo>
                  <a:cubicBezTo>
                    <a:pt x="10143" y="11804"/>
                    <a:pt x="10299" y="11863"/>
                    <a:pt x="10454" y="11863"/>
                  </a:cubicBezTo>
                  <a:cubicBezTo>
                    <a:pt x="10610" y="11863"/>
                    <a:pt x="10765" y="11804"/>
                    <a:pt x="10884" y="11685"/>
                  </a:cubicBezTo>
                  <a:lnTo>
                    <a:pt x="11687" y="10882"/>
                  </a:lnTo>
                  <a:cubicBezTo>
                    <a:pt x="11923" y="10645"/>
                    <a:pt x="11923" y="10260"/>
                    <a:pt x="11687" y="10024"/>
                  </a:cubicBezTo>
                  <a:lnTo>
                    <a:pt x="11067" y="9404"/>
                  </a:lnTo>
                  <a:cubicBezTo>
                    <a:pt x="11380" y="8906"/>
                    <a:pt x="11606" y="8358"/>
                    <a:pt x="11737" y="7785"/>
                  </a:cubicBezTo>
                  <a:lnTo>
                    <a:pt x="12613" y="7785"/>
                  </a:lnTo>
                  <a:cubicBezTo>
                    <a:pt x="12948" y="7784"/>
                    <a:pt x="13220" y="7512"/>
                    <a:pt x="13220" y="7178"/>
                  </a:cubicBezTo>
                  <a:lnTo>
                    <a:pt x="13220" y="6042"/>
                  </a:lnTo>
                  <a:cubicBezTo>
                    <a:pt x="13220" y="5707"/>
                    <a:pt x="12948" y="5435"/>
                    <a:pt x="12612" y="5435"/>
                  </a:cubicBezTo>
                  <a:lnTo>
                    <a:pt x="11735" y="5435"/>
                  </a:lnTo>
                  <a:cubicBezTo>
                    <a:pt x="11605" y="4862"/>
                    <a:pt x="11379" y="4314"/>
                    <a:pt x="11065" y="3816"/>
                  </a:cubicBezTo>
                  <a:lnTo>
                    <a:pt x="11686" y="3197"/>
                  </a:lnTo>
                  <a:cubicBezTo>
                    <a:pt x="11922" y="2960"/>
                    <a:pt x="11922" y="2576"/>
                    <a:pt x="11686" y="2338"/>
                  </a:cubicBezTo>
                  <a:lnTo>
                    <a:pt x="10883" y="1535"/>
                  </a:lnTo>
                  <a:cubicBezTo>
                    <a:pt x="10764" y="1417"/>
                    <a:pt x="10608" y="1358"/>
                    <a:pt x="10453" y="1358"/>
                  </a:cubicBezTo>
                  <a:cubicBezTo>
                    <a:pt x="10298" y="1358"/>
                    <a:pt x="10143" y="1417"/>
                    <a:pt x="10024" y="1535"/>
                  </a:cubicBezTo>
                  <a:lnTo>
                    <a:pt x="9405" y="2155"/>
                  </a:lnTo>
                  <a:cubicBezTo>
                    <a:pt x="8906" y="1842"/>
                    <a:pt x="8359" y="1616"/>
                    <a:pt x="7786" y="1485"/>
                  </a:cubicBezTo>
                  <a:lnTo>
                    <a:pt x="7786" y="608"/>
                  </a:lnTo>
                  <a:cubicBezTo>
                    <a:pt x="7786" y="273"/>
                    <a:pt x="7513" y="1"/>
                    <a:pt x="71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7"/>
            <p:cNvSpPr/>
            <p:nvPr/>
          </p:nvSpPr>
          <p:spPr>
            <a:xfrm>
              <a:off x="2611625" y="3542250"/>
              <a:ext cx="330475" cy="330525"/>
            </a:xfrm>
            <a:custGeom>
              <a:rect b="b" l="l" r="r" t="t"/>
              <a:pathLst>
                <a:path extrusionOk="0" h="13221" w="13219">
                  <a:moveTo>
                    <a:pt x="6610" y="4014"/>
                  </a:moveTo>
                  <a:cubicBezTo>
                    <a:pt x="7295" y="4014"/>
                    <a:pt x="7957" y="4285"/>
                    <a:pt x="8446" y="4774"/>
                  </a:cubicBezTo>
                  <a:cubicBezTo>
                    <a:pt x="8998" y="5326"/>
                    <a:pt x="9272" y="6098"/>
                    <a:pt x="9193" y="6875"/>
                  </a:cubicBezTo>
                  <a:cubicBezTo>
                    <a:pt x="9072" y="8090"/>
                    <a:pt x="8091" y="9073"/>
                    <a:pt x="6875" y="9193"/>
                  </a:cubicBezTo>
                  <a:cubicBezTo>
                    <a:pt x="6786" y="9202"/>
                    <a:pt x="6698" y="9207"/>
                    <a:pt x="6610" y="9207"/>
                  </a:cubicBezTo>
                  <a:cubicBezTo>
                    <a:pt x="5925" y="9207"/>
                    <a:pt x="5263" y="8936"/>
                    <a:pt x="4774" y="8447"/>
                  </a:cubicBezTo>
                  <a:cubicBezTo>
                    <a:pt x="4222" y="7894"/>
                    <a:pt x="3948" y="7122"/>
                    <a:pt x="4027" y="6346"/>
                  </a:cubicBezTo>
                  <a:cubicBezTo>
                    <a:pt x="4148" y="5131"/>
                    <a:pt x="5129" y="4147"/>
                    <a:pt x="6345" y="4028"/>
                  </a:cubicBezTo>
                  <a:cubicBezTo>
                    <a:pt x="6434" y="4019"/>
                    <a:pt x="6522" y="4014"/>
                    <a:pt x="6610" y="4014"/>
                  </a:cubicBezTo>
                  <a:close/>
                  <a:moveTo>
                    <a:pt x="6042" y="1"/>
                  </a:moveTo>
                  <a:cubicBezTo>
                    <a:pt x="5706" y="1"/>
                    <a:pt x="5434" y="272"/>
                    <a:pt x="5434" y="608"/>
                  </a:cubicBezTo>
                  <a:lnTo>
                    <a:pt x="5434" y="1484"/>
                  </a:lnTo>
                  <a:cubicBezTo>
                    <a:pt x="4861" y="1615"/>
                    <a:pt x="4313" y="1842"/>
                    <a:pt x="3816" y="2154"/>
                  </a:cubicBezTo>
                  <a:lnTo>
                    <a:pt x="3196" y="1535"/>
                  </a:lnTo>
                  <a:cubicBezTo>
                    <a:pt x="3077" y="1417"/>
                    <a:pt x="2922" y="1358"/>
                    <a:pt x="2767" y="1358"/>
                  </a:cubicBezTo>
                  <a:cubicBezTo>
                    <a:pt x="2612" y="1358"/>
                    <a:pt x="2456" y="1417"/>
                    <a:pt x="2337" y="1535"/>
                  </a:cubicBezTo>
                  <a:lnTo>
                    <a:pt x="1534" y="2338"/>
                  </a:lnTo>
                  <a:cubicBezTo>
                    <a:pt x="1298" y="2575"/>
                    <a:pt x="1298" y="2960"/>
                    <a:pt x="1534" y="3197"/>
                  </a:cubicBezTo>
                  <a:lnTo>
                    <a:pt x="2154" y="3817"/>
                  </a:lnTo>
                  <a:cubicBezTo>
                    <a:pt x="1841" y="4315"/>
                    <a:pt x="1614" y="4861"/>
                    <a:pt x="1484" y="5435"/>
                  </a:cubicBezTo>
                  <a:lnTo>
                    <a:pt x="608" y="5435"/>
                  </a:lnTo>
                  <a:cubicBezTo>
                    <a:pt x="272" y="5435"/>
                    <a:pt x="0" y="5706"/>
                    <a:pt x="0" y="6042"/>
                  </a:cubicBezTo>
                  <a:lnTo>
                    <a:pt x="0" y="7178"/>
                  </a:lnTo>
                  <a:cubicBezTo>
                    <a:pt x="0" y="7513"/>
                    <a:pt x="272" y="7785"/>
                    <a:pt x="608" y="7785"/>
                  </a:cubicBezTo>
                  <a:lnTo>
                    <a:pt x="1484" y="7785"/>
                  </a:lnTo>
                  <a:cubicBezTo>
                    <a:pt x="1614" y="8358"/>
                    <a:pt x="1841" y="8906"/>
                    <a:pt x="2154" y="9404"/>
                  </a:cubicBezTo>
                  <a:lnTo>
                    <a:pt x="1534" y="10024"/>
                  </a:lnTo>
                  <a:cubicBezTo>
                    <a:pt x="1298" y="10261"/>
                    <a:pt x="1298" y="10646"/>
                    <a:pt x="1534" y="10882"/>
                  </a:cubicBezTo>
                  <a:lnTo>
                    <a:pt x="2337" y="11685"/>
                  </a:lnTo>
                  <a:cubicBezTo>
                    <a:pt x="2456" y="11804"/>
                    <a:pt x="2612" y="11863"/>
                    <a:pt x="2767" y="11863"/>
                  </a:cubicBezTo>
                  <a:cubicBezTo>
                    <a:pt x="2922" y="11863"/>
                    <a:pt x="3077" y="11804"/>
                    <a:pt x="3196" y="11685"/>
                  </a:cubicBezTo>
                  <a:lnTo>
                    <a:pt x="3816" y="11065"/>
                  </a:lnTo>
                  <a:cubicBezTo>
                    <a:pt x="4313" y="11379"/>
                    <a:pt x="4861" y="11605"/>
                    <a:pt x="5434" y="11736"/>
                  </a:cubicBezTo>
                  <a:lnTo>
                    <a:pt x="5434" y="12613"/>
                  </a:lnTo>
                  <a:cubicBezTo>
                    <a:pt x="5434" y="12947"/>
                    <a:pt x="5706" y="13220"/>
                    <a:pt x="6042" y="13220"/>
                  </a:cubicBezTo>
                  <a:lnTo>
                    <a:pt x="7177" y="13220"/>
                  </a:lnTo>
                  <a:cubicBezTo>
                    <a:pt x="7513" y="13220"/>
                    <a:pt x="7785" y="12947"/>
                    <a:pt x="7785" y="12613"/>
                  </a:cubicBezTo>
                  <a:lnTo>
                    <a:pt x="7785" y="11736"/>
                  </a:lnTo>
                  <a:cubicBezTo>
                    <a:pt x="8358" y="11605"/>
                    <a:pt x="8906" y="11378"/>
                    <a:pt x="9403" y="11065"/>
                  </a:cubicBezTo>
                  <a:lnTo>
                    <a:pt x="10023" y="11685"/>
                  </a:lnTo>
                  <a:cubicBezTo>
                    <a:pt x="10142" y="11804"/>
                    <a:pt x="10297" y="11863"/>
                    <a:pt x="10452" y="11863"/>
                  </a:cubicBezTo>
                  <a:cubicBezTo>
                    <a:pt x="10607" y="11863"/>
                    <a:pt x="10763" y="11804"/>
                    <a:pt x="10881" y="11685"/>
                  </a:cubicBezTo>
                  <a:lnTo>
                    <a:pt x="11684" y="10882"/>
                  </a:lnTo>
                  <a:cubicBezTo>
                    <a:pt x="11921" y="10646"/>
                    <a:pt x="11921" y="10261"/>
                    <a:pt x="11684" y="10024"/>
                  </a:cubicBezTo>
                  <a:lnTo>
                    <a:pt x="11065" y="9404"/>
                  </a:lnTo>
                  <a:cubicBezTo>
                    <a:pt x="11377" y="8906"/>
                    <a:pt x="11604" y="8358"/>
                    <a:pt x="11735" y="7785"/>
                  </a:cubicBezTo>
                  <a:lnTo>
                    <a:pt x="12611" y="7785"/>
                  </a:lnTo>
                  <a:cubicBezTo>
                    <a:pt x="12947" y="7785"/>
                    <a:pt x="13219" y="7513"/>
                    <a:pt x="13219" y="7178"/>
                  </a:cubicBezTo>
                  <a:lnTo>
                    <a:pt x="13219" y="6042"/>
                  </a:lnTo>
                  <a:cubicBezTo>
                    <a:pt x="13219" y="5706"/>
                    <a:pt x="12947" y="5435"/>
                    <a:pt x="12611" y="5435"/>
                  </a:cubicBezTo>
                  <a:lnTo>
                    <a:pt x="11735" y="5435"/>
                  </a:lnTo>
                  <a:cubicBezTo>
                    <a:pt x="11604" y="4861"/>
                    <a:pt x="11377" y="4315"/>
                    <a:pt x="11065" y="3817"/>
                  </a:cubicBezTo>
                  <a:lnTo>
                    <a:pt x="11684" y="3197"/>
                  </a:lnTo>
                  <a:cubicBezTo>
                    <a:pt x="11921" y="2960"/>
                    <a:pt x="11921" y="2575"/>
                    <a:pt x="11684" y="2338"/>
                  </a:cubicBezTo>
                  <a:lnTo>
                    <a:pt x="10881" y="1535"/>
                  </a:lnTo>
                  <a:cubicBezTo>
                    <a:pt x="10763" y="1417"/>
                    <a:pt x="10607" y="1358"/>
                    <a:pt x="10452" y="1358"/>
                  </a:cubicBezTo>
                  <a:cubicBezTo>
                    <a:pt x="10297" y="1358"/>
                    <a:pt x="10142" y="1417"/>
                    <a:pt x="10023" y="1535"/>
                  </a:cubicBezTo>
                  <a:lnTo>
                    <a:pt x="9403" y="2154"/>
                  </a:lnTo>
                  <a:cubicBezTo>
                    <a:pt x="8906" y="1842"/>
                    <a:pt x="8358" y="1615"/>
                    <a:pt x="7785" y="1484"/>
                  </a:cubicBezTo>
                  <a:lnTo>
                    <a:pt x="7785" y="608"/>
                  </a:lnTo>
                  <a:cubicBezTo>
                    <a:pt x="7785" y="272"/>
                    <a:pt x="7513" y="1"/>
                    <a:pt x="7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47"/>
            <p:cNvSpPr/>
            <p:nvPr/>
          </p:nvSpPr>
          <p:spPr>
            <a:xfrm>
              <a:off x="2383000" y="2940375"/>
              <a:ext cx="596350" cy="13525"/>
            </a:xfrm>
            <a:custGeom>
              <a:rect b="b" l="l" r="r" t="t"/>
              <a:pathLst>
                <a:path extrusionOk="0" h="541" w="23854">
                  <a:moveTo>
                    <a:pt x="271" y="1"/>
                  </a:moveTo>
                  <a:cubicBezTo>
                    <a:pt x="122" y="1"/>
                    <a:pt x="0" y="121"/>
                    <a:pt x="0" y="271"/>
                  </a:cubicBezTo>
                  <a:cubicBezTo>
                    <a:pt x="0" y="420"/>
                    <a:pt x="122" y="541"/>
                    <a:pt x="271" y="541"/>
                  </a:cubicBezTo>
                  <a:lnTo>
                    <a:pt x="23583" y="541"/>
                  </a:lnTo>
                  <a:cubicBezTo>
                    <a:pt x="23733" y="541"/>
                    <a:pt x="23853" y="420"/>
                    <a:pt x="23853" y="271"/>
                  </a:cubicBezTo>
                  <a:cubicBezTo>
                    <a:pt x="23853" y="121"/>
                    <a:pt x="23733" y="1"/>
                    <a:pt x="235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47"/>
            <p:cNvSpPr/>
            <p:nvPr/>
          </p:nvSpPr>
          <p:spPr>
            <a:xfrm>
              <a:off x="2382850" y="3024450"/>
              <a:ext cx="596675" cy="13525"/>
            </a:xfrm>
            <a:custGeom>
              <a:rect b="b" l="l" r="r" t="t"/>
              <a:pathLst>
                <a:path extrusionOk="0" h="541" w="23867">
                  <a:moveTo>
                    <a:pt x="271" y="1"/>
                  </a:moveTo>
                  <a:cubicBezTo>
                    <a:pt x="122" y="1"/>
                    <a:pt x="1" y="121"/>
                    <a:pt x="1" y="270"/>
                  </a:cubicBezTo>
                  <a:cubicBezTo>
                    <a:pt x="1" y="421"/>
                    <a:pt x="122" y="541"/>
                    <a:pt x="271" y="541"/>
                  </a:cubicBezTo>
                  <a:cubicBezTo>
                    <a:pt x="273" y="541"/>
                    <a:pt x="275" y="541"/>
                    <a:pt x="277" y="541"/>
                  </a:cubicBezTo>
                  <a:lnTo>
                    <a:pt x="23589" y="541"/>
                  </a:lnTo>
                  <a:cubicBezTo>
                    <a:pt x="23591" y="541"/>
                    <a:pt x="23593" y="541"/>
                    <a:pt x="23595" y="541"/>
                  </a:cubicBezTo>
                  <a:cubicBezTo>
                    <a:pt x="23745" y="541"/>
                    <a:pt x="23866" y="421"/>
                    <a:pt x="23866" y="270"/>
                  </a:cubicBezTo>
                  <a:cubicBezTo>
                    <a:pt x="23866" y="121"/>
                    <a:pt x="23745" y="1"/>
                    <a:pt x="23595" y="1"/>
                  </a:cubicBezTo>
                  <a:cubicBezTo>
                    <a:pt x="23593" y="1"/>
                    <a:pt x="23591" y="1"/>
                    <a:pt x="23589" y="1"/>
                  </a:cubicBezTo>
                  <a:lnTo>
                    <a:pt x="277" y="1"/>
                  </a:lnTo>
                  <a:cubicBezTo>
                    <a:pt x="275" y="1"/>
                    <a:pt x="273" y="1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7"/>
            <p:cNvSpPr/>
            <p:nvPr/>
          </p:nvSpPr>
          <p:spPr>
            <a:xfrm>
              <a:off x="2382850" y="3108525"/>
              <a:ext cx="596675" cy="13525"/>
            </a:xfrm>
            <a:custGeom>
              <a:rect b="b" l="l" r="r" t="t"/>
              <a:pathLst>
                <a:path extrusionOk="0" h="541" w="23867">
                  <a:moveTo>
                    <a:pt x="271" y="1"/>
                  </a:moveTo>
                  <a:cubicBezTo>
                    <a:pt x="122" y="1"/>
                    <a:pt x="1" y="121"/>
                    <a:pt x="1" y="270"/>
                  </a:cubicBezTo>
                  <a:cubicBezTo>
                    <a:pt x="1" y="421"/>
                    <a:pt x="122" y="541"/>
                    <a:pt x="271" y="541"/>
                  </a:cubicBezTo>
                  <a:cubicBezTo>
                    <a:pt x="273" y="541"/>
                    <a:pt x="275" y="541"/>
                    <a:pt x="277" y="541"/>
                  </a:cubicBezTo>
                  <a:lnTo>
                    <a:pt x="23589" y="541"/>
                  </a:lnTo>
                  <a:cubicBezTo>
                    <a:pt x="23591" y="541"/>
                    <a:pt x="23593" y="541"/>
                    <a:pt x="23595" y="541"/>
                  </a:cubicBezTo>
                  <a:cubicBezTo>
                    <a:pt x="23745" y="541"/>
                    <a:pt x="23866" y="421"/>
                    <a:pt x="23866" y="270"/>
                  </a:cubicBezTo>
                  <a:cubicBezTo>
                    <a:pt x="23866" y="121"/>
                    <a:pt x="23745" y="1"/>
                    <a:pt x="23595" y="1"/>
                  </a:cubicBezTo>
                  <a:cubicBezTo>
                    <a:pt x="23593" y="1"/>
                    <a:pt x="23591" y="1"/>
                    <a:pt x="23589" y="1"/>
                  </a:cubicBezTo>
                  <a:lnTo>
                    <a:pt x="277" y="1"/>
                  </a:lnTo>
                  <a:cubicBezTo>
                    <a:pt x="275" y="1"/>
                    <a:pt x="273" y="1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7"/>
            <p:cNvSpPr/>
            <p:nvPr/>
          </p:nvSpPr>
          <p:spPr>
            <a:xfrm>
              <a:off x="2382850" y="3192600"/>
              <a:ext cx="596675" cy="13550"/>
            </a:xfrm>
            <a:custGeom>
              <a:rect b="b" l="l" r="r" t="t"/>
              <a:pathLst>
                <a:path extrusionOk="0" h="542" w="23867">
                  <a:moveTo>
                    <a:pt x="271" y="1"/>
                  </a:moveTo>
                  <a:cubicBezTo>
                    <a:pt x="122" y="1"/>
                    <a:pt x="1" y="121"/>
                    <a:pt x="1" y="270"/>
                  </a:cubicBezTo>
                  <a:cubicBezTo>
                    <a:pt x="1" y="421"/>
                    <a:pt x="122" y="541"/>
                    <a:pt x="271" y="541"/>
                  </a:cubicBezTo>
                  <a:cubicBezTo>
                    <a:pt x="273" y="541"/>
                    <a:pt x="275" y="541"/>
                    <a:pt x="277" y="541"/>
                  </a:cubicBezTo>
                  <a:lnTo>
                    <a:pt x="23589" y="541"/>
                  </a:lnTo>
                  <a:cubicBezTo>
                    <a:pt x="23591" y="541"/>
                    <a:pt x="23593" y="541"/>
                    <a:pt x="23595" y="541"/>
                  </a:cubicBezTo>
                  <a:cubicBezTo>
                    <a:pt x="23745" y="541"/>
                    <a:pt x="23866" y="421"/>
                    <a:pt x="23866" y="270"/>
                  </a:cubicBezTo>
                  <a:cubicBezTo>
                    <a:pt x="23866" y="121"/>
                    <a:pt x="23745" y="1"/>
                    <a:pt x="23595" y="1"/>
                  </a:cubicBezTo>
                  <a:cubicBezTo>
                    <a:pt x="23593" y="1"/>
                    <a:pt x="23591" y="1"/>
                    <a:pt x="23589" y="1"/>
                  </a:cubicBezTo>
                  <a:lnTo>
                    <a:pt x="277" y="1"/>
                  </a:lnTo>
                  <a:cubicBezTo>
                    <a:pt x="275" y="1"/>
                    <a:pt x="273" y="1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7"/>
            <p:cNvSpPr/>
            <p:nvPr/>
          </p:nvSpPr>
          <p:spPr>
            <a:xfrm>
              <a:off x="2263650" y="1939725"/>
              <a:ext cx="3215025" cy="130500"/>
            </a:xfrm>
            <a:custGeom>
              <a:rect b="b" l="l" r="r" t="t"/>
              <a:pathLst>
                <a:path extrusionOk="0" h="5220" w="128601">
                  <a:moveTo>
                    <a:pt x="55" y="1"/>
                  </a:moveTo>
                  <a:cubicBezTo>
                    <a:pt x="25" y="1"/>
                    <a:pt x="1" y="25"/>
                    <a:pt x="1" y="56"/>
                  </a:cubicBezTo>
                  <a:lnTo>
                    <a:pt x="1" y="5164"/>
                  </a:lnTo>
                  <a:cubicBezTo>
                    <a:pt x="1" y="5195"/>
                    <a:pt x="25" y="5219"/>
                    <a:pt x="55" y="5219"/>
                  </a:cubicBezTo>
                  <a:lnTo>
                    <a:pt x="128546" y="5219"/>
                  </a:lnTo>
                  <a:cubicBezTo>
                    <a:pt x="128577" y="5219"/>
                    <a:pt x="128601" y="5195"/>
                    <a:pt x="128601" y="5164"/>
                  </a:cubicBezTo>
                  <a:lnTo>
                    <a:pt x="128601" y="56"/>
                  </a:lnTo>
                  <a:cubicBezTo>
                    <a:pt x="128601" y="25"/>
                    <a:pt x="128577" y="1"/>
                    <a:pt x="128546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7"/>
            <p:cNvSpPr/>
            <p:nvPr/>
          </p:nvSpPr>
          <p:spPr>
            <a:xfrm>
              <a:off x="2263650" y="2369800"/>
              <a:ext cx="3215025" cy="130475"/>
            </a:xfrm>
            <a:custGeom>
              <a:rect b="b" l="l" r="r" t="t"/>
              <a:pathLst>
                <a:path extrusionOk="0" h="5219" w="128601">
                  <a:moveTo>
                    <a:pt x="55" y="1"/>
                  </a:moveTo>
                  <a:cubicBezTo>
                    <a:pt x="25" y="1"/>
                    <a:pt x="1" y="25"/>
                    <a:pt x="1" y="55"/>
                  </a:cubicBezTo>
                  <a:lnTo>
                    <a:pt x="1" y="5164"/>
                  </a:lnTo>
                  <a:cubicBezTo>
                    <a:pt x="1" y="5194"/>
                    <a:pt x="25" y="5218"/>
                    <a:pt x="55" y="5218"/>
                  </a:cubicBezTo>
                  <a:lnTo>
                    <a:pt x="128546" y="5218"/>
                  </a:lnTo>
                  <a:cubicBezTo>
                    <a:pt x="128577" y="5218"/>
                    <a:pt x="128601" y="5194"/>
                    <a:pt x="128601" y="5164"/>
                  </a:cubicBezTo>
                  <a:lnTo>
                    <a:pt x="128601" y="55"/>
                  </a:lnTo>
                  <a:cubicBezTo>
                    <a:pt x="128601" y="25"/>
                    <a:pt x="128577" y="1"/>
                    <a:pt x="128546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7"/>
            <p:cNvSpPr/>
            <p:nvPr/>
          </p:nvSpPr>
          <p:spPr>
            <a:xfrm>
              <a:off x="3494725" y="4487125"/>
              <a:ext cx="216575" cy="141900"/>
            </a:xfrm>
            <a:custGeom>
              <a:rect b="b" l="l" r="r" t="t"/>
              <a:pathLst>
                <a:path extrusionOk="0" h="5676" w="8663">
                  <a:moveTo>
                    <a:pt x="538" y="0"/>
                  </a:moveTo>
                  <a:lnTo>
                    <a:pt x="0" y="5675"/>
                  </a:lnTo>
                  <a:lnTo>
                    <a:pt x="8395" y="5675"/>
                  </a:lnTo>
                  <a:lnTo>
                    <a:pt x="866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7"/>
            <p:cNvSpPr/>
            <p:nvPr/>
          </p:nvSpPr>
          <p:spPr>
            <a:xfrm>
              <a:off x="3486150" y="4479350"/>
              <a:ext cx="233300" cy="157450"/>
            </a:xfrm>
            <a:custGeom>
              <a:rect b="b" l="l" r="r" t="t"/>
              <a:pathLst>
                <a:path extrusionOk="0" h="6298" w="9332">
                  <a:moveTo>
                    <a:pt x="8679" y="623"/>
                  </a:moveTo>
                  <a:lnTo>
                    <a:pt x="8441" y="5675"/>
                  </a:lnTo>
                  <a:lnTo>
                    <a:pt x="686" y="5675"/>
                  </a:lnTo>
                  <a:lnTo>
                    <a:pt x="1165" y="623"/>
                  </a:lnTo>
                  <a:close/>
                  <a:moveTo>
                    <a:pt x="597" y="0"/>
                  </a:moveTo>
                  <a:lnTo>
                    <a:pt x="1" y="6298"/>
                  </a:lnTo>
                  <a:lnTo>
                    <a:pt x="9036" y="6298"/>
                  </a:lnTo>
                  <a:lnTo>
                    <a:pt x="9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7"/>
            <p:cNvSpPr/>
            <p:nvPr/>
          </p:nvSpPr>
          <p:spPr>
            <a:xfrm>
              <a:off x="3914350" y="4487125"/>
              <a:ext cx="210050" cy="141900"/>
            </a:xfrm>
            <a:custGeom>
              <a:rect b="b" l="l" r="r" t="t"/>
              <a:pathLst>
                <a:path extrusionOk="0" h="5676" w="8402">
                  <a:moveTo>
                    <a:pt x="1" y="0"/>
                  </a:moveTo>
                  <a:lnTo>
                    <a:pt x="6" y="5675"/>
                  </a:lnTo>
                  <a:lnTo>
                    <a:pt x="8401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47"/>
            <p:cNvSpPr/>
            <p:nvPr/>
          </p:nvSpPr>
          <p:spPr>
            <a:xfrm>
              <a:off x="3906575" y="4479350"/>
              <a:ext cx="226025" cy="157450"/>
            </a:xfrm>
            <a:custGeom>
              <a:rect b="b" l="l" r="r" t="t"/>
              <a:pathLst>
                <a:path extrusionOk="0" h="6298" w="9041">
                  <a:moveTo>
                    <a:pt x="8139" y="623"/>
                  </a:moveTo>
                  <a:lnTo>
                    <a:pt x="8385" y="5675"/>
                  </a:lnTo>
                  <a:lnTo>
                    <a:pt x="629" y="5675"/>
                  </a:lnTo>
                  <a:lnTo>
                    <a:pt x="623" y="623"/>
                  </a:lnTo>
                  <a:close/>
                  <a:moveTo>
                    <a:pt x="0" y="0"/>
                  </a:moveTo>
                  <a:lnTo>
                    <a:pt x="7" y="6298"/>
                  </a:lnTo>
                  <a:lnTo>
                    <a:pt x="9040" y="6298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7"/>
            <p:cNvSpPr/>
            <p:nvPr/>
          </p:nvSpPr>
          <p:spPr>
            <a:xfrm>
              <a:off x="5173825" y="4629000"/>
              <a:ext cx="260900" cy="151725"/>
            </a:xfrm>
            <a:custGeom>
              <a:rect b="b" l="l" r="r" t="t"/>
              <a:pathLst>
                <a:path extrusionOk="0" h="6069" w="10436">
                  <a:moveTo>
                    <a:pt x="1" y="0"/>
                  </a:moveTo>
                  <a:lnTo>
                    <a:pt x="1749" y="6068"/>
                  </a:lnTo>
                  <a:lnTo>
                    <a:pt x="10436" y="6068"/>
                  </a:lnTo>
                  <a:lnTo>
                    <a:pt x="83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7"/>
            <p:cNvSpPr/>
            <p:nvPr/>
          </p:nvSpPr>
          <p:spPr>
            <a:xfrm>
              <a:off x="5163500" y="4621200"/>
              <a:ext cx="282050" cy="167300"/>
            </a:xfrm>
            <a:custGeom>
              <a:rect b="b" l="l" r="r" t="t"/>
              <a:pathLst>
                <a:path extrusionOk="0" h="6692" w="11282">
                  <a:moveTo>
                    <a:pt x="8586" y="624"/>
                  </a:moveTo>
                  <a:lnTo>
                    <a:pt x="10415" y="6068"/>
                  </a:lnTo>
                  <a:lnTo>
                    <a:pt x="2396" y="6068"/>
                  </a:lnTo>
                  <a:lnTo>
                    <a:pt x="828" y="624"/>
                  </a:lnTo>
                  <a:close/>
                  <a:moveTo>
                    <a:pt x="1" y="1"/>
                  </a:moveTo>
                  <a:lnTo>
                    <a:pt x="1928" y="6692"/>
                  </a:lnTo>
                  <a:lnTo>
                    <a:pt x="11282" y="6692"/>
                  </a:lnTo>
                  <a:lnTo>
                    <a:pt x="90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7"/>
            <p:cNvSpPr/>
            <p:nvPr/>
          </p:nvSpPr>
          <p:spPr>
            <a:xfrm>
              <a:off x="3284825" y="4487125"/>
              <a:ext cx="223375" cy="141900"/>
            </a:xfrm>
            <a:custGeom>
              <a:rect b="b" l="l" r="r" t="t"/>
              <a:pathLst>
                <a:path extrusionOk="0" h="5676" w="8935">
                  <a:moveTo>
                    <a:pt x="810" y="0"/>
                  </a:moveTo>
                  <a:lnTo>
                    <a:pt x="0" y="5675"/>
                  </a:lnTo>
                  <a:lnTo>
                    <a:pt x="8396" y="5675"/>
                  </a:lnTo>
                  <a:lnTo>
                    <a:pt x="893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7"/>
            <p:cNvSpPr/>
            <p:nvPr/>
          </p:nvSpPr>
          <p:spPr>
            <a:xfrm>
              <a:off x="3275850" y="4479350"/>
              <a:ext cx="240900" cy="157450"/>
            </a:xfrm>
            <a:custGeom>
              <a:rect b="b" l="l" r="r" t="t"/>
              <a:pathLst>
                <a:path extrusionOk="0" h="6298" w="9636">
                  <a:moveTo>
                    <a:pt x="8951" y="623"/>
                  </a:moveTo>
                  <a:lnTo>
                    <a:pt x="8471" y="5675"/>
                  </a:lnTo>
                  <a:lnTo>
                    <a:pt x="719" y="5675"/>
                  </a:lnTo>
                  <a:lnTo>
                    <a:pt x="1439" y="623"/>
                  </a:lnTo>
                  <a:close/>
                  <a:moveTo>
                    <a:pt x="899" y="0"/>
                  </a:moveTo>
                  <a:lnTo>
                    <a:pt x="0" y="6298"/>
                  </a:lnTo>
                  <a:lnTo>
                    <a:pt x="9039" y="6298"/>
                  </a:lnTo>
                  <a:lnTo>
                    <a:pt x="96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47"/>
            <p:cNvSpPr/>
            <p:nvPr/>
          </p:nvSpPr>
          <p:spPr>
            <a:xfrm>
              <a:off x="2865050" y="4487125"/>
              <a:ext cx="236950" cy="141900"/>
            </a:xfrm>
            <a:custGeom>
              <a:rect b="b" l="l" r="r" t="t"/>
              <a:pathLst>
                <a:path extrusionOk="0" h="5676" w="9478">
                  <a:moveTo>
                    <a:pt x="1353" y="0"/>
                  </a:moveTo>
                  <a:lnTo>
                    <a:pt x="0" y="5675"/>
                  </a:lnTo>
                  <a:lnTo>
                    <a:pt x="8396" y="5675"/>
                  </a:lnTo>
                  <a:lnTo>
                    <a:pt x="947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47"/>
            <p:cNvSpPr/>
            <p:nvPr/>
          </p:nvSpPr>
          <p:spPr>
            <a:xfrm>
              <a:off x="2855175" y="4479350"/>
              <a:ext cx="256250" cy="157450"/>
            </a:xfrm>
            <a:custGeom>
              <a:rect b="b" l="l" r="r" t="t"/>
              <a:pathLst>
                <a:path extrusionOk="0" h="6298" w="10250">
                  <a:moveTo>
                    <a:pt x="9496" y="623"/>
                  </a:moveTo>
                  <a:lnTo>
                    <a:pt x="8534" y="5675"/>
                  </a:lnTo>
                  <a:lnTo>
                    <a:pt x="789" y="5675"/>
                  </a:lnTo>
                  <a:lnTo>
                    <a:pt x="1994" y="623"/>
                  </a:lnTo>
                  <a:close/>
                  <a:moveTo>
                    <a:pt x="1502" y="0"/>
                  </a:moveTo>
                  <a:lnTo>
                    <a:pt x="1" y="6298"/>
                  </a:lnTo>
                  <a:lnTo>
                    <a:pt x="9049" y="6298"/>
                  </a:lnTo>
                  <a:lnTo>
                    <a:pt x="102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7"/>
            <p:cNvSpPr/>
            <p:nvPr/>
          </p:nvSpPr>
          <p:spPr>
            <a:xfrm>
              <a:off x="4726750" y="4487125"/>
              <a:ext cx="237225" cy="141900"/>
            </a:xfrm>
            <a:custGeom>
              <a:rect b="b" l="l" r="r" t="t"/>
              <a:pathLst>
                <a:path extrusionOk="0" h="5676" w="9489">
                  <a:moveTo>
                    <a:pt x="0" y="0"/>
                  </a:moveTo>
                  <a:lnTo>
                    <a:pt x="1093" y="5675"/>
                  </a:lnTo>
                  <a:lnTo>
                    <a:pt x="9489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7"/>
            <p:cNvSpPr/>
            <p:nvPr/>
          </p:nvSpPr>
          <p:spPr>
            <a:xfrm>
              <a:off x="4717325" y="4479350"/>
              <a:ext cx="256550" cy="157450"/>
            </a:xfrm>
            <a:custGeom>
              <a:rect b="b" l="l" r="r" t="t"/>
              <a:pathLst>
                <a:path extrusionOk="0" h="6298" w="10262">
                  <a:moveTo>
                    <a:pt x="8255" y="623"/>
                  </a:moveTo>
                  <a:lnTo>
                    <a:pt x="9469" y="5675"/>
                  </a:lnTo>
                  <a:lnTo>
                    <a:pt x="1727" y="5675"/>
                  </a:lnTo>
                  <a:lnTo>
                    <a:pt x="755" y="623"/>
                  </a:lnTo>
                  <a:close/>
                  <a:moveTo>
                    <a:pt x="1" y="0"/>
                  </a:moveTo>
                  <a:lnTo>
                    <a:pt x="1212" y="6298"/>
                  </a:lnTo>
                  <a:lnTo>
                    <a:pt x="10261" y="6298"/>
                  </a:lnTo>
                  <a:lnTo>
                    <a:pt x="8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47"/>
            <p:cNvSpPr/>
            <p:nvPr/>
          </p:nvSpPr>
          <p:spPr>
            <a:xfrm>
              <a:off x="4929850" y="4487125"/>
              <a:ext cx="244000" cy="141900"/>
            </a:xfrm>
            <a:custGeom>
              <a:rect b="b" l="l" r="r" t="t"/>
              <a:pathLst>
                <a:path extrusionOk="0" h="5676" w="9760">
                  <a:moveTo>
                    <a:pt x="1" y="0"/>
                  </a:moveTo>
                  <a:lnTo>
                    <a:pt x="1365" y="5675"/>
                  </a:lnTo>
                  <a:lnTo>
                    <a:pt x="9760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47"/>
            <p:cNvSpPr/>
            <p:nvPr/>
          </p:nvSpPr>
          <p:spPr>
            <a:xfrm>
              <a:off x="4919975" y="4479350"/>
              <a:ext cx="264225" cy="157450"/>
            </a:xfrm>
            <a:custGeom>
              <a:rect b="b" l="l" r="r" t="t"/>
              <a:pathLst>
                <a:path extrusionOk="0" h="6298" w="10569">
                  <a:moveTo>
                    <a:pt x="8285" y="623"/>
                  </a:moveTo>
                  <a:lnTo>
                    <a:pt x="9742" y="5675"/>
                  </a:lnTo>
                  <a:lnTo>
                    <a:pt x="2005" y="5675"/>
                  </a:lnTo>
                  <a:lnTo>
                    <a:pt x="791" y="623"/>
                  </a:lnTo>
                  <a:close/>
                  <a:moveTo>
                    <a:pt x="0" y="0"/>
                  </a:moveTo>
                  <a:lnTo>
                    <a:pt x="1513" y="6298"/>
                  </a:lnTo>
                  <a:lnTo>
                    <a:pt x="10569" y="6298"/>
                  </a:lnTo>
                  <a:lnTo>
                    <a:pt x="87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47"/>
            <p:cNvSpPr/>
            <p:nvPr/>
          </p:nvSpPr>
          <p:spPr>
            <a:xfrm>
              <a:off x="2655175" y="4487125"/>
              <a:ext cx="243725" cy="141900"/>
            </a:xfrm>
            <a:custGeom>
              <a:rect b="b" l="l" r="r" t="t"/>
              <a:pathLst>
                <a:path extrusionOk="0" h="5676" w="9749">
                  <a:moveTo>
                    <a:pt x="1625" y="0"/>
                  </a:moveTo>
                  <a:lnTo>
                    <a:pt x="0" y="5675"/>
                  </a:lnTo>
                  <a:lnTo>
                    <a:pt x="8395" y="5675"/>
                  </a:lnTo>
                  <a:lnTo>
                    <a:pt x="974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47"/>
            <p:cNvSpPr/>
            <p:nvPr/>
          </p:nvSpPr>
          <p:spPr>
            <a:xfrm>
              <a:off x="2644850" y="4479350"/>
              <a:ext cx="263925" cy="157450"/>
            </a:xfrm>
            <a:custGeom>
              <a:rect b="b" l="l" r="r" t="t"/>
              <a:pathLst>
                <a:path extrusionOk="0" h="6298" w="10557">
                  <a:moveTo>
                    <a:pt x="9767" y="623"/>
                  </a:moveTo>
                  <a:lnTo>
                    <a:pt x="8563" y="5675"/>
                  </a:lnTo>
                  <a:lnTo>
                    <a:pt x="826" y="5675"/>
                  </a:lnTo>
                  <a:lnTo>
                    <a:pt x="2272" y="623"/>
                  </a:lnTo>
                  <a:close/>
                  <a:moveTo>
                    <a:pt x="1803" y="0"/>
                  </a:moveTo>
                  <a:lnTo>
                    <a:pt x="0" y="6298"/>
                  </a:lnTo>
                  <a:lnTo>
                    <a:pt x="9054" y="6298"/>
                  </a:lnTo>
                  <a:lnTo>
                    <a:pt x="105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47"/>
            <p:cNvSpPr/>
            <p:nvPr/>
          </p:nvSpPr>
          <p:spPr>
            <a:xfrm>
              <a:off x="4117475" y="4487125"/>
              <a:ext cx="216825" cy="141900"/>
            </a:xfrm>
            <a:custGeom>
              <a:rect b="b" l="l" r="r" t="t"/>
              <a:pathLst>
                <a:path extrusionOk="0" h="5676" w="8673">
                  <a:moveTo>
                    <a:pt x="0" y="0"/>
                  </a:moveTo>
                  <a:lnTo>
                    <a:pt x="276" y="5675"/>
                  </a:lnTo>
                  <a:lnTo>
                    <a:pt x="8672" y="5675"/>
                  </a:lnTo>
                  <a:lnTo>
                    <a:pt x="812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47"/>
            <p:cNvSpPr/>
            <p:nvPr/>
          </p:nvSpPr>
          <p:spPr>
            <a:xfrm>
              <a:off x="4109275" y="4479350"/>
              <a:ext cx="233600" cy="157450"/>
            </a:xfrm>
            <a:custGeom>
              <a:rect b="b" l="l" r="r" t="t"/>
              <a:pathLst>
                <a:path extrusionOk="0" h="6298" w="9344">
                  <a:moveTo>
                    <a:pt x="8169" y="623"/>
                  </a:moveTo>
                  <a:lnTo>
                    <a:pt x="8657" y="5675"/>
                  </a:lnTo>
                  <a:lnTo>
                    <a:pt x="901" y="5675"/>
                  </a:lnTo>
                  <a:lnTo>
                    <a:pt x="655" y="623"/>
                  </a:lnTo>
                  <a:close/>
                  <a:moveTo>
                    <a:pt x="0" y="0"/>
                  </a:moveTo>
                  <a:lnTo>
                    <a:pt x="307" y="6298"/>
                  </a:lnTo>
                  <a:lnTo>
                    <a:pt x="9344" y="6298"/>
                  </a:lnTo>
                  <a:lnTo>
                    <a:pt x="87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47"/>
            <p:cNvSpPr/>
            <p:nvPr/>
          </p:nvSpPr>
          <p:spPr>
            <a:xfrm>
              <a:off x="5132975" y="4487125"/>
              <a:ext cx="250775" cy="141900"/>
            </a:xfrm>
            <a:custGeom>
              <a:rect b="b" l="l" r="r" t="t"/>
              <a:pathLst>
                <a:path extrusionOk="0" h="5676" w="10031">
                  <a:moveTo>
                    <a:pt x="0" y="0"/>
                  </a:moveTo>
                  <a:lnTo>
                    <a:pt x="1635" y="5675"/>
                  </a:lnTo>
                  <a:lnTo>
                    <a:pt x="10031" y="5675"/>
                  </a:lnTo>
                  <a:lnTo>
                    <a:pt x="812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47"/>
            <p:cNvSpPr/>
            <p:nvPr/>
          </p:nvSpPr>
          <p:spPr>
            <a:xfrm>
              <a:off x="5122600" y="4479350"/>
              <a:ext cx="271975" cy="157450"/>
            </a:xfrm>
            <a:custGeom>
              <a:rect b="b" l="l" r="r" t="t"/>
              <a:pathLst>
                <a:path extrusionOk="0" h="6298" w="10879">
                  <a:moveTo>
                    <a:pt x="8315" y="623"/>
                  </a:moveTo>
                  <a:lnTo>
                    <a:pt x="10013" y="5675"/>
                  </a:lnTo>
                  <a:lnTo>
                    <a:pt x="2284" y="5675"/>
                  </a:lnTo>
                  <a:lnTo>
                    <a:pt x="829" y="623"/>
                  </a:lnTo>
                  <a:close/>
                  <a:moveTo>
                    <a:pt x="1" y="0"/>
                  </a:moveTo>
                  <a:lnTo>
                    <a:pt x="1816" y="6298"/>
                  </a:lnTo>
                  <a:lnTo>
                    <a:pt x="10879" y="629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47"/>
            <p:cNvSpPr/>
            <p:nvPr/>
          </p:nvSpPr>
          <p:spPr>
            <a:xfrm>
              <a:off x="4523650" y="4487125"/>
              <a:ext cx="230425" cy="141900"/>
            </a:xfrm>
            <a:custGeom>
              <a:rect b="b" l="l" r="r" t="t"/>
              <a:pathLst>
                <a:path extrusionOk="0" h="5676" w="9217">
                  <a:moveTo>
                    <a:pt x="1" y="0"/>
                  </a:moveTo>
                  <a:lnTo>
                    <a:pt x="820" y="5675"/>
                  </a:lnTo>
                  <a:lnTo>
                    <a:pt x="9217" y="5675"/>
                  </a:lnTo>
                  <a:lnTo>
                    <a:pt x="812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47"/>
            <p:cNvSpPr/>
            <p:nvPr/>
          </p:nvSpPr>
          <p:spPr>
            <a:xfrm>
              <a:off x="4514625" y="4479350"/>
              <a:ext cx="248900" cy="157450"/>
            </a:xfrm>
            <a:custGeom>
              <a:rect b="b" l="l" r="r" t="t"/>
              <a:pathLst>
                <a:path extrusionOk="0" h="6298" w="9956">
                  <a:moveTo>
                    <a:pt x="8228" y="623"/>
                  </a:moveTo>
                  <a:lnTo>
                    <a:pt x="9200" y="5675"/>
                  </a:lnTo>
                  <a:lnTo>
                    <a:pt x="1452" y="5675"/>
                  </a:lnTo>
                  <a:lnTo>
                    <a:pt x="721" y="623"/>
                  </a:lnTo>
                  <a:close/>
                  <a:moveTo>
                    <a:pt x="1" y="0"/>
                  </a:moveTo>
                  <a:lnTo>
                    <a:pt x="912" y="6298"/>
                  </a:lnTo>
                  <a:lnTo>
                    <a:pt x="9955" y="6298"/>
                  </a:lnTo>
                  <a:lnTo>
                    <a:pt x="87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7"/>
            <p:cNvSpPr/>
            <p:nvPr/>
          </p:nvSpPr>
          <p:spPr>
            <a:xfrm>
              <a:off x="4320550" y="4487125"/>
              <a:ext cx="223625" cy="141900"/>
            </a:xfrm>
            <a:custGeom>
              <a:rect b="b" l="l" r="r" t="t"/>
              <a:pathLst>
                <a:path extrusionOk="0" h="5676" w="8945">
                  <a:moveTo>
                    <a:pt x="1" y="0"/>
                  </a:moveTo>
                  <a:lnTo>
                    <a:pt x="549" y="5675"/>
                  </a:lnTo>
                  <a:lnTo>
                    <a:pt x="8944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47"/>
            <p:cNvSpPr/>
            <p:nvPr/>
          </p:nvSpPr>
          <p:spPr>
            <a:xfrm>
              <a:off x="4312000" y="4479350"/>
              <a:ext cx="241200" cy="157450"/>
            </a:xfrm>
            <a:custGeom>
              <a:rect b="b" l="l" r="r" t="t"/>
              <a:pathLst>
                <a:path extrusionOk="0" h="6298" w="9648">
                  <a:moveTo>
                    <a:pt x="8197" y="623"/>
                  </a:moveTo>
                  <a:lnTo>
                    <a:pt x="8928" y="5675"/>
                  </a:lnTo>
                  <a:lnTo>
                    <a:pt x="1175" y="5675"/>
                  </a:lnTo>
                  <a:lnTo>
                    <a:pt x="687" y="623"/>
                  </a:lnTo>
                  <a:close/>
                  <a:moveTo>
                    <a:pt x="0" y="0"/>
                  </a:moveTo>
                  <a:lnTo>
                    <a:pt x="609" y="6298"/>
                  </a:lnTo>
                  <a:lnTo>
                    <a:pt x="9648" y="6298"/>
                  </a:lnTo>
                  <a:lnTo>
                    <a:pt x="8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47"/>
            <p:cNvSpPr/>
            <p:nvPr/>
          </p:nvSpPr>
          <p:spPr>
            <a:xfrm>
              <a:off x="3704600" y="4487125"/>
              <a:ext cx="209925" cy="141900"/>
            </a:xfrm>
            <a:custGeom>
              <a:rect b="b" l="l" r="r" t="t"/>
              <a:pathLst>
                <a:path extrusionOk="0" h="5676" w="8397">
                  <a:moveTo>
                    <a:pt x="268" y="0"/>
                  </a:moveTo>
                  <a:lnTo>
                    <a:pt x="0" y="5675"/>
                  </a:lnTo>
                  <a:lnTo>
                    <a:pt x="8396" y="5675"/>
                  </a:lnTo>
                  <a:lnTo>
                    <a:pt x="839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7"/>
            <p:cNvSpPr/>
            <p:nvPr/>
          </p:nvSpPr>
          <p:spPr>
            <a:xfrm>
              <a:off x="3696450" y="4479350"/>
              <a:ext cx="225850" cy="157450"/>
            </a:xfrm>
            <a:custGeom>
              <a:rect b="b" l="l" r="r" t="t"/>
              <a:pathLst>
                <a:path extrusionOk="0" h="6298" w="9034">
                  <a:moveTo>
                    <a:pt x="8405" y="623"/>
                  </a:moveTo>
                  <a:lnTo>
                    <a:pt x="8410" y="5675"/>
                  </a:lnTo>
                  <a:lnTo>
                    <a:pt x="653" y="5675"/>
                  </a:lnTo>
                  <a:lnTo>
                    <a:pt x="891" y="623"/>
                  </a:lnTo>
                  <a:close/>
                  <a:moveTo>
                    <a:pt x="295" y="0"/>
                  </a:moveTo>
                  <a:lnTo>
                    <a:pt x="0" y="6298"/>
                  </a:lnTo>
                  <a:lnTo>
                    <a:pt x="9034" y="6298"/>
                  </a:lnTo>
                  <a:lnTo>
                    <a:pt x="90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7"/>
            <p:cNvSpPr/>
            <p:nvPr/>
          </p:nvSpPr>
          <p:spPr>
            <a:xfrm>
              <a:off x="2177425" y="4629000"/>
              <a:ext cx="267850" cy="151725"/>
            </a:xfrm>
            <a:custGeom>
              <a:rect b="b" l="l" r="r" t="t"/>
              <a:pathLst>
                <a:path extrusionOk="0" h="6069" w="10714">
                  <a:moveTo>
                    <a:pt x="2319" y="0"/>
                  </a:moveTo>
                  <a:lnTo>
                    <a:pt x="1" y="6068"/>
                  </a:lnTo>
                  <a:lnTo>
                    <a:pt x="8686" y="6068"/>
                  </a:lnTo>
                  <a:lnTo>
                    <a:pt x="1071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7"/>
            <p:cNvSpPr/>
            <p:nvPr/>
          </p:nvSpPr>
          <p:spPr>
            <a:xfrm>
              <a:off x="2166100" y="4621200"/>
              <a:ext cx="290000" cy="167300"/>
            </a:xfrm>
            <a:custGeom>
              <a:rect b="b" l="l" r="r" t="t"/>
              <a:pathLst>
                <a:path extrusionOk="0" h="6692" w="11600">
                  <a:moveTo>
                    <a:pt x="10734" y="624"/>
                  </a:moveTo>
                  <a:lnTo>
                    <a:pt x="8915" y="6068"/>
                  </a:lnTo>
                  <a:lnTo>
                    <a:pt x="905" y="6068"/>
                  </a:lnTo>
                  <a:lnTo>
                    <a:pt x="2986" y="624"/>
                  </a:lnTo>
                  <a:close/>
                  <a:moveTo>
                    <a:pt x="2558" y="1"/>
                  </a:moveTo>
                  <a:lnTo>
                    <a:pt x="1" y="6692"/>
                  </a:lnTo>
                  <a:lnTo>
                    <a:pt x="9363" y="6692"/>
                  </a:lnTo>
                  <a:lnTo>
                    <a:pt x="116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7"/>
            <p:cNvSpPr/>
            <p:nvPr/>
          </p:nvSpPr>
          <p:spPr>
            <a:xfrm>
              <a:off x="2235375" y="4487125"/>
              <a:ext cx="257325" cy="141900"/>
            </a:xfrm>
            <a:custGeom>
              <a:rect b="b" l="l" r="r" t="t"/>
              <a:pathLst>
                <a:path extrusionOk="0" h="5676" w="10293">
                  <a:moveTo>
                    <a:pt x="2169" y="0"/>
                  </a:moveTo>
                  <a:lnTo>
                    <a:pt x="1" y="5675"/>
                  </a:lnTo>
                  <a:lnTo>
                    <a:pt x="8396" y="5675"/>
                  </a:lnTo>
                  <a:lnTo>
                    <a:pt x="1029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7"/>
            <p:cNvSpPr/>
            <p:nvPr/>
          </p:nvSpPr>
          <p:spPr>
            <a:xfrm>
              <a:off x="2224075" y="4479350"/>
              <a:ext cx="279450" cy="157450"/>
            </a:xfrm>
            <a:custGeom>
              <a:rect b="b" l="l" r="r" t="t"/>
              <a:pathLst>
                <a:path extrusionOk="0" h="6298" w="11178">
                  <a:moveTo>
                    <a:pt x="10313" y="623"/>
                  </a:moveTo>
                  <a:lnTo>
                    <a:pt x="8624" y="5675"/>
                  </a:lnTo>
                  <a:lnTo>
                    <a:pt x="905" y="5675"/>
                  </a:lnTo>
                  <a:lnTo>
                    <a:pt x="2835" y="623"/>
                  </a:lnTo>
                  <a:close/>
                  <a:moveTo>
                    <a:pt x="2406" y="0"/>
                  </a:moveTo>
                  <a:lnTo>
                    <a:pt x="0" y="6298"/>
                  </a:lnTo>
                  <a:lnTo>
                    <a:pt x="9072" y="6298"/>
                  </a:lnTo>
                  <a:lnTo>
                    <a:pt x="11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7"/>
            <p:cNvSpPr/>
            <p:nvPr/>
          </p:nvSpPr>
          <p:spPr>
            <a:xfrm>
              <a:off x="2445250" y="4487125"/>
              <a:ext cx="250550" cy="141900"/>
            </a:xfrm>
            <a:custGeom>
              <a:rect b="b" l="l" r="r" t="t"/>
              <a:pathLst>
                <a:path extrusionOk="0" h="5676" w="10022">
                  <a:moveTo>
                    <a:pt x="1897" y="0"/>
                  </a:moveTo>
                  <a:lnTo>
                    <a:pt x="1" y="5675"/>
                  </a:lnTo>
                  <a:lnTo>
                    <a:pt x="8397" y="5675"/>
                  </a:lnTo>
                  <a:lnTo>
                    <a:pt x="1002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7"/>
            <p:cNvSpPr/>
            <p:nvPr/>
          </p:nvSpPr>
          <p:spPr>
            <a:xfrm>
              <a:off x="2434450" y="4479350"/>
              <a:ext cx="271675" cy="157450"/>
            </a:xfrm>
            <a:custGeom>
              <a:rect b="b" l="l" r="r" t="t"/>
              <a:pathLst>
                <a:path extrusionOk="0" h="6298" w="10867">
                  <a:moveTo>
                    <a:pt x="10041" y="623"/>
                  </a:moveTo>
                  <a:lnTo>
                    <a:pt x="8594" y="5675"/>
                  </a:lnTo>
                  <a:lnTo>
                    <a:pt x="866" y="5675"/>
                  </a:lnTo>
                  <a:lnTo>
                    <a:pt x="2554" y="623"/>
                  </a:lnTo>
                  <a:close/>
                  <a:moveTo>
                    <a:pt x="2105" y="0"/>
                  </a:moveTo>
                  <a:lnTo>
                    <a:pt x="0" y="6298"/>
                  </a:lnTo>
                  <a:lnTo>
                    <a:pt x="9064" y="6298"/>
                  </a:lnTo>
                  <a:lnTo>
                    <a:pt x="108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7"/>
            <p:cNvSpPr/>
            <p:nvPr/>
          </p:nvSpPr>
          <p:spPr>
            <a:xfrm>
              <a:off x="2048600" y="4943250"/>
              <a:ext cx="291675" cy="174650"/>
            </a:xfrm>
            <a:custGeom>
              <a:rect b="b" l="l" r="r" t="t"/>
              <a:pathLst>
                <a:path extrusionOk="0" h="6986" w="11667">
                  <a:moveTo>
                    <a:pt x="2669" y="0"/>
                  </a:moveTo>
                  <a:lnTo>
                    <a:pt x="0" y="6986"/>
                  </a:lnTo>
                  <a:lnTo>
                    <a:pt x="9332" y="6986"/>
                  </a:lnTo>
                  <a:lnTo>
                    <a:pt x="1166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7"/>
            <p:cNvSpPr/>
            <p:nvPr/>
          </p:nvSpPr>
          <p:spPr>
            <a:xfrm>
              <a:off x="2037250" y="4935450"/>
              <a:ext cx="313825" cy="190275"/>
            </a:xfrm>
            <a:custGeom>
              <a:rect b="b" l="l" r="r" t="t"/>
              <a:pathLst>
                <a:path extrusionOk="0" h="7611" w="12553">
                  <a:moveTo>
                    <a:pt x="11688" y="624"/>
                  </a:moveTo>
                  <a:lnTo>
                    <a:pt x="9562" y="6986"/>
                  </a:lnTo>
                  <a:lnTo>
                    <a:pt x="907" y="6986"/>
                  </a:lnTo>
                  <a:lnTo>
                    <a:pt x="3338" y="624"/>
                  </a:lnTo>
                  <a:close/>
                  <a:moveTo>
                    <a:pt x="2908" y="1"/>
                  </a:moveTo>
                  <a:lnTo>
                    <a:pt x="0" y="7610"/>
                  </a:lnTo>
                  <a:lnTo>
                    <a:pt x="10010" y="7610"/>
                  </a:lnTo>
                  <a:lnTo>
                    <a:pt x="125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7"/>
            <p:cNvSpPr/>
            <p:nvPr/>
          </p:nvSpPr>
          <p:spPr>
            <a:xfrm>
              <a:off x="2115300" y="4780700"/>
              <a:ext cx="279300" cy="162575"/>
            </a:xfrm>
            <a:custGeom>
              <a:rect b="b" l="l" r="r" t="t"/>
              <a:pathLst>
                <a:path extrusionOk="0" h="6503" w="11172">
                  <a:moveTo>
                    <a:pt x="2486" y="0"/>
                  </a:moveTo>
                  <a:lnTo>
                    <a:pt x="1" y="6502"/>
                  </a:lnTo>
                  <a:lnTo>
                    <a:pt x="8999" y="6502"/>
                  </a:lnTo>
                  <a:lnTo>
                    <a:pt x="1117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7"/>
            <p:cNvSpPr/>
            <p:nvPr/>
          </p:nvSpPr>
          <p:spPr>
            <a:xfrm>
              <a:off x="2104000" y="4772875"/>
              <a:ext cx="301425" cy="178175"/>
            </a:xfrm>
            <a:custGeom>
              <a:rect b="b" l="l" r="r" t="t"/>
              <a:pathLst>
                <a:path extrusionOk="0" h="7127" w="12057">
                  <a:moveTo>
                    <a:pt x="11190" y="625"/>
                  </a:moveTo>
                  <a:lnTo>
                    <a:pt x="9227" y="6504"/>
                  </a:lnTo>
                  <a:lnTo>
                    <a:pt x="906" y="6504"/>
                  </a:lnTo>
                  <a:lnTo>
                    <a:pt x="3152" y="625"/>
                  </a:lnTo>
                  <a:close/>
                  <a:moveTo>
                    <a:pt x="2722" y="1"/>
                  </a:moveTo>
                  <a:lnTo>
                    <a:pt x="1" y="7127"/>
                  </a:lnTo>
                  <a:lnTo>
                    <a:pt x="9675" y="7127"/>
                  </a:lnTo>
                  <a:lnTo>
                    <a:pt x="120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7"/>
            <p:cNvSpPr/>
            <p:nvPr/>
          </p:nvSpPr>
          <p:spPr>
            <a:xfrm>
              <a:off x="2281875" y="4943250"/>
              <a:ext cx="283325" cy="174650"/>
            </a:xfrm>
            <a:custGeom>
              <a:rect b="b" l="l" r="r" t="t"/>
              <a:pathLst>
                <a:path extrusionOk="0" h="6986" w="11333">
                  <a:moveTo>
                    <a:pt x="2336" y="0"/>
                  </a:moveTo>
                  <a:lnTo>
                    <a:pt x="1" y="6986"/>
                  </a:lnTo>
                  <a:lnTo>
                    <a:pt x="9332" y="6986"/>
                  </a:lnTo>
                  <a:lnTo>
                    <a:pt x="1133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7"/>
            <p:cNvSpPr/>
            <p:nvPr/>
          </p:nvSpPr>
          <p:spPr>
            <a:xfrm>
              <a:off x="2271050" y="4935450"/>
              <a:ext cx="304475" cy="190275"/>
            </a:xfrm>
            <a:custGeom>
              <a:rect b="b" l="l" r="r" t="t"/>
              <a:pathLst>
                <a:path extrusionOk="0" h="7611" w="12179">
                  <a:moveTo>
                    <a:pt x="11353" y="624"/>
                  </a:moveTo>
                  <a:lnTo>
                    <a:pt x="9530" y="6986"/>
                  </a:lnTo>
                  <a:lnTo>
                    <a:pt x="867" y="6986"/>
                  </a:lnTo>
                  <a:lnTo>
                    <a:pt x="2993" y="624"/>
                  </a:lnTo>
                  <a:close/>
                  <a:moveTo>
                    <a:pt x="2545" y="1"/>
                  </a:moveTo>
                  <a:lnTo>
                    <a:pt x="1" y="7610"/>
                  </a:lnTo>
                  <a:lnTo>
                    <a:pt x="10001" y="7610"/>
                  </a:lnTo>
                  <a:lnTo>
                    <a:pt x="121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7"/>
            <p:cNvSpPr/>
            <p:nvPr/>
          </p:nvSpPr>
          <p:spPr>
            <a:xfrm>
              <a:off x="3074950" y="4487125"/>
              <a:ext cx="230125" cy="141900"/>
            </a:xfrm>
            <a:custGeom>
              <a:rect b="b" l="l" r="r" t="t"/>
              <a:pathLst>
                <a:path extrusionOk="0" h="5676" w="9205">
                  <a:moveTo>
                    <a:pt x="1081" y="0"/>
                  </a:moveTo>
                  <a:lnTo>
                    <a:pt x="0" y="5675"/>
                  </a:lnTo>
                  <a:lnTo>
                    <a:pt x="8395" y="5675"/>
                  </a:lnTo>
                  <a:lnTo>
                    <a:pt x="920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7"/>
            <p:cNvSpPr/>
            <p:nvPr/>
          </p:nvSpPr>
          <p:spPr>
            <a:xfrm>
              <a:off x="3065500" y="4479350"/>
              <a:ext cx="248550" cy="157450"/>
            </a:xfrm>
            <a:custGeom>
              <a:rect b="b" l="l" r="r" t="t"/>
              <a:pathLst>
                <a:path extrusionOk="0" h="6298" w="9942">
                  <a:moveTo>
                    <a:pt x="9224" y="623"/>
                  </a:moveTo>
                  <a:lnTo>
                    <a:pt x="8503" y="5675"/>
                  </a:lnTo>
                  <a:lnTo>
                    <a:pt x="755" y="5675"/>
                  </a:lnTo>
                  <a:lnTo>
                    <a:pt x="1717" y="623"/>
                  </a:lnTo>
                  <a:close/>
                  <a:moveTo>
                    <a:pt x="1201" y="0"/>
                  </a:moveTo>
                  <a:lnTo>
                    <a:pt x="0" y="6298"/>
                  </a:lnTo>
                  <a:lnTo>
                    <a:pt x="9044" y="6298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7"/>
            <p:cNvSpPr/>
            <p:nvPr/>
          </p:nvSpPr>
          <p:spPr>
            <a:xfrm>
              <a:off x="3046025" y="4629000"/>
              <a:ext cx="238825" cy="151725"/>
            </a:xfrm>
            <a:custGeom>
              <a:rect b="b" l="l" r="r" t="t"/>
              <a:pathLst>
                <a:path extrusionOk="0" h="6069" w="9553">
                  <a:moveTo>
                    <a:pt x="1157" y="0"/>
                  </a:moveTo>
                  <a:lnTo>
                    <a:pt x="1" y="6068"/>
                  </a:lnTo>
                  <a:lnTo>
                    <a:pt x="8686" y="6068"/>
                  </a:lnTo>
                  <a:lnTo>
                    <a:pt x="955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7"/>
            <p:cNvSpPr/>
            <p:nvPr/>
          </p:nvSpPr>
          <p:spPr>
            <a:xfrm>
              <a:off x="3036625" y="4621200"/>
              <a:ext cx="257225" cy="167300"/>
            </a:xfrm>
            <a:custGeom>
              <a:rect b="b" l="l" r="r" t="t"/>
              <a:pathLst>
                <a:path extrusionOk="0" h="6692" w="10289">
                  <a:moveTo>
                    <a:pt x="9569" y="624"/>
                  </a:moveTo>
                  <a:lnTo>
                    <a:pt x="8793" y="6068"/>
                  </a:lnTo>
                  <a:lnTo>
                    <a:pt x="753" y="6068"/>
                  </a:lnTo>
                  <a:lnTo>
                    <a:pt x="1791" y="624"/>
                  </a:lnTo>
                  <a:close/>
                  <a:moveTo>
                    <a:pt x="1276" y="1"/>
                  </a:moveTo>
                  <a:lnTo>
                    <a:pt x="0" y="6692"/>
                  </a:lnTo>
                  <a:lnTo>
                    <a:pt x="9333" y="6692"/>
                  </a:lnTo>
                  <a:lnTo>
                    <a:pt x="102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7"/>
            <p:cNvSpPr/>
            <p:nvPr/>
          </p:nvSpPr>
          <p:spPr>
            <a:xfrm>
              <a:off x="2828875" y="4629000"/>
              <a:ext cx="246100" cy="151725"/>
            </a:xfrm>
            <a:custGeom>
              <a:rect b="b" l="l" r="r" t="t"/>
              <a:pathLst>
                <a:path extrusionOk="0" h="6069" w="9844">
                  <a:moveTo>
                    <a:pt x="1447" y="0"/>
                  </a:moveTo>
                  <a:lnTo>
                    <a:pt x="0" y="6068"/>
                  </a:lnTo>
                  <a:lnTo>
                    <a:pt x="8687" y="6068"/>
                  </a:lnTo>
                  <a:lnTo>
                    <a:pt x="984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7"/>
            <p:cNvSpPr/>
            <p:nvPr/>
          </p:nvSpPr>
          <p:spPr>
            <a:xfrm>
              <a:off x="2819000" y="4621200"/>
              <a:ext cx="265375" cy="167300"/>
            </a:xfrm>
            <a:custGeom>
              <a:rect b="b" l="l" r="r" t="t"/>
              <a:pathLst>
                <a:path extrusionOk="0" h="6692" w="10615">
                  <a:moveTo>
                    <a:pt x="9862" y="624"/>
                  </a:moveTo>
                  <a:lnTo>
                    <a:pt x="8823" y="6068"/>
                  </a:lnTo>
                  <a:lnTo>
                    <a:pt x="791" y="6068"/>
                  </a:lnTo>
                  <a:lnTo>
                    <a:pt x="2088" y="624"/>
                  </a:lnTo>
                  <a:close/>
                  <a:moveTo>
                    <a:pt x="1596" y="1"/>
                  </a:moveTo>
                  <a:lnTo>
                    <a:pt x="1" y="6692"/>
                  </a:lnTo>
                  <a:lnTo>
                    <a:pt x="9339" y="6692"/>
                  </a:lnTo>
                  <a:lnTo>
                    <a:pt x="106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7"/>
            <p:cNvSpPr/>
            <p:nvPr/>
          </p:nvSpPr>
          <p:spPr>
            <a:xfrm>
              <a:off x="3263175" y="4629000"/>
              <a:ext cx="231575" cy="151725"/>
            </a:xfrm>
            <a:custGeom>
              <a:rect b="b" l="l" r="r" t="t"/>
              <a:pathLst>
                <a:path extrusionOk="0" h="6069" w="9263">
                  <a:moveTo>
                    <a:pt x="866" y="0"/>
                  </a:moveTo>
                  <a:lnTo>
                    <a:pt x="0" y="6068"/>
                  </a:lnTo>
                  <a:lnTo>
                    <a:pt x="8687" y="6068"/>
                  </a:lnTo>
                  <a:lnTo>
                    <a:pt x="926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7"/>
            <p:cNvSpPr/>
            <p:nvPr/>
          </p:nvSpPr>
          <p:spPr>
            <a:xfrm>
              <a:off x="3254200" y="4621200"/>
              <a:ext cx="249100" cy="167300"/>
            </a:xfrm>
            <a:custGeom>
              <a:rect b="b" l="l" r="r" t="t"/>
              <a:pathLst>
                <a:path extrusionOk="0" h="6692" w="9964">
                  <a:moveTo>
                    <a:pt x="9279" y="624"/>
                  </a:moveTo>
                  <a:lnTo>
                    <a:pt x="8762" y="6068"/>
                  </a:lnTo>
                  <a:lnTo>
                    <a:pt x="719" y="6068"/>
                  </a:lnTo>
                  <a:lnTo>
                    <a:pt x="1496" y="624"/>
                  </a:lnTo>
                  <a:close/>
                  <a:moveTo>
                    <a:pt x="955" y="1"/>
                  </a:moveTo>
                  <a:lnTo>
                    <a:pt x="0" y="6692"/>
                  </a:lnTo>
                  <a:lnTo>
                    <a:pt x="9330" y="6692"/>
                  </a:lnTo>
                  <a:lnTo>
                    <a:pt x="99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7"/>
            <p:cNvSpPr/>
            <p:nvPr/>
          </p:nvSpPr>
          <p:spPr>
            <a:xfrm>
              <a:off x="2394575" y="4629000"/>
              <a:ext cx="260625" cy="151725"/>
            </a:xfrm>
            <a:custGeom>
              <a:rect b="b" l="l" r="r" t="t"/>
              <a:pathLst>
                <a:path extrusionOk="0" h="6069" w="10425">
                  <a:moveTo>
                    <a:pt x="2028" y="0"/>
                  </a:moveTo>
                  <a:lnTo>
                    <a:pt x="0" y="6068"/>
                  </a:lnTo>
                  <a:lnTo>
                    <a:pt x="8687" y="6068"/>
                  </a:lnTo>
                  <a:lnTo>
                    <a:pt x="1042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7"/>
            <p:cNvSpPr/>
            <p:nvPr/>
          </p:nvSpPr>
          <p:spPr>
            <a:xfrm>
              <a:off x="2383750" y="4621200"/>
              <a:ext cx="281775" cy="167300"/>
            </a:xfrm>
            <a:custGeom>
              <a:rect b="b" l="l" r="r" t="t"/>
              <a:pathLst>
                <a:path extrusionOk="0" h="6692" w="11271">
                  <a:moveTo>
                    <a:pt x="10444" y="624"/>
                  </a:moveTo>
                  <a:lnTo>
                    <a:pt x="8886" y="6068"/>
                  </a:lnTo>
                  <a:lnTo>
                    <a:pt x="867" y="6068"/>
                  </a:lnTo>
                  <a:lnTo>
                    <a:pt x="2685" y="624"/>
                  </a:lnTo>
                  <a:close/>
                  <a:moveTo>
                    <a:pt x="2237" y="1"/>
                  </a:moveTo>
                  <a:lnTo>
                    <a:pt x="0" y="6692"/>
                  </a:lnTo>
                  <a:lnTo>
                    <a:pt x="9355" y="6692"/>
                  </a:lnTo>
                  <a:lnTo>
                    <a:pt x="11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7"/>
            <p:cNvSpPr/>
            <p:nvPr/>
          </p:nvSpPr>
          <p:spPr>
            <a:xfrm>
              <a:off x="5217550" y="4780700"/>
              <a:ext cx="271800" cy="162575"/>
            </a:xfrm>
            <a:custGeom>
              <a:rect b="b" l="l" r="r" t="t"/>
              <a:pathLst>
                <a:path extrusionOk="0" h="6503" w="10872">
                  <a:moveTo>
                    <a:pt x="0" y="0"/>
                  </a:moveTo>
                  <a:lnTo>
                    <a:pt x="1874" y="6502"/>
                  </a:lnTo>
                  <a:lnTo>
                    <a:pt x="10871" y="6502"/>
                  </a:lnTo>
                  <a:lnTo>
                    <a:pt x="868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7"/>
            <p:cNvSpPr/>
            <p:nvPr/>
          </p:nvSpPr>
          <p:spPr>
            <a:xfrm>
              <a:off x="5207175" y="4772875"/>
              <a:ext cx="293025" cy="178175"/>
            </a:xfrm>
            <a:custGeom>
              <a:rect b="b" l="l" r="r" t="t"/>
              <a:pathLst>
                <a:path extrusionOk="0" h="7127" w="11721">
                  <a:moveTo>
                    <a:pt x="8879" y="625"/>
                  </a:moveTo>
                  <a:lnTo>
                    <a:pt x="10854" y="6504"/>
                  </a:lnTo>
                  <a:lnTo>
                    <a:pt x="2523" y="6504"/>
                  </a:lnTo>
                  <a:lnTo>
                    <a:pt x="829" y="625"/>
                  </a:lnTo>
                  <a:close/>
                  <a:moveTo>
                    <a:pt x="1" y="1"/>
                  </a:moveTo>
                  <a:lnTo>
                    <a:pt x="2054" y="7127"/>
                  </a:lnTo>
                  <a:lnTo>
                    <a:pt x="11720" y="712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7"/>
            <p:cNvSpPr/>
            <p:nvPr/>
          </p:nvSpPr>
          <p:spPr>
            <a:xfrm>
              <a:off x="2611725" y="4629000"/>
              <a:ext cx="253350" cy="151725"/>
            </a:xfrm>
            <a:custGeom>
              <a:rect b="b" l="l" r="r" t="t"/>
              <a:pathLst>
                <a:path extrusionOk="0" h="6069" w="10134">
                  <a:moveTo>
                    <a:pt x="1738" y="0"/>
                  </a:moveTo>
                  <a:lnTo>
                    <a:pt x="1" y="6068"/>
                  </a:lnTo>
                  <a:lnTo>
                    <a:pt x="8686" y="6068"/>
                  </a:lnTo>
                  <a:lnTo>
                    <a:pt x="1013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7"/>
            <p:cNvSpPr/>
            <p:nvPr/>
          </p:nvSpPr>
          <p:spPr>
            <a:xfrm>
              <a:off x="2601400" y="4621200"/>
              <a:ext cx="273550" cy="167300"/>
            </a:xfrm>
            <a:custGeom>
              <a:rect b="b" l="l" r="r" t="t"/>
              <a:pathLst>
                <a:path extrusionOk="0" h="6692" w="10942">
                  <a:moveTo>
                    <a:pt x="10152" y="624"/>
                  </a:moveTo>
                  <a:lnTo>
                    <a:pt x="8854" y="6068"/>
                  </a:lnTo>
                  <a:lnTo>
                    <a:pt x="828" y="6068"/>
                  </a:lnTo>
                  <a:lnTo>
                    <a:pt x="2386" y="624"/>
                  </a:lnTo>
                  <a:close/>
                  <a:moveTo>
                    <a:pt x="1916" y="1"/>
                  </a:moveTo>
                  <a:lnTo>
                    <a:pt x="1" y="6692"/>
                  </a:lnTo>
                  <a:lnTo>
                    <a:pt x="9346" y="6692"/>
                  </a:lnTo>
                  <a:lnTo>
                    <a:pt x="109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7"/>
            <p:cNvSpPr/>
            <p:nvPr/>
          </p:nvSpPr>
          <p:spPr>
            <a:xfrm>
              <a:off x="2340250" y="4780700"/>
              <a:ext cx="271500" cy="162575"/>
            </a:xfrm>
            <a:custGeom>
              <a:rect b="b" l="l" r="r" t="t"/>
              <a:pathLst>
                <a:path extrusionOk="0" h="6503" w="10860">
                  <a:moveTo>
                    <a:pt x="2173" y="0"/>
                  </a:moveTo>
                  <a:lnTo>
                    <a:pt x="1" y="6502"/>
                  </a:lnTo>
                  <a:lnTo>
                    <a:pt x="8998" y="6502"/>
                  </a:lnTo>
                  <a:lnTo>
                    <a:pt x="1086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7"/>
            <p:cNvSpPr/>
            <p:nvPr/>
          </p:nvSpPr>
          <p:spPr>
            <a:xfrm>
              <a:off x="2329425" y="4772875"/>
              <a:ext cx="292650" cy="178175"/>
            </a:xfrm>
            <a:custGeom>
              <a:rect b="b" l="l" r="r" t="t"/>
              <a:pathLst>
                <a:path extrusionOk="0" h="7127" w="11706">
                  <a:moveTo>
                    <a:pt x="10880" y="625"/>
                  </a:moveTo>
                  <a:lnTo>
                    <a:pt x="9195" y="6504"/>
                  </a:lnTo>
                  <a:lnTo>
                    <a:pt x="867" y="6504"/>
                  </a:lnTo>
                  <a:lnTo>
                    <a:pt x="2830" y="625"/>
                  </a:lnTo>
                  <a:close/>
                  <a:moveTo>
                    <a:pt x="2382" y="1"/>
                  </a:moveTo>
                  <a:lnTo>
                    <a:pt x="1" y="7127"/>
                  </a:lnTo>
                  <a:lnTo>
                    <a:pt x="9666" y="7127"/>
                  </a:lnTo>
                  <a:lnTo>
                    <a:pt x="11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7"/>
            <p:cNvSpPr/>
            <p:nvPr/>
          </p:nvSpPr>
          <p:spPr>
            <a:xfrm>
              <a:off x="4544150" y="4629000"/>
              <a:ext cx="239100" cy="151725"/>
            </a:xfrm>
            <a:custGeom>
              <a:rect b="b" l="l" r="r" t="t"/>
              <a:pathLst>
                <a:path extrusionOk="0" h="6069" w="9564">
                  <a:moveTo>
                    <a:pt x="0" y="0"/>
                  </a:moveTo>
                  <a:lnTo>
                    <a:pt x="879" y="6068"/>
                  </a:lnTo>
                  <a:lnTo>
                    <a:pt x="9564" y="6068"/>
                  </a:lnTo>
                  <a:lnTo>
                    <a:pt x="83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7"/>
            <p:cNvSpPr/>
            <p:nvPr/>
          </p:nvSpPr>
          <p:spPr>
            <a:xfrm>
              <a:off x="4535175" y="4621200"/>
              <a:ext cx="257500" cy="167300"/>
            </a:xfrm>
            <a:custGeom>
              <a:rect b="b" l="l" r="r" t="t"/>
              <a:pathLst>
                <a:path extrusionOk="0" h="6692" w="10300">
                  <a:moveTo>
                    <a:pt x="8498" y="624"/>
                  </a:moveTo>
                  <a:lnTo>
                    <a:pt x="9546" y="6068"/>
                  </a:lnTo>
                  <a:lnTo>
                    <a:pt x="1508" y="6068"/>
                  </a:lnTo>
                  <a:lnTo>
                    <a:pt x="721" y="624"/>
                  </a:lnTo>
                  <a:close/>
                  <a:moveTo>
                    <a:pt x="1" y="1"/>
                  </a:moveTo>
                  <a:lnTo>
                    <a:pt x="967" y="6692"/>
                  </a:lnTo>
                  <a:lnTo>
                    <a:pt x="10300" y="6692"/>
                  </a:lnTo>
                  <a:lnTo>
                    <a:pt x="9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7"/>
            <p:cNvSpPr/>
            <p:nvPr/>
          </p:nvSpPr>
          <p:spPr>
            <a:xfrm>
              <a:off x="4334275" y="4629000"/>
              <a:ext cx="231850" cy="151725"/>
            </a:xfrm>
            <a:custGeom>
              <a:rect b="b" l="l" r="r" t="t"/>
              <a:pathLst>
                <a:path extrusionOk="0" h="6069" w="9274">
                  <a:moveTo>
                    <a:pt x="0" y="0"/>
                  </a:moveTo>
                  <a:lnTo>
                    <a:pt x="587" y="6068"/>
                  </a:lnTo>
                  <a:lnTo>
                    <a:pt x="9274" y="6068"/>
                  </a:lnTo>
                  <a:lnTo>
                    <a:pt x="839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7"/>
            <p:cNvSpPr/>
            <p:nvPr/>
          </p:nvSpPr>
          <p:spPr>
            <a:xfrm>
              <a:off x="4325675" y="4621200"/>
              <a:ext cx="249450" cy="167300"/>
            </a:xfrm>
            <a:custGeom>
              <a:rect b="b" l="l" r="r" t="t"/>
              <a:pathLst>
                <a:path extrusionOk="0" h="6692" w="9978">
                  <a:moveTo>
                    <a:pt x="8470" y="624"/>
                  </a:moveTo>
                  <a:lnTo>
                    <a:pt x="9257" y="6068"/>
                  </a:lnTo>
                  <a:lnTo>
                    <a:pt x="1214" y="6068"/>
                  </a:lnTo>
                  <a:lnTo>
                    <a:pt x="688" y="624"/>
                  </a:lnTo>
                  <a:close/>
                  <a:moveTo>
                    <a:pt x="1" y="1"/>
                  </a:moveTo>
                  <a:lnTo>
                    <a:pt x="647" y="6692"/>
                  </a:lnTo>
                  <a:lnTo>
                    <a:pt x="9978" y="6692"/>
                  </a:lnTo>
                  <a:lnTo>
                    <a:pt x="9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7"/>
            <p:cNvSpPr/>
            <p:nvPr/>
          </p:nvSpPr>
          <p:spPr>
            <a:xfrm>
              <a:off x="4963950" y="4629000"/>
              <a:ext cx="253625" cy="151725"/>
            </a:xfrm>
            <a:custGeom>
              <a:rect b="b" l="l" r="r" t="t"/>
              <a:pathLst>
                <a:path extrusionOk="0" h="6069" w="10145">
                  <a:moveTo>
                    <a:pt x="1" y="0"/>
                  </a:moveTo>
                  <a:lnTo>
                    <a:pt x="1459" y="6068"/>
                  </a:lnTo>
                  <a:lnTo>
                    <a:pt x="10144" y="6068"/>
                  </a:lnTo>
                  <a:lnTo>
                    <a:pt x="839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7"/>
            <p:cNvSpPr/>
            <p:nvPr/>
          </p:nvSpPr>
          <p:spPr>
            <a:xfrm>
              <a:off x="4954050" y="4621200"/>
              <a:ext cx="273875" cy="167300"/>
            </a:xfrm>
            <a:custGeom>
              <a:rect b="b" l="l" r="r" t="t"/>
              <a:pathLst>
                <a:path extrusionOk="0" h="6692" w="10955">
                  <a:moveTo>
                    <a:pt x="8558" y="624"/>
                  </a:moveTo>
                  <a:lnTo>
                    <a:pt x="10126" y="6068"/>
                  </a:lnTo>
                  <a:lnTo>
                    <a:pt x="2100" y="6068"/>
                  </a:lnTo>
                  <a:lnTo>
                    <a:pt x="792" y="624"/>
                  </a:lnTo>
                  <a:close/>
                  <a:moveTo>
                    <a:pt x="0" y="1"/>
                  </a:moveTo>
                  <a:lnTo>
                    <a:pt x="1607" y="6692"/>
                  </a:lnTo>
                  <a:lnTo>
                    <a:pt x="10954" y="6692"/>
                  </a:lnTo>
                  <a:lnTo>
                    <a:pt x="90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7"/>
            <p:cNvSpPr/>
            <p:nvPr/>
          </p:nvSpPr>
          <p:spPr>
            <a:xfrm>
              <a:off x="3697475" y="4629000"/>
              <a:ext cx="217175" cy="151725"/>
            </a:xfrm>
            <a:custGeom>
              <a:rect b="b" l="l" r="r" t="t"/>
              <a:pathLst>
                <a:path extrusionOk="0" h="6069" w="8687">
                  <a:moveTo>
                    <a:pt x="285" y="0"/>
                  </a:moveTo>
                  <a:lnTo>
                    <a:pt x="0" y="6068"/>
                  </a:lnTo>
                  <a:lnTo>
                    <a:pt x="8687" y="6068"/>
                  </a:lnTo>
                  <a:lnTo>
                    <a:pt x="868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7"/>
            <p:cNvSpPr/>
            <p:nvPr/>
          </p:nvSpPr>
          <p:spPr>
            <a:xfrm>
              <a:off x="3689325" y="4621200"/>
              <a:ext cx="233125" cy="167300"/>
            </a:xfrm>
            <a:custGeom>
              <a:rect b="b" l="l" r="r" t="t"/>
              <a:pathLst>
                <a:path extrusionOk="0" h="6692" w="9325">
                  <a:moveTo>
                    <a:pt x="8696" y="624"/>
                  </a:moveTo>
                  <a:lnTo>
                    <a:pt x="8701" y="6068"/>
                  </a:lnTo>
                  <a:lnTo>
                    <a:pt x="653" y="6068"/>
                  </a:lnTo>
                  <a:lnTo>
                    <a:pt x="909" y="624"/>
                  </a:lnTo>
                  <a:close/>
                  <a:moveTo>
                    <a:pt x="314" y="1"/>
                  </a:moveTo>
                  <a:lnTo>
                    <a:pt x="1" y="6692"/>
                  </a:lnTo>
                  <a:lnTo>
                    <a:pt x="9324" y="6692"/>
                  </a:lnTo>
                  <a:lnTo>
                    <a:pt x="93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7"/>
            <p:cNvSpPr/>
            <p:nvPr/>
          </p:nvSpPr>
          <p:spPr>
            <a:xfrm>
              <a:off x="4124375" y="4629000"/>
              <a:ext cx="224575" cy="151725"/>
            </a:xfrm>
            <a:custGeom>
              <a:rect b="b" l="l" r="r" t="t"/>
              <a:pathLst>
                <a:path extrusionOk="0" h="6069" w="8983">
                  <a:moveTo>
                    <a:pt x="0" y="0"/>
                  </a:moveTo>
                  <a:lnTo>
                    <a:pt x="297" y="6068"/>
                  </a:lnTo>
                  <a:lnTo>
                    <a:pt x="8983" y="6068"/>
                  </a:lnTo>
                  <a:lnTo>
                    <a:pt x="839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7"/>
            <p:cNvSpPr/>
            <p:nvPr/>
          </p:nvSpPr>
          <p:spPr>
            <a:xfrm>
              <a:off x="4116200" y="4621200"/>
              <a:ext cx="241350" cy="167300"/>
            </a:xfrm>
            <a:custGeom>
              <a:rect b="b" l="l" r="r" t="t"/>
              <a:pathLst>
                <a:path extrusionOk="0" h="6692" w="9654">
                  <a:moveTo>
                    <a:pt x="8441" y="624"/>
                  </a:moveTo>
                  <a:lnTo>
                    <a:pt x="8966" y="6068"/>
                  </a:lnTo>
                  <a:lnTo>
                    <a:pt x="922" y="6068"/>
                  </a:lnTo>
                  <a:lnTo>
                    <a:pt x="655" y="624"/>
                  </a:lnTo>
                  <a:close/>
                  <a:moveTo>
                    <a:pt x="0" y="1"/>
                  </a:moveTo>
                  <a:lnTo>
                    <a:pt x="327" y="6692"/>
                  </a:lnTo>
                  <a:lnTo>
                    <a:pt x="9653" y="6692"/>
                  </a:lnTo>
                  <a:lnTo>
                    <a:pt x="90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7"/>
            <p:cNvSpPr/>
            <p:nvPr/>
          </p:nvSpPr>
          <p:spPr>
            <a:xfrm>
              <a:off x="3914500" y="4629000"/>
              <a:ext cx="217325" cy="151725"/>
            </a:xfrm>
            <a:custGeom>
              <a:rect b="b" l="l" r="r" t="t"/>
              <a:pathLst>
                <a:path extrusionOk="0" h="6069" w="8693">
                  <a:moveTo>
                    <a:pt x="0" y="0"/>
                  </a:moveTo>
                  <a:lnTo>
                    <a:pt x="6" y="6068"/>
                  </a:lnTo>
                  <a:lnTo>
                    <a:pt x="8692" y="6068"/>
                  </a:lnTo>
                  <a:lnTo>
                    <a:pt x="839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7"/>
            <p:cNvSpPr/>
            <p:nvPr/>
          </p:nvSpPr>
          <p:spPr>
            <a:xfrm>
              <a:off x="3906700" y="4621200"/>
              <a:ext cx="233300" cy="167300"/>
            </a:xfrm>
            <a:custGeom>
              <a:rect b="b" l="l" r="r" t="t"/>
              <a:pathLst>
                <a:path extrusionOk="0" h="6692" w="9332">
                  <a:moveTo>
                    <a:pt x="8410" y="624"/>
                  </a:moveTo>
                  <a:lnTo>
                    <a:pt x="8676" y="6068"/>
                  </a:lnTo>
                  <a:lnTo>
                    <a:pt x="629" y="6068"/>
                  </a:lnTo>
                  <a:lnTo>
                    <a:pt x="624" y="624"/>
                  </a:lnTo>
                  <a:close/>
                  <a:moveTo>
                    <a:pt x="1" y="1"/>
                  </a:moveTo>
                  <a:lnTo>
                    <a:pt x="6" y="6692"/>
                  </a:lnTo>
                  <a:lnTo>
                    <a:pt x="9331" y="6692"/>
                  </a:lnTo>
                  <a:lnTo>
                    <a:pt x="9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7"/>
            <p:cNvSpPr/>
            <p:nvPr/>
          </p:nvSpPr>
          <p:spPr>
            <a:xfrm>
              <a:off x="3480325" y="4629000"/>
              <a:ext cx="224300" cy="151725"/>
            </a:xfrm>
            <a:custGeom>
              <a:rect b="b" l="l" r="r" t="t"/>
              <a:pathLst>
                <a:path extrusionOk="0" h="6069" w="8972">
                  <a:moveTo>
                    <a:pt x="576" y="0"/>
                  </a:moveTo>
                  <a:lnTo>
                    <a:pt x="1" y="6068"/>
                  </a:lnTo>
                  <a:lnTo>
                    <a:pt x="8686" y="6068"/>
                  </a:lnTo>
                  <a:lnTo>
                    <a:pt x="897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7"/>
            <p:cNvSpPr/>
            <p:nvPr/>
          </p:nvSpPr>
          <p:spPr>
            <a:xfrm>
              <a:off x="3471775" y="4621200"/>
              <a:ext cx="241025" cy="167300"/>
            </a:xfrm>
            <a:custGeom>
              <a:rect b="b" l="l" r="r" t="t"/>
              <a:pathLst>
                <a:path extrusionOk="0" h="6692" w="9641">
                  <a:moveTo>
                    <a:pt x="8987" y="624"/>
                  </a:moveTo>
                  <a:lnTo>
                    <a:pt x="8731" y="6068"/>
                  </a:lnTo>
                  <a:lnTo>
                    <a:pt x="685" y="6068"/>
                  </a:lnTo>
                  <a:lnTo>
                    <a:pt x="1202" y="624"/>
                  </a:lnTo>
                  <a:close/>
                  <a:moveTo>
                    <a:pt x="634" y="1"/>
                  </a:moveTo>
                  <a:lnTo>
                    <a:pt x="0" y="6692"/>
                  </a:lnTo>
                  <a:lnTo>
                    <a:pt x="9327" y="6692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7"/>
            <p:cNvSpPr/>
            <p:nvPr/>
          </p:nvSpPr>
          <p:spPr>
            <a:xfrm>
              <a:off x="4348925" y="4780700"/>
              <a:ext cx="240700" cy="162575"/>
            </a:xfrm>
            <a:custGeom>
              <a:rect b="b" l="l" r="r" t="t"/>
              <a:pathLst>
                <a:path extrusionOk="0" h="6503" w="9628">
                  <a:moveTo>
                    <a:pt x="1" y="0"/>
                  </a:moveTo>
                  <a:lnTo>
                    <a:pt x="629" y="6502"/>
                  </a:lnTo>
                  <a:lnTo>
                    <a:pt x="9627" y="6502"/>
                  </a:lnTo>
                  <a:lnTo>
                    <a:pt x="868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7"/>
            <p:cNvSpPr/>
            <p:nvPr/>
          </p:nvSpPr>
          <p:spPr>
            <a:xfrm>
              <a:off x="4340350" y="4772875"/>
              <a:ext cx="258250" cy="178175"/>
            </a:xfrm>
            <a:custGeom>
              <a:rect b="b" l="l" r="r" t="t"/>
              <a:pathLst>
                <a:path extrusionOk="0" h="7127" w="10330">
                  <a:moveTo>
                    <a:pt x="8761" y="625"/>
                  </a:moveTo>
                  <a:lnTo>
                    <a:pt x="9610" y="6504"/>
                  </a:lnTo>
                  <a:lnTo>
                    <a:pt x="1255" y="6504"/>
                  </a:lnTo>
                  <a:lnTo>
                    <a:pt x="687" y="625"/>
                  </a:lnTo>
                  <a:close/>
                  <a:moveTo>
                    <a:pt x="0" y="1"/>
                  </a:moveTo>
                  <a:lnTo>
                    <a:pt x="690" y="7127"/>
                  </a:lnTo>
                  <a:lnTo>
                    <a:pt x="10329" y="7127"/>
                  </a:lnTo>
                  <a:lnTo>
                    <a:pt x="9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7"/>
            <p:cNvSpPr/>
            <p:nvPr/>
          </p:nvSpPr>
          <p:spPr>
            <a:xfrm>
              <a:off x="4566100" y="4780700"/>
              <a:ext cx="248450" cy="162575"/>
            </a:xfrm>
            <a:custGeom>
              <a:rect b="b" l="l" r="r" t="t"/>
              <a:pathLst>
                <a:path extrusionOk="0" h="6503" w="9938">
                  <a:moveTo>
                    <a:pt x="1" y="0"/>
                  </a:moveTo>
                  <a:lnTo>
                    <a:pt x="940" y="6502"/>
                  </a:lnTo>
                  <a:lnTo>
                    <a:pt x="9937" y="6502"/>
                  </a:lnTo>
                  <a:lnTo>
                    <a:pt x="868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7"/>
            <p:cNvSpPr/>
            <p:nvPr/>
          </p:nvSpPr>
          <p:spPr>
            <a:xfrm>
              <a:off x="4557100" y="4772875"/>
              <a:ext cx="266900" cy="178175"/>
            </a:xfrm>
            <a:custGeom>
              <a:rect b="b" l="l" r="r" t="t"/>
              <a:pathLst>
                <a:path extrusionOk="0" h="7127" w="10676">
                  <a:moveTo>
                    <a:pt x="8788" y="625"/>
                  </a:moveTo>
                  <a:lnTo>
                    <a:pt x="9920" y="6504"/>
                  </a:lnTo>
                  <a:lnTo>
                    <a:pt x="1570" y="6504"/>
                  </a:lnTo>
                  <a:lnTo>
                    <a:pt x="721" y="625"/>
                  </a:lnTo>
                  <a:close/>
                  <a:moveTo>
                    <a:pt x="0" y="1"/>
                  </a:moveTo>
                  <a:lnTo>
                    <a:pt x="1031" y="7127"/>
                  </a:lnTo>
                  <a:lnTo>
                    <a:pt x="10675" y="7127"/>
                  </a:lnTo>
                  <a:lnTo>
                    <a:pt x="9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7"/>
            <p:cNvSpPr/>
            <p:nvPr/>
          </p:nvSpPr>
          <p:spPr>
            <a:xfrm>
              <a:off x="2565175" y="4780700"/>
              <a:ext cx="263725" cy="162575"/>
            </a:xfrm>
            <a:custGeom>
              <a:rect b="b" l="l" r="r" t="t"/>
              <a:pathLst>
                <a:path extrusionOk="0" h="6503" w="10549">
                  <a:moveTo>
                    <a:pt x="1863" y="0"/>
                  </a:moveTo>
                  <a:lnTo>
                    <a:pt x="1" y="6502"/>
                  </a:lnTo>
                  <a:lnTo>
                    <a:pt x="8998" y="6502"/>
                  </a:lnTo>
                  <a:lnTo>
                    <a:pt x="1054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7"/>
            <p:cNvSpPr/>
            <p:nvPr/>
          </p:nvSpPr>
          <p:spPr>
            <a:xfrm>
              <a:off x="2554850" y="4772875"/>
              <a:ext cx="283925" cy="178175"/>
            </a:xfrm>
            <a:custGeom>
              <a:rect b="b" l="l" r="r" t="t"/>
              <a:pathLst>
                <a:path extrusionOk="0" h="7127" w="11357">
                  <a:moveTo>
                    <a:pt x="10567" y="625"/>
                  </a:moveTo>
                  <a:lnTo>
                    <a:pt x="9165" y="6504"/>
                  </a:lnTo>
                  <a:lnTo>
                    <a:pt x="827" y="6504"/>
                  </a:lnTo>
                  <a:lnTo>
                    <a:pt x="2511" y="625"/>
                  </a:lnTo>
                  <a:close/>
                  <a:moveTo>
                    <a:pt x="2041" y="1"/>
                  </a:moveTo>
                  <a:lnTo>
                    <a:pt x="1" y="7127"/>
                  </a:lnTo>
                  <a:lnTo>
                    <a:pt x="9657" y="7127"/>
                  </a:lnTo>
                  <a:lnTo>
                    <a:pt x="113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47"/>
            <p:cNvSpPr/>
            <p:nvPr/>
          </p:nvSpPr>
          <p:spPr>
            <a:xfrm>
              <a:off x="4783225" y="4780700"/>
              <a:ext cx="256250" cy="162575"/>
            </a:xfrm>
            <a:custGeom>
              <a:rect b="b" l="l" r="r" t="t"/>
              <a:pathLst>
                <a:path extrusionOk="0" h="6503" w="10250">
                  <a:moveTo>
                    <a:pt x="1" y="0"/>
                  </a:moveTo>
                  <a:lnTo>
                    <a:pt x="1252" y="6502"/>
                  </a:lnTo>
                  <a:lnTo>
                    <a:pt x="10249" y="6502"/>
                  </a:lnTo>
                  <a:lnTo>
                    <a:pt x="868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47"/>
            <p:cNvSpPr/>
            <p:nvPr/>
          </p:nvSpPr>
          <p:spPr>
            <a:xfrm>
              <a:off x="4773800" y="4772875"/>
              <a:ext cx="275575" cy="178175"/>
            </a:xfrm>
            <a:custGeom>
              <a:rect b="b" l="l" r="r" t="t"/>
              <a:pathLst>
                <a:path extrusionOk="0" h="7127" w="11023">
                  <a:moveTo>
                    <a:pt x="8818" y="625"/>
                  </a:moveTo>
                  <a:lnTo>
                    <a:pt x="10231" y="6504"/>
                  </a:lnTo>
                  <a:lnTo>
                    <a:pt x="1887" y="6504"/>
                  </a:lnTo>
                  <a:lnTo>
                    <a:pt x="756" y="625"/>
                  </a:lnTo>
                  <a:close/>
                  <a:moveTo>
                    <a:pt x="0" y="1"/>
                  </a:moveTo>
                  <a:lnTo>
                    <a:pt x="1372" y="7127"/>
                  </a:lnTo>
                  <a:lnTo>
                    <a:pt x="11023" y="7127"/>
                  </a:lnTo>
                  <a:lnTo>
                    <a:pt x="93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7"/>
            <p:cNvSpPr/>
            <p:nvPr/>
          </p:nvSpPr>
          <p:spPr>
            <a:xfrm>
              <a:off x="3914625" y="4780700"/>
              <a:ext cx="225125" cy="162575"/>
            </a:xfrm>
            <a:custGeom>
              <a:rect b="b" l="l" r="r" t="t"/>
              <a:pathLst>
                <a:path extrusionOk="0" h="6503" w="9005">
                  <a:moveTo>
                    <a:pt x="1" y="0"/>
                  </a:moveTo>
                  <a:lnTo>
                    <a:pt x="6" y="6502"/>
                  </a:lnTo>
                  <a:lnTo>
                    <a:pt x="9004" y="6502"/>
                  </a:lnTo>
                  <a:lnTo>
                    <a:pt x="868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7"/>
            <p:cNvSpPr/>
            <p:nvPr/>
          </p:nvSpPr>
          <p:spPr>
            <a:xfrm>
              <a:off x="3906825" y="4772875"/>
              <a:ext cx="241100" cy="178175"/>
            </a:xfrm>
            <a:custGeom>
              <a:rect b="b" l="l" r="r" t="t"/>
              <a:pathLst>
                <a:path extrusionOk="0" h="7127" w="9644">
                  <a:moveTo>
                    <a:pt x="8702" y="625"/>
                  </a:moveTo>
                  <a:lnTo>
                    <a:pt x="8988" y="6504"/>
                  </a:lnTo>
                  <a:lnTo>
                    <a:pt x="631" y="6504"/>
                  </a:lnTo>
                  <a:lnTo>
                    <a:pt x="624" y="625"/>
                  </a:lnTo>
                  <a:close/>
                  <a:moveTo>
                    <a:pt x="0" y="1"/>
                  </a:moveTo>
                  <a:lnTo>
                    <a:pt x="7" y="7127"/>
                  </a:lnTo>
                  <a:lnTo>
                    <a:pt x="9643" y="7127"/>
                  </a:lnTo>
                  <a:lnTo>
                    <a:pt x="9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7"/>
            <p:cNvSpPr/>
            <p:nvPr/>
          </p:nvSpPr>
          <p:spPr>
            <a:xfrm>
              <a:off x="5000400" y="4780700"/>
              <a:ext cx="264025" cy="162575"/>
            </a:xfrm>
            <a:custGeom>
              <a:rect b="b" l="l" r="r" t="t"/>
              <a:pathLst>
                <a:path extrusionOk="0" h="6503" w="10561">
                  <a:moveTo>
                    <a:pt x="1" y="0"/>
                  </a:moveTo>
                  <a:lnTo>
                    <a:pt x="1562" y="6502"/>
                  </a:lnTo>
                  <a:lnTo>
                    <a:pt x="10560" y="6502"/>
                  </a:lnTo>
                  <a:lnTo>
                    <a:pt x="868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7"/>
            <p:cNvSpPr/>
            <p:nvPr/>
          </p:nvSpPr>
          <p:spPr>
            <a:xfrm>
              <a:off x="4990525" y="4772875"/>
              <a:ext cx="284225" cy="178175"/>
            </a:xfrm>
            <a:custGeom>
              <a:rect b="b" l="l" r="r" t="t"/>
              <a:pathLst>
                <a:path extrusionOk="0" h="7127" w="11369">
                  <a:moveTo>
                    <a:pt x="8847" y="625"/>
                  </a:moveTo>
                  <a:lnTo>
                    <a:pt x="10541" y="6504"/>
                  </a:lnTo>
                  <a:lnTo>
                    <a:pt x="2204" y="6504"/>
                  </a:lnTo>
                  <a:lnTo>
                    <a:pt x="791" y="625"/>
                  </a:lnTo>
                  <a:close/>
                  <a:moveTo>
                    <a:pt x="0" y="1"/>
                  </a:moveTo>
                  <a:lnTo>
                    <a:pt x="1712" y="7127"/>
                  </a:lnTo>
                  <a:lnTo>
                    <a:pt x="11368" y="7127"/>
                  </a:lnTo>
                  <a:lnTo>
                    <a:pt x="93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7"/>
            <p:cNvSpPr/>
            <p:nvPr/>
          </p:nvSpPr>
          <p:spPr>
            <a:xfrm>
              <a:off x="4131800" y="4780700"/>
              <a:ext cx="232875" cy="162575"/>
            </a:xfrm>
            <a:custGeom>
              <a:rect b="b" l="l" r="r" t="t"/>
              <a:pathLst>
                <a:path extrusionOk="0" h="6503" w="9315">
                  <a:moveTo>
                    <a:pt x="0" y="0"/>
                  </a:moveTo>
                  <a:lnTo>
                    <a:pt x="317" y="6502"/>
                  </a:lnTo>
                  <a:lnTo>
                    <a:pt x="9314" y="6502"/>
                  </a:lnTo>
                  <a:lnTo>
                    <a:pt x="868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7"/>
            <p:cNvSpPr/>
            <p:nvPr/>
          </p:nvSpPr>
          <p:spPr>
            <a:xfrm>
              <a:off x="4123600" y="4772875"/>
              <a:ext cx="249650" cy="178175"/>
            </a:xfrm>
            <a:custGeom>
              <a:rect b="b" l="l" r="r" t="t"/>
              <a:pathLst>
                <a:path extrusionOk="0" h="7127" w="9986">
                  <a:moveTo>
                    <a:pt x="8730" y="625"/>
                  </a:moveTo>
                  <a:lnTo>
                    <a:pt x="9299" y="6504"/>
                  </a:lnTo>
                  <a:lnTo>
                    <a:pt x="943" y="6504"/>
                  </a:lnTo>
                  <a:lnTo>
                    <a:pt x="655" y="625"/>
                  </a:lnTo>
                  <a:close/>
                  <a:moveTo>
                    <a:pt x="0" y="1"/>
                  </a:moveTo>
                  <a:lnTo>
                    <a:pt x="348" y="7127"/>
                  </a:lnTo>
                  <a:lnTo>
                    <a:pt x="9986" y="7127"/>
                  </a:lnTo>
                  <a:lnTo>
                    <a:pt x="92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47"/>
            <p:cNvSpPr/>
            <p:nvPr/>
          </p:nvSpPr>
          <p:spPr>
            <a:xfrm>
              <a:off x="3015050" y="4780700"/>
              <a:ext cx="248150" cy="162575"/>
            </a:xfrm>
            <a:custGeom>
              <a:rect b="b" l="l" r="r" t="t"/>
              <a:pathLst>
                <a:path extrusionOk="0" h="6503" w="9926">
                  <a:moveTo>
                    <a:pt x="1240" y="0"/>
                  </a:moveTo>
                  <a:lnTo>
                    <a:pt x="1" y="6502"/>
                  </a:lnTo>
                  <a:lnTo>
                    <a:pt x="8998" y="6502"/>
                  </a:lnTo>
                  <a:lnTo>
                    <a:pt x="99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47"/>
            <p:cNvSpPr/>
            <p:nvPr/>
          </p:nvSpPr>
          <p:spPr>
            <a:xfrm>
              <a:off x="3005625" y="4772875"/>
              <a:ext cx="266550" cy="178175"/>
            </a:xfrm>
            <a:custGeom>
              <a:rect b="b" l="l" r="r" t="t"/>
              <a:pathLst>
                <a:path extrusionOk="0" h="7127" w="10662">
                  <a:moveTo>
                    <a:pt x="9943" y="625"/>
                  </a:moveTo>
                  <a:lnTo>
                    <a:pt x="9104" y="6504"/>
                  </a:lnTo>
                  <a:lnTo>
                    <a:pt x="754" y="6504"/>
                  </a:lnTo>
                  <a:lnTo>
                    <a:pt x="1874" y="625"/>
                  </a:lnTo>
                  <a:close/>
                  <a:moveTo>
                    <a:pt x="1358" y="1"/>
                  </a:moveTo>
                  <a:lnTo>
                    <a:pt x="1" y="7127"/>
                  </a:lnTo>
                  <a:lnTo>
                    <a:pt x="9645" y="7127"/>
                  </a:lnTo>
                  <a:lnTo>
                    <a:pt x="10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7"/>
            <p:cNvSpPr/>
            <p:nvPr/>
          </p:nvSpPr>
          <p:spPr>
            <a:xfrm>
              <a:off x="2790100" y="4780700"/>
              <a:ext cx="255950" cy="162575"/>
            </a:xfrm>
            <a:custGeom>
              <a:rect b="b" l="l" r="r" t="t"/>
              <a:pathLst>
                <a:path extrusionOk="0" h="6503" w="10238">
                  <a:moveTo>
                    <a:pt x="1551" y="0"/>
                  </a:moveTo>
                  <a:lnTo>
                    <a:pt x="1" y="6502"/>
                  </a:lnTo>
                  <a:lnTo>
                    <a:pt x="8999" y="6502"/>
                  </a:lnTo>
                  <a:lnTo>
                    <a:pt x="1023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7"/>
            <p:cNvSpPr/>
            <p:nvPr/>
          </p:nvSpPr>
          <p:spPr>
            <a:xfrm>
              <a:off x="2780250" y="4772875"/>
              <a:ext cx="275225" cy="178175"/>
            </a:xfrm>
            <a:custGeom>
              <a:rect b="b" l="l" r="r" t="t"/>
              <a:pathLst>
                <a:path extrusionOk="0" h="7127" w="11009">
                  <a:moveTo>
                    <a:pt x="10255" y="625"/>
                  </a:moveTo>
                  <a:lnTo>
                    <a:pt x="9134" y="6504"/>
                  </a:lnTo>
                  <a:lnTo>
                    <a:pt x="790" y="6504"/>
                  </a:lnTo>
                  <a:lnTo>
                    <a:pt x="2192" y="625"/>
                  </a:lnTo>
                  <a:close/>
                  <a:moveTo>
                    <a:pt x="1699" y="1"/>
                  </a:moveTo>
                  <a:lnTo>
                    <a:pt x="0" y="7127"/>
                  </a:lnTo>
                  <a:lnTo>
                    <a:pt x="9650" y="7127"/>
                  </a:lnTo>
                  <a:lnTo>
                    <a:pt x="1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7"/>
            <p:cNvSpPr/>
            <p:nvPr/>
          </p:nvSpPr>
          <p:spPr>
            <a:xfrm>
              <a:off x="3689850" y="4780700"/>
              <a:ext cx="224950" cy="162575"/>
            </a:xfrm>
            <a:custGeom>
              <a:rect b="b" l="l" r="r" t="t"/>
              <a:pathLst>
                <a:path extrusionOk="0" h="6503" w="8998">
                  <a:moveTo>
                    <a:pt x="305" y="0"/>
                  </a:moveTo>
                  <a:lnTo>
                    <a:pt x="1" y="6502"/>
                  </a:lnTo>
                  <a:lnTo>
                    <a:pt x="8997" y="6502"/>
                  </a:lnTo>
                  <a:lnTo>
                    <a:pt x="899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7"/>
            <p:cNvSpPr/>
            <p:nvPr/>
          </p:nvSpPr>
          <p:spPr>
            <a:xfrm>
              <a:off x="3681700" y="4772875"/>
              <a:ext cx="240900" cy="178175"/>
            </a:xfrm>
            <a:custGeom>
              <a:rect b="b" l="l" r="r" t="t"/>
              <a:pathLst>
                <a:path extrusionOk="0" h="7127" w="9636">
                  <a:moveTo>
                    <a:pt x="9006" y="625"/>
                  </a:moveTo>
                  <a:lnTo>
                    <a:pt x="9012" y="6504"/>
                  </a:lnTo>
                  <a:lnTo>
                    <a:pt x="653" y="6504"/>
                  </a:lnTo>
                  <a:lnTo>
                    <a:pt x="930" y="625"/>
                  </a:lnTo>
                  <a:close/>
                  <a:moveTo>
                    <a:pt x="334" y="1"/>
                  </a:moveTo>
                  <a:lnTo>
                    <a:pt x="1" y="7127"/>
                  </a:lnTo>
                  <a:lnTo>
                    <a:pt x="9636" y="7127"/>
                  </a:lnTo>
                  <a:lnTo>
                    <a:pt x="96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7"/>
            <p:cNvSpPr/>
            <p:nvPr/>
          </p:nvSpPr>
          <p:spPr>
            <a:xfrm>
              <a:off x="3464925" y="4780700"/>
              <a:ext cx="232575" cy="162575"/>
            </a:xfrm>
            <a:custGeom>
              <a:rect b="b" l="l" r="r" t="t"/>
              <a:pathLst>
                <a:path extrusionOk="0" h="6503" w="9303">
                  <a:moveTo>
                    <a:pt x="617" y="0"/>
                  </a:moveTo>
                  <a:lnTo>
                    <a:pt x="1" y="6502"/>
                  </a:lnTo>
                  <a:lnTo>
                    <a:pt x="8998" y="6502"/>
                  </a:lnTo>
                  <a:lnTo>
                    <a:pt x="930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7"/>
            <p:cNvSpPr/>
            <p:nvPr/>
          </p:nvSpPr>
          <p:spPr>
            <a:xfrm>
              <a:off x="3456350" y="4772875"/>
              <a:ext cx="249325" cy="178175"/>
            </a:xfrm>
            <a:custGeom>
              <a:rect b="b" l="l" r="r" t="t"/>
              <a:pathLst>
                <a:path extrusionOk="0" h="7127" w="9973">
                  <a:moveTo>
                    <a:pt x="9320" y="625"/>
                  </a:moveTo>
                  <a:lnTo>
                    <a:pt x="9043" y="6504"/>
                  </a:lnTo>
                  <a:lnTo>
                    <a:pt x="686" y="6504"/>
                  </a:lnTo>
                  <a:lnTo>
                    <a:pt x="1243" y="625"/>
                  </a:lnTo>
                  <a:close/>
                  <a:moveTo>
                    <a:pt x="677" y="1"/>
                  </a:moveTo>
                  <a:lnTo>
                    <a:pt x="0" y="7127"/>
                  </a:lnTo>
                  <a:lnTo>
                    <a:pt x="9638" y="7127"/>
                  </a:lnTo>
                  <a:lnTo>
                    <a:pt x="99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7"/>
            <p:cNvSpPr/>
            <p:nvPr/>
          </p:nvSpPr>
          <p:spPr>
            <a:xfrm>
              <a:off x="3239975" y="4780700"/>
              <a:ext cx="240375" cy="162575"/>
            </a:xfrm>
            <a:custGeom>
              <a:rect b="b" l="l" r="r" t="t"/>
              <a:pathLst>
                <a:path extrusionOk="0" h="6503" w="9615">
                  <a:moveTo>
                    <a:pt x="928" y="0"/>
                  </a:moveTo>
                  <a:lnTo>
                    <a:pt x="1" y="6502"/>
                  </a:lnTo>
                  <a:lnTo>
                    <a:pt x="8999" y="6502"/>
                  </a:lnTo>
                  <a:lnTo>
                    <a:pt x="96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7"/>
            <p:cNvSpPr/>
            <p:nvPr/>
          </p:nvSpPr>
          <p:spPr>
            <a:xfrm>
              <a:off x="3231000" y="4772875"/>
              <a:ext cx="257925" cy="178175"/>
            </a:xfrm>
            <a:custGeom>
              <a:rect b="b" l="l" r="r" t="t"/>
              <a:pathLst>
                <a:path extrusionOk="0" h="7127" w="10317">
                  <a:moveTo>
                    <a:pt x="9631" y="625"/>
                  </a:moveTo>
                  <a:lnTo>
                    <a:pt x="9074" y="6504"/>
                  </a:lnTo>
                  <a:lnTo>
                    <a:pt x="718" y="6504"/>
                  </a:lnTo>
                  <a:lnTo>
                    <a:pt x="1558" y="625"/>
                  </a:lnTo>
                  <a:close/>
                  <a:moveTo>
                    <a:pt x="1017" y="1"/>
                  </a:moveTo>
                  <a:lnTo>
                    <a:pt x="1" y="7127"/>
                  </a:lnTo>
                  <a:lnTo>
                    <a:pt x="9640" y="7127"/>
                  </a:lnTo>
                  <a:lnTo>
                    <a:pt x="103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7"/>
            <p:cNvSpPr/>
            <p:nvPr/>
          </p:nvSpPr>
          <p:spPr>
            <a:xfrm>
              <a:off x="4754050" y="4629000"/>
              <a:ext cx="246375" cy="151725"/>
            </a:xfrm>
            <a:custGeom>
              <a:rect b="b" l="l" r="r" t="t"/>
              <a:pathLst>
                <a:path extrusionOk="0" h="6069" w="9855">
                  <a:moveTo>
                    <a:pt x="1" y="0"/>
                  </a:moveTo>
                  <a:lnTo>
                    <a:pt x="1168" y="6068"/>
                  </a:lnTo>
                  <a:lnTo>
                    <a:pt x="9855" y="6068"/>
                  </a:lnTo>
                  <a:lnTo>
                    <a:pt x="83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7"/>
            <p:cNvSpPr/>
            <p:nvPr/>
          </p:nvSpPr>
          <p:spPr>
            <a:xfrm>
              <a:off x="4744600" y="4621200"/>
              <a:ext cx="265700" cy="167300"/>
            </a:xfrm>
            <a:custGeom>
              <a:rect b="b" l="l" r="r" t="t"/>
              <a:pathLst>
                <a:path extrusionOk="0" h="6692" w="10628">
                  <a:moveTo>
                    <a:pt x="8528" y="624"/>
                  </a:moveTo>
                  <a:lnTo>
                    <a:pt x="9836" y="6068"/>
                  </a:lnTo>
                  <a:lnTo>
                    <a:pt x="1803" y="6068"/>
                  </a:lnTo>
                  <a:lnTo>
                    <a:pt x="755" y="624"/>
                  </a:lnTo>
                  <a:close/>
                  <a:moveTo>
                    <a:pt x="1" y="1"/>
                  </a:moveTo>
                  <a:lnTo>
                    <a:pt x="1289" y="6692"/>
                  </a:lnTo>
                  <a:lnTo>
                    <a:pt x="10628" y="6692"/>
                  </a:lnTo>
                  <a:lnTo>
                    <a:pt x="9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7"/>
            <p:cNvSpPr/>
            <p:nvPr/>
          </p:nvSpPr>
          <p:spPr>
            <a:xfrm>
              <a:off x="2289600" y="4341925"/>
              <a:ext cx="251625" cy="145225"/>
            </a:xfrm>
            <a:custGeom>
              <a:rect b="b" l="l" r="r" t="t"/>
              <a:pathLst>
                <a:path extrusionOk="0" h="5809" w="10065">
                  <a:moveTo>
                    <a:pt x="2219" y="0"/>
                  </a:moveTo>
                  <a:lnTo>
                    <a:pt x="0" y="5808"/>
                  </a:lnTo>
                  <a:lnTo>
                    <a:pt x="8123" y="5808"/>
                  </a:lnTo>
                  <a:lnTo>
                    <a:pt x="1006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47"/>
            <p:cNvSpPr/>
            <p:nvPr/>
          </p:nvSpPr>
          <p:spPr>
            <a:xfrm>
              <a:off x="2278275" y="4334125"/>
              <a:ext cx="273775" cy="160800"/>
            </a:xfrm>
            <a:custGeom>
              <a:rect b="b" l="l" r="r" t="t"/>
              <a:pathLst>
                <a:path extrusionOk="0" h="6432" w="10951">
                  <a:moveTo>
                    <a:pt x="10085" y="624"/>
                  </a:moveTo>
                  <a:lnTo>
                    <a:pt x="8352" y="5809"/>
                  </a:lnTo>
                  <a:lnTo>
                    <a:pt x="905" y="5809"/>
                  </a:lnTo>
                  <a:lnTo>
                    <a:pt x="2886" y="624"/>
                  </a:lnTo>
                  <a:close/>
                  <a:moveTo>
                    <a:pt x="2458" y="1"/>
                  </a:moveTo>
                  <a:lnTo>
                    <a:pt x="0" y="6432"/>
                  </a:lnTo>
                  <a:lnTo>
                    <a:pt x="8801" y="6432"/>
                  </a:lnTo>
                  <a:lnTo>
                    <a:pt x="10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47"/>
            <p:cNvSpPr/>
            <p:nvPr/>
          </p:nvSpPr>
          <p:spPr>
            <a:xfrm>
              <a:off x="2041650" y="4487125"/>
              <a:ext cx="247975" cy="141900"/>
            </a:xfrm>
            <a:custGeom>
              <a:rect b="b" l="l" r="r" t="t"/>
              <a:pathLst>
                <a:path extrusionOk="0" h="5676" w="9919">
                  <a:moveTo>
                    <a:pt x="2419" y="0"/>
                  </a:moveTo>
                  <a:lnTo>
                    <a:pt x="0" y="5675"/>
                  </a:lnTo>
                  <a:lnTo>
                    <a:pt x="7750" y="5675"/>
                  </a:lnTo>
                  <a:lnTo>
                    <a:pt x="991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7"/>
            <p:cNvSpPr/>
            <p:nvPr/>
          </p:nvSpPr>
          <p:spPr>
            <a:xfrm>
              <a:off x="2029850" y="4479350"/>
              <a:ext cx="271050" cy="157450"/>
            </a:xfrm>
            <a:custGeom>
              <a:rect b="b" l="l" r="r" t="t"/>
              <a:pathLst>
                <a:path extrusionOk="0" h="6298" w="10842">
                  <a:moveTo>
                    <a:pt x="9937" y="623"/>
                  </a:moveTo>
                  <a:lnTo>
                    <a:pt x="8008" y="5675"/>
                  </a:lnTo>
                  <a:lnTo>
                    <a:pt x="944" y="5675"/>
                  </a:lnTo>
                  <a:lnTo>
                    <a:pt x="3097" y="623"/>
                  </a:lnTo>
                  <a:close/>
                  <a:moveTo>
                    <a:pt x="2684" y="0"/>
                  </a:moveTo>
                  <a:lnTo>
                    <a:pt x="0" y="6298"/>
                  </a:lnTo>
                  <a:lnTo>
                    <a:pt x="8436" y="6298"/>
                  </a:lnTo>
                  <a:lnTo>
                    <a:pt x="108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47"/>
            <p:cNvSpPr/>
            <p:nvPr/>
          </p:nvSpPr>
          <p:spPr>
            <a:xfrm>
              <a:off x="2102100" y="4341925"/>
              <a:ext cx="242975" cy="145225"/>
            </a:xfrm>
            <a:custGeom>
              <a:rect b="b" l="l" r="r" t="t"/>
              <a:pathLst>
                <a:path extrusionOk="0" h="5809" w="9719">
                  <a:moveTo>
                    <a:pt x="2477" y="0"/>
                  </a:moveTo>
                  <a:lnTo>
                    <a:pt x="1" y="5808"/>
                  </a:lnTo>
                  <a:lnTo>
                    <a:pt x="7500" y="5808"/>
                  </a:lnTo>
                  <a:lnTo>
                    <a:pt x="971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7"/>
            <p:cNvSpPr/>
            <p:nvPr/>
          </p:nvSpPr>
          <p:spPr>
            <a:xfrm>
              <a:off x="2090325" y="4334125"/>
              <a:ext cx="266075" cy="160800"/>
            </a:xfrm>
            <a:custGeom>
              <a:rect b="b" l="l" r="r" t="t"/>
              <a:pathLst>
                <a:path extrusionOk="0" h="6432" w="10643">
                  <a:moveTo>
                    <a:pt x="9737" y="624"/>
                  </a:moveTo>
                  <a:lnTo>
                    <a:pt x="7756" y="5809"/>
                  </a:lnTo>
                  <a:lnTo>
                    <a:pt x="943" y="5809"/>
                  </a:lnTo>
                  <a:lnTo>
                    <a:pt x="3153" y="624"/>
                  </a:lnTo>
                  <a:close/>
                  <a:moveTo>
                    <a:pt x="2741" y="1"/>
                  </a:moveTo>
                  <a:lnTo>
                    <a:pt x="0" y="6432"/>
                  </a:lnTo>
                  <a:lnTo>
                    <a:pt x="8185" y="6432"/>
                  </a:lnTo>
                  <a:lnTo>
                    <a:pt x="10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7"/>
            <p:cNvSpPr/>
            <p:nvPr/>
          </p:nvSpPr>
          <p:spPr>
            <a:xfrm>
              <a:off x="1976975" y="4629000"/>
              <a:ext cx="258425" cy="151725"/>
            </a:xfrm>
            <a:custGeom>
              <a:rect b="b" l="l" r="r" t="t"/>
              <a:pathLst>
                <a:path extrusionOk="0" h="6069" w="10337">
                  <a:moveTo>
                    <a:pt x="2587" y="0"/>
                  </a:moveTo>
                  <a:lnTo>
                    <a:pt x="0" y="6068"/>
                  </a:lnTo>
                  <a:lnTo>
                    <a:pt x="8019" y="6068"/>
                  </a:lnTo>
                  <a:lnTo>
                    <a:pt x="1033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7"/>
            <p:cNvSpPr/>
            <p:nvPr/>
          </p:nvSpPr>
          <p:spPr>
            <a:xfrm>
              <a:off x="1965175" y="4621200"/>
              <a:ext cx="281525" cy="167300"/>
            </a:xfrm>
            <a:custGeom>
              <a:rect b="b" l="l" r="r" t="t"/>
              <a:pathLst>
                <a:path extrusionOk="0" h="6692" w="11261">
                  <a:moveTo>
                    <a:pt x="10355" y="624"/>
                  </a:moveTo>
                  <a:lnTo>
                    <a:pt x="8275" y="6068"/>
                  </a:lnTo>
                  <a:lnTo>
                    <a:pt x="944" y="6068"/>
                  </a:lnTo>
                  <a:lnTo>
                    <a:pt x="3264" y="624"/>
                  </a:lnTo>
                  <a:close/>
                  <a:moveTo>
                    <a:pt x="2852" y="1"/>
                  </a:moveTo>
                  <a:lnTo>
                    <a:pt x="1" y="6692"/>
                  </a:lnTo>
                  <a:lnTo>
                    <a:pt x="8705" y="6692"/>
                  </a:lnTo>
                  <a:lnTo>
                    <a:pt x="112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7"/>
            <p:cNvSpPr/>
            <p:nvPr/>
          </p:nvSpPr>
          <p:spPr>
            <a:xfrm>
              <a:off x="1907700" y="4780700"/>
              <a:ext cx="269750" cy="162575"/>
            </a:xfrm>
            <a:custGeom>
              <a:rect b="b" l="l" r="r" t="t"/>
              <a:pathLst>
                <a:path extrusionOk="0" h="6503" w="10790">
                  <a:moveTo>
                    <a:pt x="2771" y="0"/>
                  </a:moveTo>
                  <a:lnTo>
                    <a:pt x="0" y="6502"/>
                  </a:lnTo>
                  <a:lnTo>
                    <a:pt x="8305" y="6502"/>
                  </a:lnTo>
                  <a:lnTo>
                    <a:pt x="1079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7"/>
            <p:cNvSpPr/>
            <p:nvPr/>
          </p:nvSpPr>
          <p:spPr>
            <a:xfrm>
              <a:off x="1895875" y="4772875"/>
              <a:ext cx="292875" cy="178175"/>
            </a:xfrm>
            <a:custGeom>
              <a:rect b="b" l="l" r="r" t="t"/>
              <a:pathLst>
                <a:path extrusionOk="0" h="7127" w="11715">
                  <a:moveTo>
                    <a:pt x="10809" y="625"/>
                  </a:moveTo>
                  <a:lnTo>
                    <a:pt x="8563" y="6504"/>
                  </a:lnTo>
                  <a:lnTo>
                    <a:pt x="944" y="6504"/>
                  </a:lnTo>
                  <a:lnTo>
                    <a:pt x="3451" y="625"/>
                  </a:lnTo>
                  <a:close/>
                  <a:moveTo>
                    <a:pt x="3038" y="1"/>
                  </a:moveTo>
                  <a:lnTo>
                    <a:pt x="1" y="7127"/>
                  </a:lnTo>
                  <a:lnTo>
                    <a:pt x="8993" y="7127"/>
                  </a:lnTo>
                  <a:lnTo>
                    <a:pt x="11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7"/>
            <p:cNvSpPr/>
            <p:nvPr/>
          </p:nvSpPr>
          <p:spPr>
            <a:xfrm>
              <a:off x="1833225" y="4943250"/>
              <a:ext cx="282100" cy="174650"/>
            </a:xfrm>
            <a:custGeom>
              <a:rect b="b" l="l" r="r" t="t"/>
              <a:pathLst>
                <a:path extrusionOk="0" h="6986" w="11284">
                  <a:moveTo>
                    <a:pt x="2979" y="0"/>
                  </a:moveTo>
                  <a:lnTo>
                    <a:pt x="1" y="6986"/>
                  </a:lnTo>
                  <a:lnTo>
                    <a:pt x="8615" y="6986"/>
                  </a:lnTo>
                  <a:lnTo>
                    <a:pt x="1128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47"/>
            <p:cNvSpPr/>
            <p:nvPr/>
          </p:nvSpPr>
          <p:spPr>
            <a:xfrm>
              <a:off x="1821425" y="4935450"/>
              <a:ext cx="305225" cy="190275"/>
            </a:xfrm>
            <a:custGeom>
              <a:rect b="b" l="l" r="r" t="t"/>
              <a:pathLst>
                <a:path extrusionOk="0" h="7611" w="12209">
                  <a:moveTo>
                    <a:pt x="11304" y="624"/>
                  </a:moveTo>
                  <a:lnTo>
                    <a:pt x="8872" y="6986"/>
                  </a:lnTo>
                  <a:lnTo>
                    <a:pt x="945" y="6986"/>
                  </a:lnTo>
                  <a:lnTo>
                    <a:pt x="3657" y="624"/>
                  </a:lnTo>
                  <a:close/>
                  <a:moveTo>
                    <a:pt x="3245" y="1"/>
                  </a:moveTo>
                  <a:lnTo>
                    <a:pt x="1" y="7610"/>
                  </a:lnTo>
                  <a:lnTo>
                    <a:pt x="9302" y="7610"/>
                  </a:lnTo>
                  <a:lnTo>
                    <a:pt x="12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7"/>
            <p:cNvSpPr/>
            <p:nvPr/>
          </p:nvSpPr>
          <p:spPr>
            <a:xfrm>
              <a:off x="5593600" y="4629000"/>
              <a:ext cx="250350" cy="151725"/>
            </a:xfrm>
            <a:custGeom>
              <a:rect b="b" l="l" r="r" t="t"/>
              <a:pathLst>
                <a:path extrusionOk="0" h="6069" w="10014">
                  <a:moveTo>
                    <a:pt x="1" y="0"/>
                  </a:moveTo>
                  <a:lnTo>
                    <a:pt x="2330" y="6068"/>
                  </a:lnTo>
                  <a:lnTo>
                    <a:pt x="10014" y="6068"/>
                  </a:lnTo>
                  <a:lnTo>
                    <a:pt x="742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47"/>
            <p:cNvSpPr/>
            <p:nvPr/>
          </p:nvSpPr>
          <p:spPr>
            <a:xfrm>
              <a:off x="5582275" y="4621200"/>
              <a:ext cx="273500" cy="167300"/>
            </a:xfrm>
            <a:custGeom>
              <a:rect b="b" l="l" r="r" t="t"/>
              <a:pathLst>
                <a:path extrusionOk="0" h="6692" w="10940">
                  <a:moveTo>
                    <a:pt x="7676" y="624"/>
                  </a:moveTo>
                  <a:lnTo>
                    <a:pt x="9996" y="6068"/>
                  </a:lnTo>
                  <a:lnTo>
                    <a:pt x="2998" y="6068"/>
                  </a:lnTo>
                  <a:lnTo>
                    <a:pt x="908" y="624"/>
                  </a:lnTo>
                  <a:close/>
                  <a:moveTo>
                    <a:pt x="1" y="1"/>
                  </a:moveTo>
                  <a:lnTo>
                    <a:pt x="2569" y="6692"/>
                  </a:lnTo>
                  <a:lnTo>
                    <a:pt x="10940" y="6692"/>
                  </a:lnTo>
                  <a:lnTo>
                    <a:pt x="8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47"/>
            <p:cNvSpPr/>
            <p:nvPr/>
          </p:nvSpPr>
          <p:spPr>
            <a:xfrm>
              <a:off x="5651850" y="4780700"/>
              <a:ext cx="261400" cy="162575"/>
            </a:xfrm>
            <a:custGeom>
              <a:rect b="b" l="l" r="r" t="t"/>
              <a:pathLst>
                <a:path extrusionOk="0" h="6503" w="10456">
                  <a:moveTo>
                    <a:pt x="0" y="0"/>
                  </a:moveTo>
                  <a:lnTo>
                    <a:pt x="2496" y="6502"/>
                  </a:lnTo>
                  <a:lnTo>
                    <a:pt x="10456" y="6502"/>
                  </a:lnTo>
                  <a:lnTo>
                    <a:pt x="768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7"/>
            <p:cNvSpPr/>
            <p:nvPr/>
          </p:nvSpPr>
          <p:spPr>
            <a:xfrm>
              <a:off x="5640525" y="4772875"/>
              <a:ext cx="284525" cy="178175"/>
            </a:xfrm>
            <a:custGeom>
              <a:rect b="b" l="l" r="r" t="t"/>
              <a:pathLst>
                <a:path extrusionOk="0" h="7127" w="11381">
                  <a:moveTo>
                    <a:pt x="7931" y="625"/>
                  </a:moveTo>
                  <a:lnTo>
                    <a:pt x="10437" y="6504"/>
                  </a:lnTo>
                  <a:lnTo>
                    <a:pt x="3165" y="6504"/>
                  </a:lnTo>
                  <a:lnTo>
                    <a:pt x="907" y="625"/>
                  </a:lnTo>
                  <a:close/>
                  <a:moveTo>
                    <a:pt x="0" y="1"/>
                  </a:moveTo>
                  <a:lnTo>
                    <a:pt x="2736" y="7127"/>
                  </a:lnTo>
                  <a:lnTo>
                    <a:pt x="11381" y="7127"/>
                  </a:lnTo>
                  <a:lnTo>
                    <a:pt x="83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7"/>
            <p:cNvSpPr/>
            <p:nvPr/>
          </p:nvSpPr>
          <p:spPr>
            <a:xfrm>
              <a:off x="5714250" y="4943250"/>
              <a:ext cx="273450" cy="174650"/>
            </a:xfrm>
            <a:custGeom>
              <a:rect b="b" l="l" r="r" t="t"/>
              <a:pathLst>
                <a:path extrusionOk="0" h="6986" w="10938">
                  <a:moveTo>
                    <a:pt x="0" y="0"/>
                  </a:moveTo>
                  <a:lnTo>
                    <a:pt x="2683" y="6986"/>
                  </a:lnTo>
                  <a:lnTo>
                    <a:pt x="10938" y="6986"/>
                  </a:lnTo>
                  <a:lnTo>
                    <a:pt x="796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7"/>
            <p:cNvSpPr/>
            <p:nvPr/>
          </p:nvSpPr>
          <p:spPr>
            <a:xfrm>
              <a:off x="5702925" y="4935450"/>
              <a:ext cx="296575" cy="190275"/>
            </a:xfrm>
            <a:custGeom>
              <a:rect b="b" l="l" r="r" t="t"/>
              <a:pathLst>
                <a:path extrusionOk="0" h="7611" w="11863">
                  <a:moveTo>
                    <a:pt x="8206" y="624"/>
                  </a:moveTo>
                  <a:lnTo>
                    <a:pt x="10918" y="6986"/>
                  </a:lnTo>
                  <a:lnTo>
                    <a:pt x="3350" y="6986"/>
                  </a:lnTo>
                  <a:lnTo>
                    <a:pt x="907" y="624"/>
                  </a:lnTo>
                  <a:close/>
                  <a:moveTo>
                    <a:pt x="0" y="1"/>
                  </a:moveTo>
                  <a:lnTo>
                    <a:pt x="2922" y="7610"/>
                  </a:lnTo>
                  <a:lnTo>
                    <a:pt x="11862" y="7610"/>
                  </a:lnTo>
                  <a:lnTo>
                    <a:pt x="86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7"/>
            <p:cNvSpPr/>
            <p:nvPr/>
          </p:nvSpPr>
          <p:spPr>
            <a:xfrm>
              <a:off x="3914225" y="4341925"/>
              <a:ext cx="203275" cy="145225"/>
            </a:xfrm>
            <a:custGeom>
              <a:rect b="b" l="l" r="r" t="t"/>
              <a:pathLst>
                <a:path extrusionOk="0" h="5809" w="8131">
                  <a:moveTo>
                    <a:pt x="0" y="0"/>
                  </a:moveTo>
                  <a:lnTo>
                    <a:pt x="6" y="5808"/>
                  </a:lnTo>
                  <a:lnTo>
                    <a:pt x="8130" y="5808"/>
                  </a:lnTo>
                  <a:lnTo>
                    <a:pt x="784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7"/>
            <p:cNvSpPr/>
            <p:nvPr/>
          </p:nvSpPr>
          <p:spPr>
            <a:xfrm>
              <a:off x="3906425" y="4334125"/>
              <a:ext cx="219250" cy="160800"/>
            </a:xfrm>
            <a:custGeom>
              <a:rect b="b" l="l" r="r" t="t"/>
              <a:pathLst>
                <a:path extrusionOk="0" h="6432" w="8770">
                  <a:moveTo>
                    <a:pt x="7861" y="624"/>
                  </a:moveTo>
                  <a:lnTo>
                    <a:pt x="8114" y="5809"/>
                  </a:lnTo>
                  <a:lnTo>
                    <a:pt x="629" y="5809"/>
                  </a:lnTo>
                  <a:lnTo>
                    <a:pt x="624" y="624"/>
                  </a:lnTo>
                  <a:close/>
                  <a:moveTo>
                    <a:pt x="1" y="1"/>
                  </a:moveTo>
                  <a:lnTo>
                    <a:pt x="6" y="6432"/>
                  </a:lnTo>
                  <a:lnTo>
                    <a:pt x="8769" y="6432"/>
                  </a:lnTo>
                  <a:lnTo>
                    <a:pt x="8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7"/>
            <p:cNvSpPr/>
            <p:nvPr/>
          </p:nvSpPr>
          <p:spPr>
            <a:xfrm>
              <a:off x="5539150" y="4487125"/>
              <a:ext cx="240175" cy="141900"/>
            </a:xfrm>
            <a:custGeom>
              <a:rect b="b" l="l" r="r" t="t"/>
              <a:pathLst>
                <a:path extrusionOk="0" h="5676" w="9607">
                  <a:moveTo>
                    <a:pt x="1" y="0"/>
                  </a:moveTo>
                  <a:lnTo>
                    <a:pt x="2179" y="5675"/>
                  </a:lnTo>
                  <a:lnTo>
                    <a:pt x="9606" y="5675"/>
                  </a:lnTo>
                  <a:lnTo>
                    <a:pt x="718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7"/>
            <p:cNvSpPr/>
            <p:nvPr/>
          </p:nvSpPr>
          <p:spPr>
            <a:xfrm>
              <a:off x="5527800" y="4479350"/>
              <a:ext cx="263300" cy="157450"/>
            </a:xfrm>
            <a:custGeom>
              <a:rect b="b" l="l" r="r" t="t"/>
              <a:pathLst>
                <a:path extrusionOk="0" h="6298" w="10532">
                  <a:moveTo>
                    <a:pt x="7434" y="623"/>
                  </a:moveTo>
                  <a:lnTo>
                    <a:pt x="9588" y="5675"/>
                  </a:lnTo>
                  <a:lnTo>
                    <a:pt x="2847" y="5675"/>
                  </a:lnTo>
                  <a:lnTo>
                    <a:pt x="908" y="623"/>
                  </a:lnTo>
                  <a:close/>
                  <a:moveTo>
                    <a:pt x="1" y="0"/>
                  </a:moveTo>
                  <a:lnTo>
                    <a:pt x="2420" y="6298"/>
                  </a:lnTo>
                  <a:lnTo>
                    <a:pt x="10532" y="6298"/>
                  </a:lnTo>
                  <a:lnTo>
                    <a:pt x="7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7"/>
            <p:cNvSpPr/>
            <p:nvPr/>
          </p:nvSpPr>
          <p:spPr>
            <a:xfrm>
              <a:off x="5434700" y="4780700"/>
              <a:ext cx="279575" cy="162575"/>
            </a:xfrm>
            <a:custGeom>
              <a:rect b="b" l="l" r="r" t="t"/>
              <a:pathLst>
                <a:path extrusionOk="0" h="6503" w="11183">
                  <a:moveTo>
                    <a:pt x="1" y="0"/>
                  </a:moveTo>
                  <a:lnTo>
                    <a:pt x="2185" y="6502"/>
                  </a:lnTo>
                  <a:lnTo>
                    <a:pt x="11182" y="6502"/>
                  </a:lnTo>
                  <a:lnTo>
                    <a:pt x="868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7"/>
            <p:cNvSpPr/>
            <p:nvPr/>
          </p:nvSpPr>
          <p:spPr>
            <a:xfrm>
              <a:off x="5423850" y="4772875"/>
              <a:ext cx="301775" cy="178175"/>
            </a:xfrm>
            <a:custGeom>
              <a:rect b="b" l="l" r="r" t="t"/>
              <a:pathLst>
                <a:path extrusionOk="0" h="7127" w="12071">
                  <a:moveTo>
                    <a:pt x="8906" y="625"/>
                  </a:moveTo>
                  <a:lnTo>
                    <a:pt x="11163" y="6504"/>
                  </a:lnTo>
                  <a:lnTo>
                    <a:pt x="2843" y="6504"/>
                  </a:lnTo>
                  <a:lnTo>
                    <a:pt x="868" y="625"/>
                  </a:lnTo>
                  <a:close/>
                  <a:moveTo>
                    <a:pt x="1" y="1"/>
                  </a:moveTo>
                  <a:lnTo>
                    <a:pt x="2395" y="7127"/>
                  </a:lnTo>
                  <a:lnTo>
                    <a:pt x="12070" y="7127"/>
                  </a:lnTo>
                  <a:lnTo>
                    <a:pt x="93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7"/>
            <p:cNvSpPr/>
            <p:nvPr/>
          </p:nvSpPr>
          <p:spPr>
            <a:xfrm>
              <a:off x="2492675" y="4341925"/>
              <a:ext cx="244675" cy="145225"/>
            </a:xfrm>
            <a:custGeom>
              <a:rect b="b" l="l" r="r" t="t"/>
              <a:pathLst>
                <a:path extrusionOk="0" h="5809" w="9787">
                  <a:moveTo>
                    <a:pt x="1942" y="0"/>
                  </a:moveTo>
                  <a:lnTo>
                    <a:pt x="0" y="5808"/>
                  </a:lnTo>
                  <a:lnTo>
                    <a:pt x="8125" y="5808"/>
                  </a:lnTo>
                  <a:lnTo>
                    <a:pt x="978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47"/>
            <p:cNvSpPr/>
            <p:nvPr/>
          </p:nvSpPr>
          <p:spPr>
            <a:xfrm>
              <a:off x="2481875" y="4334125"/>
              <a:ext cx="265850" cy="160800"/>
            </a:xfrm>
            <a:custGeom>
              <a:rect b="b" l="l" r="r" t="t"/>
              <a:pathLst>
                <a:path extrusionOk="0" h="6432" w="10634">
                  <a:moveTo>
                    <a:pt x="9807" y="624"/>
                  </a:moveTo>
                  <a:lnTo>
                    <a:pt x="8322" y="5809"/>
                  </a:lnTo>
                  <a:lnTo>
                    <a:pt x="865" y="5809"/>
                  </a:lnTo>
                  <a:lnTo>
                    <a:pt x="2598" y="624"/>
                  </a:lnTo>
                  <a:close/>
                  <a:moveTo>
                    <a:pt x="2149" y="1"/>
                  </a:moveTo>
                  <a:lnTo>
                    <a:pt x="1" y="6432"/>
                  </a:lnTo>
                  <a:lnTo>
                    <a:pt x="8791" y="6432"/>
                  </a:lnTo>
                  <a:lnTo>
                    <a:pt x="10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47"/>
            <p:cNvSpPr/>
            <p:nvPr/>
          </p:nvSpPr>
          <p:spPr>
            <a:xfrm>
              <a:off x="5336050" y="4487125"/>
              <a:ext cx="257575" cy="141900"/>
            </a:xfrm>
            <a:custGeom>
              <a:rect b="b" l="l" r="r" t="t"/>
              <a:pathLst>
                <a:path extrusionOk="0" h="5676" w="10303">
                  <a:moveTo>
                    <a:pt x="0" y="0"/>
                  </a:moveTo>
                  <a:lnTo>
                    <a:pt x="1908" y="5675"/>
                  </a:lnTo>
                  <a:lnTo>
                    <a:pt x="10303" y="5675"/>
                  </a:lnTo>
                  <a:lnTo>
                    <a:pt x="812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47"/>
            <p:cNvSpPr/>
            <p:nvPr/>
          </p:nvSpPr>
          <p:spPr>
            <a:xfrm>
              <a:off x="5325225" y="4479350"/>
              <a:ext cx="279750" cy="157450"/>
            </a:xfrm>
            <a:custGeom>
              <a:rect b="b" l="l" r="r" t="t"/>
              <a:pathLst>
                <a:path extrusionOk="0" h="6298" w="11190">
                  <a:moveTo>
                    <a:pt x="8344" y="623"/>
                  </a:moveTo>
                  <a:lnTo>
                    <a:pt x="10283" y="5675"/>
                  </a:lnTo>
                  <a:lnTo>
                    <a:pt x="2564" y="5675"/>
                  </a:lnTo>
                  <a:lnTo>
                    <a:pt x="867" y="623"/>
                  </a:lnTo>
                  <a:close/>
                  <a:moveTo>
                    <a:pt x="0" y="0"/>
                  </a:moveTo>
                  <a:lnTo>
                    <a:pt x="2117" y="6298"/>
                  </a:lnTo>
                  <a:lnTo>
                    <a:pt x="11190" y="6298"/>
                  </a:lnTo>
                  <a:lnTo>
                    <a:pt x="87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47"/>
            <p:cNvSpPr/>
            <p:nvPr/>
          </p:nvSpPr>
          <p:spPr>
            <a:xfrm>
              <a:off x="5483400" y="4341925"/>
              <a:ext cx="235450" cy="145225"/>
            </a:xfrm>
            <a:custGeom>
              <a:rect b="b" l="l" r="r" t="t"/>
              <a:pathLst>
                <a:path extrusionOk="0" h="5809" w="9418">
                  <a:moveTo>
                    <a:pt x="1" y="0"/>
                  </a:moveTo>
                  <a:lnTo>
                    <a:pt x="2231" y="5808"/>
                  </a:lnTo>
                  <a:lnTo>
                    <a:pt x="9417" y="5808"/>
                  </a:lnTo>
                  <a:lnTo>
                    <a:pt x="694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47"/>
            <p:cNvSpPr/>
            <p:nvPr/>
          </p:nvSpPr>
          <p:spPr>
            <a:xfrm>
              <a:off x="5472050" y="4334125"/>
              <a:ext cx="258550" cy="160800"/>
            </a:xfrm>
            <a:custGeom>
              <a:rect b="b" l="l" r="r" t="t"/>
              <a:pathLst>
                <a:path extrusionOk="0" h="6432" w="10342">
                  <a:moveTo>
                    <a:pt x="7190" y="624"/>
                  </a:moveTo>
                  <a:lnTo>
                    <a:pt x="9399" y="5809"/>
                  </a:lnTo>
                  <a:lnTo>
                    <a:pt x="2899" y="5809"/>
                  </a:lnTo>
                  <a:lnTo>
                    <a:pt x="909" y="624"/>
                  </a:lnTo>
                  <a:close/>
                  <a:moveTo>
                    <a:pt x="1" y="1"/>
                  </a:moveTo>
                  <a:lnTo>
                    <a:pt x="2471" y="6432"/>
                  </a:lnTo>
                  <a:lnTo>
                    <a:pt x="10342" y="6432"/>
                  </a:lnTo>
                  <a:lnTo>
                    <a:pt x="76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47"/>
            <p:cNvSpPr/>
            <p:nvPr/>
          </p:nvSpPr>
          <p:spPr>
            <a:xfrm>
              <a:off x="5287250" y="4341925"/>
              <a:ext cx="251925" cy="145225"/>
            </a:xfrm>
            <a:custGeom>
              <a:rect b="b" l="l" r="r" t="t"/>
              <a:pathLst>
                <a:path extrusionOk="0" h="5809" w="10077">
                  <a:moveTo>
                    <a:pt x="1" y="0"/>
                  </a:moveTo>
                  <a:lnTo>
                    <a:pt x="1952" y="5808"/>
                  </a:lnTo>
                  <a:lnTo>
                    <a:pt x="10077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7"/>
            <p:cNvSpPr/>
            <p:nvPr/>
          </p:nvSpPr>
          <p:spPr>
            <a:xfrm>
              <a:off x="5276400" y="4334125"/>
              <a:ext cx="274100" cy="160800"/>
            </a:xfrm>
            <a:custGeom>
              <a:rect b="b" l="l" r="r" t="t"/>
              <a:pathLst>
                <a:path extrusionOk="0" h="6432" w="10964">
                  <a:moveTo>
                    <a:pt x="8067" y="624"/>
                  </a:moveTo>
                  <a:lnTo>
                    <a:pt x="10057" y="5809"/>
                  </a:lnTo>
                  <a:lnTo>
                    <a:pt x="2611" y="5809"/>
                  </a:lnTo>
                  <a:lnTo>
                    <a:pt x="868" y="624"/>
                  </a:lnTo>
                  <a:close/>
                  <a:moveTo>
                    <a:pt x="1" y="1"/>
                  </a:moveTo>
                  <a:lnTo>
                    <a:pt x="2162" y="6432"/>
                  </a:lnTo>
                  <a:lnTo>
                    <a:pt x="10964" y="6432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47"/>
            <p:cNvSpPr/>
            <p:nvPr/>
          </p:nvSpPr>
          <p:spPr>
            <a:xfrm>
              <a:off x="4814525" y="4943250"/>
              <a:ext cx="266925" cy="174650"/>
            </a:xfrm>
            <a:custGeom>
              <a:rect b="b" l="l" r="r" t="t"/>
              <a:pathLst>
                <a:path extrusionOk="0" h="6986" w="10677">
                  <a:moveTo>
                    <a:pt x="0" y="0"/>
                  </a:moveTo>
                  <a:lnTo>
                    <a:pt x="1344" y="6986"/>
                  </a:lnTo>
                  <a:lnTo>
                    <a:pt x="10676" y="6986"/>
                  </a:lnTo>
                  <a:lnTo>
                    <a:pt x="89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47"/>
            <p:cNvSpPr/>
            <p:nvPr/>
          </p:nvSpPr>
          <p:spPr>
            <a:xfrm>
              <a:off x="4805100" y="4935450"/>
              <a:ext cx="286250" cy="190275"/>
            </a:xfrm>
            <a:custGeom>
              <a:rect b="b" l="l" r="r" t="t"/>
              <a:pathLst>
                <a:path extrusionOk="0" h="7611" w="11450">
                  <a:moveTo>
                    <a:pt x="9128" y="624"/>
                  </a:moveTo>
                  <a:lnTo>
                    <a:pt x="10658" y="6986"/>
                  </a:lnTo>
                  <a:lnTo>
                    <a:pt x="1979" y="6986"/>
                  </a:lnTo>
                  <a:lnTo>
                    <a:pt x="754" y="624"/>
                  </a:lnTo>
                  <a:close/>
                  <a:moveTo>
                    <a:pt x="1" y="1"/>
                  </a:moveTo>
                  <a:lnTo>
                    <a:pt x="1464" y="7610"/>
                  </a:lnTo>
                  <a:lnTo>
                    <a:pt x="11450" y="7610"/>
                  </a:lnTo>
                  <a:lnTo>
                    <a:pt x="96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7"/>
            <p:cNvSpPr/>
            <p:nvPr/>
          </p:nvSpPr>
          <p:spPr>
            <a:xfrm>
              <a:off x="5489325" y="4943250"/>
              <a:ext cx="292000" cy="174650"/>
            </a:xfrm>
            <a:custGeom>
              <a:rect b="b" l="l" r="r" t="t"/>
              <a:pathLst>
                <a:path extrusionOk="0" h="6986" w="11680">
                  <a:moveTo>
                    <a:pt x="0" y="0"/>
                  </a:moveTo>
                  <a:lnTo>
                    <a:pt x="2347" y="6986"/>
                  </a:lnTo>
                  <a:lnTo>
                    <a:pt x="11680" y="6986"/>
                  </a:lnTo>
                  <a:lnTo>
                    <a:pt x="89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7"/>
            <p:cNvSpPr/>
            <p:nvPr/>
          </p:nvSpPr>
          <p:spPr>
            <a:xfrm>
              <a:off x="5478525" y="4935450"/>
              <a:ext cx="314125" cy="190275"/>
            </a:xfrm>
            <a:custGeom>
              <a:rect b="b" l="l" r="r" t="t"/>
              <a:pathLst>
                <a:path extrusionOk="0" h="7611" w="12565">
                  <a:moveTo>
                    <a:pt x="9216" y="624"/>
                  </a:moveTo>
                  <a:lnTo>
                    <a:pt x="11658" y="6986"/>
                  </a:lnTo>
                  <a:lnTo>
                    <a:pt x="3003" y="6986"/>
                  </a:lnTo>
                  <a:lnTo>
                    <a:pt x="866" y="624"/>
                  </a:lnTo>
                  <a:close/>
                  <a:moveTo>
                    <a:pt x="0" y="1"/>
                  </a:moveTo>
                  <a:lnTo>
                    <a:pt x="2556" y="7610"/>
                  </a:lnTo>
                  <a:lnTo>
                    <a:pt x="12565" y="7610"/>
                  </a:lnTo>
                  <a:lnTo>
                    <a:pt x="96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7"/>
            <p:cNvSpPr/>
            <p:nvPr/>
          </p:nvSpPr>
          <p:spPr>
            <a:xfrm>
              <a:off x="5091100" y="4341925"/>
              <a:ext cx="244975" cy="145225"/>
            </a:xfrm>
            <a:custGeom>
              <a:rect b="b" l="l" r="r" t="t"/>
              <a:pathLst>
                <a:path extrusionOk="0" h="5809" w="9799">
                  <a:moveTo>
                    <a:pt x="1" y="0"/>
                  </a:moveTo>
                  <a:lnTo>
                    <a:pt x="1675" y="5808"/>
                  </a:lnTo>
                  <a:lnTo>
                    <a:pt x="9798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7"/>
            <p:cNvSpPr/>
            <p:nvPr/>
          </p:nvSpPr>
          <p:spPr>
            <a:xfrm>
              <a:off x="5080775" y="4334125"/>
              <a:ext cx="266150" cy="160800"/>
            </a:xfrm>
            <a:custGeom>
              <a:rect b="b" l="l" r="r" t="t"/>
              <a:pathLst>
                <a:path extrusionOk="0" h="6432" w="10646">
                  <a:moveTo>
                    <a:pt x="8036" y="624"/>
                  </a:moveTo>
                  <a:lnTo>
                    <a:pt x="9778" y="5809"/>
                  </a:lnTo>
                  <a:lnTo>
                    <a:pt x="2322" y="5809"/>
                  </a:lnTo>
                  <a:lnTo>
                    <a:pt x="828" y="624"/>
                  </a:lnTo>
                  <a:close/>
                  <a:moveTo>
                    <a:pt x="1" y="1"/>
                  </a:moveTo>
                  <a:lnTo>
                    <a:pt x="1853" y="6432"/>
                  </a:lnTo>
                  <a:lnTo>
                    <a:pt x="10645" y="6432"/>
                  </a:lnTo>
                  <a:lnTo>
                    <a:pt x="84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7"/>
            <p:cNvSpPr/>
            <p:nvPr/>
          </p:nvSpPr>
          <p:spPr>
            <a:xfrm>
              <a:off x="5264400" y="4943250"/>
              <a:ext cx="283625" cy="174650"/>
            </a:xfrm>
            <a:custGeom>
              <a:rect b="b" l="l" r="r" t="t"/>
              <a:pathLst>
                <a:path extrusionOk="0" h="6986" w="11345">
                  <a:moveTo>
                    <a:pt x="0" y="0"/>
                  </a:moveTo>
                  <a:lnTo>
                    <a:pt x="2013" y="6986"/>
                  </a:lnTo>
                  <a:lnTo>
                    <a:pt x="11344" y="6986"/>
                  </a:lnTo>
                  <a:lnTo>
                    <a:pt x="89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7"/>
            <p:cNvSpPr/>
            <p:nvPr/>
          </p:nvSpPr>
          <p:spPr>
            <a:xfrm>
              <a:off x="5254050" y="4935450"/>
              <a:ext cx="304825" cy="190275"/>
            </a:xfrm>
            <a:custGeom>
              <a:rect b="b" l="l" r="r" t="t"/>
              <a:pathLst>
                <a:path extrusionOk="0" h="7611" w="12193">
                  <a:moveTo>
                    <a:pt x="9188" y="624"/>
                  </a:moveTo>
                  <a:lnTo>
                    <a:pt x="11326" y="6986"/>
                  </a:lnTo>
                  <a:lnTo>
                    <a:pt x="2661" y="6986"/>
                  </a:lnTo>
                  <a:lnTo>
                    <a:pt x="828" y="624"/>
                  </a:lnTo>
                  <a:close/>
                  <a:moveTo>
                    <a:pt x="0" y="1"/>
                  </a:moveTo>
                  <a:lnTo>
                    <a:pt x="2192" y="7610"/>
                  </a:lnTo>
                  <a:lnTo>
                    <a:pt x="12192" y="7610"/>
                  </a:lnTo>
                  <a:lnTo>
                    <a:pt x="9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7"/>
            <p:cNvSpPr/>
            <p:nvPr/>
          </p:nvSpPr>
          <p:spPr>
            <a:xfrm>
              <a:off x="5039450" y="4943250"/>
              <a:ext cx="275275" cy="174650"/>
            </a:xfrm>
            <a:custGeom>
              <a:rect b="b" l="l" r="r" t="t"/>
              <a:pathLst>
                <a:path extrusionOk="0" h="6986" w="11011">
                  <a:moveTo>
                    <a:pt x="0" y="0"/>
                  </a:moveTo>
                  <a:lnTo>
                    <a:pt x="1679" y="6986"/>
                  </a:lnTo>
                  <a:lnTo>
                    <a:pt x="11011" y="6986"/>
                  </a:lnTo>
                  <a:lnTo>
                    <a:pt x="899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47"/>
            <p:cNvSpPr/>
            <p:nvPr/>
          </p:nvSpPr>
          <p:spPr>
            <a:xfrm>
              <a:off x="5029550" y="4935450"/>
              <a:ext cx="295525" cy="190275"/>
            </a:xfrm>
            <a:custGeom>
              <a:rect b="b" l="l" r="r" t="t"/>
              <a:pathLst>
                <a:path extrusionOk="0" h="7611" w="11821">
                  <a:moveTo>
                    <a:pt x="9159" y="624"/>
                  </a:moveTo>
                  <a:lnTo>
                    <a:pt x="10992" y="6986"/>
                  </a:lnTo>
                  <a:lnTo>
                    <a:pt x="2321" y="6986"/>
                  </a:lnTo>
                  <a:lnTo>
                    <a:pt x="793" y="624"/>
                  </a:lnTo>
                  <a:close/>
                  <a:moveTo>
                    <a:pt x="1" y="1"/>
                  </a:moveTo>
                  <a:lnTo>
                    <a:pt x="1830" y="7610"/>
                  </a:lnTo>
                  <a:lnTo>
                    <a:pt x="11821" y="7610"/>
                  </a:lnTo>
                  <a:lnTo>
                    <a:pt x="96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7"/>
            <p:cNvSpPr/>
            <p:nvPr/>
          </p:nvSpPr>
          <p:spPr>
            <a:xfrm>
              <a:off x="5383725" y="4629000"/>
              <a:ext cx="268150" cy="151725"/>
            </a:xfrm>
            <a:custGeom>
              <a:rect b="b" l="l" r="r" t="t"/>
              <a:pathLst>
                <a:path extrusionOk="0" h="6069" w="10726">
                  <a:moveTo>
                    <a:pt x="1" y="0"/>
                  </a:moveTo>
                  <a:lnTo>
                    <a:pt x="2040" y="6068"/>
                  </a:lnTo>
                  <a:lnTo>
                    <a:pt x="10725" y="6068"/>
                  </a:lnTo>
                  <a:lnTo>
                    <a:pt x="839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7"/>
            <p:cNvSpPr/>
            <p:nvPr/>
          </p:nvSpPr>
          <p:spPr>
            <a:xfrm>
              <a:off x="5372900" y="4621200"/>
              <a:ext cx="290300" cy="167300"/>
            </a:xfrm>
            <a:custGeom>
              <a:rect b="b" l="l" r="r" t="t"/>
              <a:pathLst>
                <a:path extrusionOk="0" h="6692" w="11612">
                  <a:moveTo>
                    <a:pt x="8616" y="624"/>
                  </a:moveTo>
                  <a:lnTo>
                    <a:pt x="10705" y="6068"/>
                  </a:lnTo>
                  <a:lnTo>
                    <a:pt x="2697" y="6068"/>
                  </a:lnTo>
                  <a:lnTo>
                    <a:pt x="867" y="624"/>
                  </a:lnTo>
                  <a:close/>
                  <a:moveTo>
                    <a:pt x="1" y="1"/>
                  </a:moveTo>
                  <a:lnTo>
                    <a:pt x="2248" y="6692"/>
                  </a:lnTo>
                  <a:lnTo>
                    <a:pt x="11612" y="6692"/>
                  </a:lnTo>
                  <a:lnTo>
                    <a:pt x="90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47"/>
            <p:cNvSpPr/>
            <p:nvPr/>
          </p:nvSpPr>
          <p:spPr>
            <a:xfrm>
              <a:off x="3305050" y="4341925"/>
              <a:ext cx="216925" cy="145225"/>
            </a:xfrm>
            <a:custGeom>
              <a:rect b="b" l="l" r="r" t="t"/>
              <a:pathLst>
                <a:path extrusionOk="0" h="5809" w="8677">
                  <a:moveTo>
                    <a:pt x="830" y="0"/>
                  </a:moveTo>
                  <a:lnTo>
                    <a:pt x="1" y="5808"/>
                  </a:lnTo>
                  <a:lnTo>
                    <a:pt x="8125" y="5808"/>
                  </a:lnTo>
                  <a:lnTo>
                    <a:pt x="867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47"/>
            <p:cNvSpPr/>
            <p:nvPr/>
          </p:nvSpPr>
          <p:spPr>
            <a:xfrm>
              <a:off x="3296075" y="4334125"/>
              <a:ext cx="234475" cy="160800"/>
            </a:xfrm>
            <a:custGeom>
              <a:rect b="b" l="l" r="r" t="t"/>
              <a:pathLst>
                <a:path extrusionOk="0" h="6432" w="9379">
                  <a:moveTo>
                    <a:pt x="8693" y="624"/>
                  </a:moveTo>
                  <a:lnTo>
                    <a:pt x="8200" y="5809"/>
                  </a:lnTo>
                  <a:lnTo>
                    <a:pt x="720" y="5809"/>
                  </a:lnTo>
                  <a:lnTo>
                    <a:pt x="1460" y="624"/>
                  </a:lnTo>
                  <a:close/>
                  <a:moveTo>
                    <a:pt x="919" y="1"/>
                  </a:moveTo>
                  <a:lnTo>
                    <a:pt x="1" y="6432"/>
                  </a:lnTo>
                  <a:lnTo>
                    <a:pt x="8768" y="6432"/>
                  </a:lnTo>
                  <a:lnTo>
                    <a:pt x="93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7"/>
            <p:cNvSpPr/>
            <p:nvPr/>
          </p:nvSpPr>
          <p:spPr>
            <a:xfrm>
              <a:off x="4894950" y="4341925"/>
              <a:ext cx="238050" cy="145225"/>
            </a:xfrm>
            <a:custGeom>
              <a:rect b="b" l="l" r="r" t="t"/>
              <a:pathLst>
                <a:path extrusionOk="0" h="5809" w="9522">
                  <a:moveTo>
                    <a:pt x="1" y="0"/>
                  </a:moveTo>
                  <a:lnTo>
                    <a:pt x="1397" y="5808"/>
                  </a:lnTo>
                  <a:lnTo>
                    <a:pt x="9521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7"/>
            <p:cNvSpPr/>
            <p:nvPr/>
          </p:nvSpPr>
          <p:spPr>
            <a:xfrm>
              <a:off x="4885075" y="4334125"/>
              <a:ext cx="258250" cy="160800"/>
            </a:xfrm>
            <a:custGeom>
              <a:rect b="b" l="l" r="r" t="t"/>
              <a:pathLst>
                <a:path extrusionOk="0" h="6432" w="10330">
                  <a:moveTo>
                    <a:pt x="8008" y="624"/>
                  </a:moveTo>
                  <a:lnTo>
                    <a:pt x="9502" y="5809"/>
                  </a:lnTo>
                  <a:lnTo>
                    <a:pt x="2038" y="5809"/>
                  </a:lnTo>
                  <a:lnTo>
                    <a:pt x="791" y="624"/>
                  </a:lnTo>
                  <a:close/>
                  <a:moveTo>
                    <a:pt x="0" y="1"/>
                  </a:moveTo>
                  <a:lnTo>
                    <a:pt x="1545" y="6432"/>
                  </a:lnTo>
                  <a:lnTo>
                    <a:pt x="10329" y="6432"/>
                  </a:lnTo>
                  <a:lnTo>
                    <a:pt x="8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7"/>
            <p:cNvSpPr/>
            <p:nvPr/>
          </p:nvSpPr>
          <p:spPr>
            <a:xfrm>
              <a:off x="3101975" y="4341925"/>
              <a:ext cx="223850" cy="145225"/>
            </a:xfrm>
            <a:custGeom>
              <a:rect b="b" l="l" r="r" t="t"/>
              <a:pathLst>
                <a:path extrusionOk="0" h="5809" w="8954">
                  <a:moveTo>
                    <a:pt x="1107" y="0"/>
                  </a:moveTo>
                  <a:lnTo>
                    <a:pt x="0" y="5808"/>
                  </a:lnTo>
                  <a:lnTo>
                    <a:pt x="8124" y="5808"/>
                  </a:lnTo>
                  <a:lnTo>
                    <a:pt x="8953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47"/>
            <p:cNvSpPr/>
            <p:nvPr/>
          </p:nvSpPr>
          <p:spPr>
            <a:xfrm>
              <a:off x="3092550" y="4334125"/>
              <a:ext cx="242250" cy="160800"/>
            </a:xfrm>
            <a:custGeom>
              <a:rect b="b" l="l" r="r" t="t"/>
              <a:pathLst>
                <a:path extrusionOk="0" h="6432" w="9690">
                  <a:moveTo>
                    <a:pt x="8970" y="624"/>
                  </a:moveTo>
                  <a:lnTo>
                    <a:pt x="8231" y="5809"/>
                  </a:lnTo>
                  <a:lnTo>
                    <a:pt x="754" y="5809"/>
                  </a:lnTo>
                  <a:lnTo>
                    <a:pt x="1743" y="624"/>
                  </a:lnTo>
                  <a:close/>
                  <a:moveTo>
                    <a:pt x="1227" y="1"/>
                  </a:moveTo>
                  <a:lnTo>
                    <a:pt x="1" y="6432"/>
                  </a:lnTo>
                  <a:lnTo>
                    <a:pt x="8771" y="6432"/>
                  </a:lnTo>
                  <a:lnTo>
                    <a:pt x="96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7"/>
            <p:cNvSpPr/>
            <p:nvPr/>
          </p:nvSpPr>
          <p:spPr>
            <a:xfrm>
              <a:off x="3711275" y="4341925"/>
              <a:ext cx="203100" cy="145225"/>
            </a:xfrm>
            <a:custGeom>
              <a:rect b="b" l="l" r="r" t="t"/>
              <a:pathLst>
                <a:path extrusionOk="0" h="5809" w="8124">
                  <a:moveTo>
                    <a:pt x="273" y="0"/>
                  </a:moveTo>
                  <a:lnTo>
                    <a:pt x="1" y="5808"/>
                  </a:lnTo>
                  <a:lnTo>
                    <a:pt x="8124" y="5808"/>
                  </a:lnTo>
                  <a:lnTo>
                    <a:pt x="811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47"/>
            <p:cNvSpPr/>
            <p:nvPr/>
          </p:nvSpPr>
          <p:spPr>
            <a:xfrm>
              <a:off x="3703100" y="4334125"/>
              <a:ext cx="219075" cy="160800"/>
            </a:xfrm>
            <a:custGeom>
              <a:rect b="b" l="l" r="r" t="t"/>
              <a:pathLst>
                <a:path extrusionOk="0" h="6432" w="8763">
                  <a:moveTo>
                    <a:pt x="8134" y="624"/>
                  </a:moveTo>
                  <a:lnTo>
                    <a:pt x="8139" y="5809"/>
                  </a:lnTo>
                  <a:lnTo>
                    <a:pt x="653" y="5809"/>
                  </a:lnTo>
                  <a:lnTo>
                    <a:pt x="897" y="624"/>
                  </a:lnTo>
                  <a:close/>
                  <a:moveTo>
                    <a:pt x="302" y="1"/>
                  </a:moveTo>
                  <a:lnTo>
                    <a:pt x="1" y="6432"/>
                  </a:lnTo>
                  <a:lnTo>
                    <a:pt x="8762" y="6432"/>
                  </a:lnTo>
                  <a:lnTo>
                    <a:pt x="87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47"/>
            <p:cNvSpPr/>
            <p:nvPr/>
          </p:nvSpPr>
          <p:spPr>
            <a:xfrm>
              <a:off x="2898875" y="4341925"/>
              <a:ext cx="230800" cy="145225"/>
            </a:xfrm>
            <a:custGeom>
              <a:rect b="b" l="l" r="r" t="t"/>
              <a:pathLst>
                <a:path extrusionOk="0" h="5809" w="9232">
                  <a:moveTo>
                    <a:pt x="1385" y="0"/>
                  </a:moveTo>
                  <a:lnTo>
                    <a:pt x="0" y="5808"/>
                  </a:lnTo>
                  <a:lnTo>
                    <a:pt x="8124" y="5808"/>
                  </a:lnTo>
                  <a:lnTo>
                    <a:pt x="923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7"/>
            <p:cNvSpPr/>
            <p:nvPr/>
          </p:nvSpPr>
          <p:spPr>
            <a:xfrm>
              <a:off x="2889000" y="4334125"/>
              <a:ext cx="250075" cy="160800"/>
            </a:xfrm>
            <a:custGeom>
              <a:rect b="b" l="l" r="r" t="t"/>
              <a:pathLst>
                <a:path extrusionOk="0" h="6432" w="10003">
                  <a:moveTo>
                    <a:pt x="9250" y="624"/>
                  </a:moveTo>
                  <a:lnTo>
                    <a:pt x="8261" y="5809"/>
                  </a:lnTo>
                  <a:lnTo>
                    <a:pt x="789" y="5809"/>
                  </a:lnTo>
                  <a:lnTo>
                    <a:pt x="2026" y="624"/>
                  </a:lnTo>
                  <a:close/>
                  <a:moveTo>
                    <a:pt x="1534" y="1"/>
                  </a:moveTo>
                  <a:lnTo>
                    <a:pt x="1" y="6432"/>
                  </a:lnTo>
                  <a:lnTo>
                    <a:pt x="8777" y="6432"/>
                  </a:lnTo>
                  <a:lnTo>
                    <a:pt x="10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7"/>
            <p:cNvSpPr/>
            <p:nvPr/>
          </p:nvSpPr>
          <p:spPr>
            <a:xfrm>
              <a:off x="2695775" y="4341925"/>
              <a:ext cx="237750" cy="145225"/>
            </a:xfrm>
            <a:custGeom>
              <a:rect b="b" l="l" r="r" t="t"/>
              <a:pathLst>
                <a:path extrusionOk="0" h="5809" w="9510">
                  <a:moveTo>
                    <a:pt x="1663" y="0"/>
                  </a:moveTo>
                  <a:lnTo>
                    <a:pt x="1" y="5808"/>
                  </a:lnTo>
                  <a:lnTo>
                    <a:pt x="8124" y="5808"/>
                  </a:lnTo>
                  <a:lnTo>
                    <a:pt x="950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7"/>
            <p:cNvSpPr/>
            <p:nvPr/>
          </p:nvSpPr>
          <p:spPr>
            <a:xfrm>
              <a:off x="2685450" y="4334125"/>
              <a:ext cx="257950" cy="160800"/>
            </a:xfrm>
            <a:custGeom>
              <a:rect b="b" l="l" r="r" t="t"/>
              <a:pathLst>
                <a:path extrusionOk="0" h="6432" w="10318">
                  <a:moveTo>
                    <a:pt x="9528" y="624"/>
                  </a:moveTo>
                  <a:lnTo>
                    <a:pt x="8291" y="5809"/>
                  </a:lnTo>
                  <a:lnTo>
                    <a:pt x="827" y="5809"/>
                  </a:lnTo>
                  <a:lnTo>
                    <a:pt x="2311" y="624"/>
                  </a:lnTo>
                  <a:close/>
                  <a:moveTo>
                    <a:pt x="1842" y="1"/>
                  </a:moveTo>
                  <a:lnTo>
                    <a:pt x="1" y="6432"/>
                  </a:lnTo>
                  <a:lnTo>
                    <a:pt x="8783" y="6432"/>
                  </a:lnTo>
                  <a:lnTo>
                    <a:pt x="10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47"/>
            <p:cNvSpPr/>
            <p:nvPr/>
          </p:nvSpPr>
          <p:spPr>
            <a:xfrm>
              <a:off x="3508175" y="4341925"/>
              <a:ext cx="209950" cy="145225"/>
            </a:xfrm>
            <a:custGeom>
              <a:rect b="b" l="l" r="r" t="t"/>
              <a:pathLst>
                <a:path extrusionOk="0" h="5809" w="8398">
                  <a:moveTo>
                    <a:pt x="551" y="0"/>
                  </a:moveTo>
                  <a:lnTo>
                    <a:pt x="0" y="5808"/>
                  </a:lnTo>
                  <a:lnTo>
                    <a:pt x="8125" y="5808"/>
                  </a:lnTo>
                  <a:lnTo>
                    <a:pt x="839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47"/>
            <p:cNvSpPr/>
            <p:nvPr/>
          </p:nvSpPr>
          <p:spPr>
            <a:xfrm>
              <a:off x="3499600" y="4334125"/>
              <a:ext cx="226675" cy="160800"/>
            </a:xfrm>
            <a:custGeom>
              <a:rect b="b" l="l" r="r" t="t"/>
              <a:pathLst>
                <a:path extrusionOk="0" h="6432" w="9067">
                  <a:moveTo>
                    <a:pt x="8413" y="624"/>
                  </a:moveTo>
                  <a:lnTo>
                    <a:pt x="8169" y="5809"/>
                  </a:lnTo>
                  <a:lnTo>
                    <a:pt x="686" y="5809"/>
                  </a:lnTo>
                  <a:lnTo>
                    <a:pt x="1177" y="624"/>
                  </a:lnTo>
                  <a:close/>
                  <a:moveTo>
                    <a:pt x="610" y="1"/>
                  </a:moveTo>
                  <a:lnTo>
                    <a:pt x="1" y="6432"/>
                  </a:lnTo>
                  <a:lnTo>
                    <a:pt x="8765" y="6432"/>
                  </a:lnTo>
                  <a:lnTo>
                    <a:pt x="9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47"/>
            <p:cNvSpPr/>
            <p:nvPr/>
          </p:nvSpPr>
          <p:spPr>
            <a:xfrm>
              <a:off x="4698800" y="4341925"/>
              <a:ext cx="231075" cy="145225"/>
            </a:xfrm>
            <a:custGeom>
              <a:rect b="b" l="l" r="r" t="t"/>
              <a:pathLst>
                <a:path extrusionOk="0" h="5809" w="9243">
                  <a:moveTo>
                    <a:pt x="1" y="0"/>
                  </a:moveTo>
                  <a:lnTo>
                    <a:pt x="1118" y="5808"/>
                  </a:lnTo>
                  <a:lnTo>
                    <a:pt x="9243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47"/>
            <p:cNvSpPr/>
            <p:nvPr/>
          </p:nvSpPr>
          <p:spPr>
            <a:xfrm>
              <a:off x="4689350" y="4334125"/>
              <a:ext cx="250425" cy="160800"/>
            </a:xfrm>
            <a:custGeom>
              <a:rect b="b" l="l" r="r" t="t"/>
              <a:pathLst>
                <a:path extrusionOk="0" h="6432" w="10017">
                  <a:moveTo>
                    <a:pt x="7978" y="624"/>
                  </a:moveTo>
                  <a:lnTo>
                    <a:pt x="9225" y="5809"/>
                  </a:lnTo>
                  <a:lnTo>
                    <a:pt x="1755" y="5809"/>
                  </a:lnTo>
                  <a:lnTo>
                    <a:pt x="756" y="624"/>
                  </a:lnTo>
                  <a:close/>
                  <a:moveTo>
                    <a:pt x="1" y="1"/>
                  </a:moveTo>
                  <a:lnTo>
                    <a:pt x="1239" y="6432"/>
                  </a:lnTo>
                  <a:lnTo>
                    <a:pt x="10016" y="6432"/>
                  </a:lnTo>
                  <a:lnTo>
                    <a:pt x="8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47"/>
            <p:cNvSpPr/>
            <p:nvPr/>
          </p:nvSpPr>
          <p:spPr>
            <a:xfrm>
              <a:off x="4502675" y="4341925"/>
              <a:ext cx="224100" cy="145225"/>
            </a:xfrm>
            <a:custGeom>
              <a:rect b="b" l="l" r="r" t="t"/>
              <a:pathLst>
                <a:path extrusionOk="0" h="5809" w="8964">
                  <a:moveTo>
                    <a:pt x="1" y="0"/>
                  </a:moveTo>
                  <a:lnTo>
                    <a:pt x="840" y="5808"/>
                  </a:lnTo>
                  <a:lnTo>
                    <a:pt x="8963" y="5808"/>
                  </a:lnTo>
                  <a:lnTo>
                    <a:pt x="784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47"/>
            <p:cNvSpPr/>
            <p:nvPr/>
          </p:nvSpPr>
          <p:spPr>
            <a:xfrm>
              <a:off x="4493675" y="4334125"/>
              <a:ext cx="242525" cy="160800"/>
            </a:xfrm>
            <a:custGeom>
              <a:rect b="b" l="l" r="r" t="t"/>
              <a:pathLst>
                <a:path extrusionOk="0" h="6432" w="9701">
                  <a:moveTo>
                    <a:pt x="7948" y="624"/>
                  </a:moveTo>
                  <a:lnTo>
                    <a:pt x="8947" y="5809"/>
                  </a:lnTo>
                  <a:lnTo>
                    <a:pt x="1469" y="5809"/>
                  </a:lnTo>
                  <a:lnTo>
                    <a:pt x="720" y="624"/>
                  </a:lnTo>
                  <a:close/>
                  <a:moveTo>
                    <a:pt x="1" y="1"/>
                  </a:moveTo>
                  <a:lnTo>
                    <a:pt x="930" y="6432"/>
                  </a:lnTo>
                  <a:lnTo>
                    <a:pt x="9701" y="6432"/>
                  </a:lnTo>
                  <a:lnTo>
                    <a:pt x="84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47"/>
            <p:cNvSpPr/>
            <p:nvPr/>
          </p:nvSpPr>
          <p:spPr>
            <a:xfrm>
              <a:off x="4110375" y="4341925"/>
              <a:ext cx="210200" cy="145225"/>
            </a:xfrm>
            <a:custGeom>
              <a:rect b="b" l="l" r="r" t="t"/>
              <a:pathLst>
                <a:path extrusionOk="0" h="5809" w="8408">
                  <a:moveTo>
                    <a:pt x="0" y="0"/>
                  </a:moveTo>
                  <a:lnTo>
                    <a:pt x="284" y="5808"/>
                  </a:lnTo>
                  <a:lnTo>
                    <a:pt x="8408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47"/>
            <p:cNvSpPr/>
            <p:nvPr/>
          </p:nvSpPr>
          <p:spPr>
            <a:xfrm>
              <a:off x="4102200" y="4334125"/>
              <a:ext cx="226975" cy="160800"/>
            </a:xfrm>
            <a:custGeom>
              <a:rect b="b" l="l" r="r" t="t"/>
              <a:pathLst>
                <a:path extrusionOk="0" h="6432" w="9079">
                  <a:moveTo>
                    <a:pt x="7890" y="624"/>
                  </a:moveTo>
                  <a:lnTo>
                    <a:pt x="8391" y="5809"/>
                  </a:lnTo>
                  <a:lnTo>
                    <a:pt x="908" y="5809"/>
                  </a:lnTo>
                  <a:lnTo>
                    <a:pt x="655" y="624"/>
                  </a:lnTo>
                  <a:close/>
                  <a:moveTo>
                    <a:pt x="1" y="1"/>
                  </a:moveTo>
                  <a:lnTo>
                    <a:pt x="314" y="6432"/>
                  </a:lnTo>
                  <a:lnTo>
                    <a:pt x="9078" y="6432"/>
                  </a:lnTo>
                  <a:lnTo>
                    <a:pt x="8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7"/>
            <p:cNvSpPr/>
            <p:nvPr/>
          </p:nvSpPr>
          <p:spPr>
            <a:xfrm>
              <a:off x="2515175" y="4943250"/>
              <a:ext cx="2332975" cy="174675"/>
            </a:xfrm>
            <a:custGeom>
              <a:rect b="b" l="l" r="r" t="t"/>
              <a:pathLst>
                <a:path extrusionOk="0" h="6987" w="93319">
                  <a:moveTo>
                    <a:pt x="2001" y="0"/>
                  </a:moveTo>
                  <a:lnTo>
                    <a:pt x="0" y="6987"/>
                  </a:lnTo>
                  <a:lnTo>
                    <a:pt x="93318" y="6987"/>
                  </a:lnTo>
                  <a:lnTo>
                    <a:pt x="9197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7"/>
            <p:cNvSpPr/>
            <p:nvPr/>
          </p:nvSpPr>
          <p:spPr>
            <a:xfrm>
              <a:off x="2504850" y="4935450"/>
              <a:ext cx="2352750" cy="190275"/>
            </a:xfrm>
            <a:custGeom>
              <a:rect b="b" l="l" r="r" t="t"/>
              <a:pathLst>
                <a:path extrusionOk="0" h="7611" w="94110">
                  <a:moveTo>
                    <a:pt x="92130" y="624"/>
                  </a:moveTo>
                  <a:lnTo>
                    <a:pt x="93354" y="6986"/>
                  </a:lnTo>
                  <a:lnTo>
                    <a:pt x="827" y="6986"/>
                  </a:lnTo>
                  <a:lnTo>
                    <a:pt x="2649" y="624"/>
                  </a:lnTo>
                  <a:close/>
                  <a:moveTo>
                    <a:pt x="2178" y="1"/>
                  </a:moveTo>
                  <a:lnTo>
                    <a:pt x="0" y="7610"/>
                  </a:lnTo>
                  <a:lnTo>
                    <a:pt x="94109" y="7610"/>
                  </a:lnTo>
                  <a:lnTo>
                    <a:pt x="926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47"/>
            <p:cNvSpPr/>
            <p:nvPr/>
          </p:nvSpPr>
          <p:spPr>
            <a:xfrm>
              <a:off x="4306525" y="4341925"/>
              <a:ext cx="217150" cy="145225"/>
            </a:xfrm>
            <a:custGeom>
              <a:rect b="b" l="l" r="r" t="t"/>
              <a:pathLst>
                <a:path extrusionOk="0" h="5809" w="8686">
                  <a:moveTo>
                    <a:pt x="1" y="0"/>
                  </a:moveTo>
                  <a:lnTo>
                    <a:pt x="562" y="5808"/>
                  </a:lnTo>
                  <a:lnTo>
                    <a:pt x="8686" y="5808"/>
                  </a:lnTo>
                  <a:lnTo>
                    <a:pt x="7847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47"/>
            <p:cNvSpPr/>
            <p:nvPr/>
          </p:nvSpPr>
          <p:spPr>
            <a:xfrm>
              <a:off x="4297950" y="4334125"/>
              <a:ext cx="234700" cy="160800"/>
            </a:xfrm>
            <a:custGeom>
              <a:rect b="b" l="l" r="r" t="t"/>
              <a:pathLst>
                <a:path extrusionOk="0" h="6432" w="9388">
                  <a:moveTo>
                    <a:pt x="7919" y="624"/>
                  </a:moveTo>
                  <a:lnTo>
                    <a:pt x="8669" y="5809"/>
                  </a:lnTo>
                  <a:lnTo>
                    <a:pt x="1187" y="5809"/>
                  </a:lnTo>
                  <a:lnTo>
                    <a:pt x="687" y="624"/>
                  </a:lnTo>
                  <a:close/>
                  <a:moveTo>
                    <a:pt x="0" y="1"/>
                  </a:moveTo>
                  <a:lnTo>
                    <a:pt x="622" y="6432"/>
                  </a:lnTo>
                  <a:lnTo>
                    <a:pt x="9388" y="6432"/>
                  </a:lnTo>
                  <a:lnTo>
                    <a:pt x="84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47"/>
            <p:cNvSpPr/>
            <p:nvPr/>
          </p:nvSpPr>
          <p:spPr>
            <a:xfrm>
              <a:off x="3753875" y="2050075"/>
              <a:ext cx="831275" cy="1058025"/>
            </a:xfrm>
            <a:custGeom>
              <a:rect b="b" l="l" r="r" t="t"/>
              <a:pathLst>
                <a:path extrusionOk="0" h="42321" w="33251">
                  <a:moveTo>
                    <a:pt x="16626" y="0"/>
                  </a:moveTo>
                  <a:cubicBezTo>
                    <a:pt x="12216" y="0"/>
                    <a:pt x="7987" y="2229"/>
                    <a:pt x="4870" y="6197"/>
                  </a:cubicBezTo>
                  <a:cubicBezTo>
                    <a:pt x="1752" y="10166"/>
                    <a:pt x="1" y="15548"/>
                    <a:pt x="1" y="21160"/>
                  </a:cubicBezTo>
                  <a:cubicBezTo>
                    <a:pt x="1" y="26771"/>
                    <a:pt x="1752" y="32153"/>
                    <a:pt x="4870" y="36122"/>
                  </a:cubicBezTo>
                  <a:cubicBezTo>
                    <a:pt x="7987" y="40090"/>
                    <a:pt x="12216" y="42320"/>
                    <a:pt x="16626" y="42320"/>
                  </a:cubicBezTo>
                  <a:cubicBezTo>
                    <a:pt x="21035" y="42320"/>
                    <a:pt x="25264" y="40090"/>
                    <a:pt x="28381" y="36122"/>
                  </a:cubicBezTo>
                  <a:cubicBezTo>
                    <a:pt x="31499" y="32153"/>
                    <a:pt x="33250" y="26771"/>
                    <a:pt x="33250" y="21160"/>
                  </a:cubicBezTo>
                  <a:cubicBezTo>
                    <a:pt x="33250" y="15548"/>
                    <a:pt x="31499" y="10166"/>
                    <a:pt x="28381" y="6197"/>
                  </a:cubicBezTo>
                  <a:cubicBezTo>
                    <a:pt x="25264" y="2229"/>
                    <a:pt x="21035" y="0"/>
                    <a:pt x="16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47"/>
            <p:cNvSpPr/>
            <p:nvPr/>
          </p:nvSpPr>
          <p:spPr>
            <a:xfrm>
              <a:off x="3746075" y="2042275"/>
              <a:ext cx="846850" cy="1073600"/>
            </a:xfrm>
            <a:custGeom>
              <a:rect b="b" l="l" r="r" t="t"/>
              <a:pathLst>
                <a:path extrusionOk="0" h="42944" w="33874">
                  <a:moveTo>
                    <a:pt x="16937" y="624"/>
                  </a:moveTo>
                  <a:cubicBezTo>
                    <a:pt x="25933" y="624"/>
                    <a:pt x="33251" y="9976"/>
                    <a:pt x="33251" y="21472"/>
                  </a:cubicBezTo>
                  <a:cubicBezTo>
                    <a:pt x="33251" y="32968"/>
                    <a:pt x="25933" y="42321"/>
                    <a:pt x="16937" y="42321"/>
                  </a:cubicBezTo>
                  <a:cubicBezTo>
                    <a:pt x="7942" y="42321"/>
                    <a:pt x="624" y="32968"/>
                    <a:pt x="624" y="21472"/>
                  </a:cubicBezTo>
                  <a:cubicBezTo>
                    <a:pt x="624" y="9976"/>
                    <a:pt x="7942" y="624"/>
                    <a:pt x="16937" y="624"/>
                  </a:cubicBezTo>
                  <a:close/>
                  <a:moveTo>
                    <a:pt x="16937" y="1"/>
                  </a:moveTo>
                  <a:cubicBezTo>
                    <a:pt x="7599" y="1"/>
                    <a:pt x="0" y="9633"/>
                    <a:pt x="0" y="21472"/>
                  </a:cubicBezTo>
                  <a:cubicBezTo>
                    <a:pt x="0" y="33311"/>
                    <a:pt x="7599" y="42943"/>
                    <a:pt x="16937" y="42943"/>
                  </a:cubicBezTo>
                  <a:cubicBezTo>
                    <a:pt x="26276" y="42943"/>
                    <a:pt x="33874" y="33310"/>
                    <a:pt x="33874" y="21472"/>
                  </a:cubicBezTo>
                  <a:cubicBezTo>
                    <a:pt x="33874" y="9634"/>
                    <a:pt x="26276" y="1"/>
                    <a:pt x="16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47"/>
            <p:cNvSpPr/>
            <p:nvPr/>
          </p:nvSpPr>
          <p:spPr>
            <a:xfrm>
              <a:off x="3061600" y="2704300"/>
              <a:ext cx="481125" cy="1222125"/>
            </a:xfrm>
            <a:custGeom>
              <a:rect b="b" l="l" r="r" t="t"/>
              <a:pathLst>
                <a:path extrusionOk="0" h="48885" w="19245">
                  <a:moveTo>
                    <a:pt x="14350" y="865"/>
                  </a:moveTo>
                  <a:lnTo>
                    <a:pt x="18595" y="4740"/>
                  </a:lnTo>
                  <a:lnTo>
                    <a:pt x="13979" y="45271"/>
                  </a:lnTo>
                  <a:cubicBezTo>
                    <a:pt x="13213" y="45726"/>
                    <a:pt x="9251" y="48026"/>
                    <a:pt x="7002" y="48251"/>
                  </a:cubicBezTo>
                  <a:cubicBezTo>
                    <a:pt x="6947" y="48256"/>
                    <a:pt x="6890" y="48259"/>
                    <a:pt x="6832" y="48259"/>
                  </a:cubicBezTo>
                  <a:cubicBezTo>
                    <a:pt x="5856" y="48259"/>
                    <a:pt x="4496" y="47535"/>
                    <a:pt x="3055" y="46232"/>
                  </a:cubicBezTo>
                  <a:cubicBezTo>
                    <a:pt x="1571" y="44888"/>
                    <a:pt x="624" y="43500"/>
                    <a:pt x="624" y="43144"/>
                  </a:cubicBezTo>
                  <a:cubicBezTo>
                    <a:pt x="730" y="42022"/>
                    <a:pt x="10421" y="12684"/>
                    <a:pt x="14350" y="865"/>
                  </a:cubicBezTo>
                  <a:close/>
                  <a:moveTo>
                    <a:pt x="14206" y="0"/>
                  </a:moveTo>
                  <a:cubicBezTo>
                    <a:pt x="14079" y="0"/>
                    <a:pt x="13955" y="78"/>
                    <a:pt x="13910" y="214"/>
                  </a:cubicBezTo>
                  <a:cubicBezTo>
                    <a:pt x="12487" y="4496"/>
                    <a:pt x="1" y="42079"/>
                    <a:pt x="1" y="43133"/>
                  </a:cubicBezTo>
                  <a:cubicBezTo>
                    <a:pt x="1" y="43869"/>
                    <a:pt x="1342" y="45522"/>
                    <a:pt x="2637" y="46694"/>
                  </a:cubicBezTo>
                  <a:cubicBezTo>
                    <a:pt x="3562" y="47531"/>
                    <a:pt x="5293" y="48884"/>
                    <a:pt x="6821" y="48884"/>
                  </a:cubicBezTo>
                  <a:cubicBezTo>
                    <a:pt x="6903" y="48884"/>
                    <a:pt x="6984" y="48880"/>
                    <a:pt x="7065" y="48872"/>
                  </a:cubicBezTo>
                  <a:cubicBezTo>
                    <a:pt x="9690" y="48609"/>
                    <a:pt x="14242" y="45843"/>
                    <a:pt x="14434" y="45725"/>
                  </a:cubicBezTo>
                  <a:cubicBezTo>
                    <a:pt x="14517" y="45676"/>
                    <a:pt x="14571" y="45591"/>
                    <a:pt x="14582" y="45496"/>
                  </a:cubicBezTo>
                  <a:lnTo>
                    <a:pt x="19234" y="4652"/>
                  </a:lnTo>
                  <a:cubicBezTo>
                    <a:pt x="19245" y="4553"/>
                    <a:pt x="19208" y="4455"/>
                    <a:pt x="19134" y="4387"/>
                  </a:cubicBezTo>
                  <a:lnTo>
                    <a:pt x="14416" y="82"/>
                  </a:lnTo>
                  <a:cubicBezTo>
                    <a:pt x="14355" y="26"/>
                    <a:pt x="14280" y="0"/>
                    <a:pt x="142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47"/>
            <p:cNvSpPr/>
            <p:nvPr/>
          </p:nvSpPr>
          <p:spPr>
            <a:xfrm>
              <a:off x="3416725" y="2567300"/>
              <a:ext cx="1633975" cy="1503025"/>
            </a:xfrm>
            <a:custGeom>
              <a:rect b="b" l="l" r="r" t="t"/>
              <a:pathLst>
                <a:path extrusionOk="0" h="60121" w="65359">
                  <a:moveTo>
                    <a:pt x="32542" y="0"/>
                  </a:moveTo>
                  <a:lnTo>
                    <a:pt x="27577" y="276"/>
                  </a:lnTo>
                  <a:lnTo>
                    <a:pt x="0" y="5792"/>
                  </a:lnTo>
                  <a:lnTo>
                    <a:pt x="4418" y="60120"/>
                  </a:lnTo>
                  <a:lnTo>
                    <a:pt x="58196" y="60120"/>
                  </a:lnTo>
                  <a:lnTo>
                    <a:pt x="65359" y="3585"/>
                  </a:lnTo>
                  <a:lnTo>
                    <a:pt x="325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47"/>
            <p:cNvSpPr/>
            <p:nvPr/>
          </p:nvSpPr>
          <p:spPr>
            <a:xfrm>
              <a:off x="3408625" y="2559500"/>
              <a:ext cx="1650400" cy="1518600"/>
            </a:xfrm>
            <a:custGeom>
              <a:rect b="b" l="l" r="r" t="t"/>
              <a:pathLst>
                <a:path extrusionOk="0" h="60744" w="66016">
                  <a:moveTo>
                    <a:pt x="32832" y="622"/>
                  </a:moveTo>
                  <a:lnTo>
                    <a:pt x="65335" y="4173"/>
                  </a:lnTo>
                  <a:lnTo>
                    <a:pt x="58245" y="60121"/>
                  </a:lnTo>
                  <a:lnTo>
                    <a:pt x="5029" y="60121"/>
                  </a:lnTo>
                  <a:lnTo>
                    <a:pt x="658" y="6355"/>
                  </a:lnTo>
                  <a:lnTo>
                    <a:pt x="27941" y="899"/>
                  </a:lnTo>
                  <a:lnTo>
                    <a:pt x="32832" y="622"/>
                  </a:lnTo>
                  <a:close/>
                  <a:moveTo>
                    <a:pt x="32849" y="1"/>
                  </a:moveTo>
                  <a:lnTo>
                    <a:pt x="27885" y="277"/>
                  </a:lnTo>
                  <a:cubicBezTo>
                    <a:pt x="27871" y="277"/>
                    <a:pt x="27856" y="279"/>
                    <a:pt x="27841" y="282"/>
                  </a:cubicBezTo>
                  <a:lnTo>
                    <a:pt x="263" y="5798"/>
                  </a:lnTo>
                  <a:cubicBezTo>
                    <a:pt x="108" y="5829"/>
                    <a:pt x="1" y="5971"/>
                    <a:pt x="14" y="6129"/>
                  </a:cubicBezTo>
                  <a:lnTo>
                    <a:pt x="4432" y="60457"/>
                  </a:lnTo>
                  <a:cubicBezTo>
                    <a:pt x="4445" y="60619"/>
                    <a:pt x="4580" y="60744"/>
                    <a:pt x="4742" y="60744"/>
                  </a:cubicBezTo>
                  <a:lnTo>
                    <a:pt x="58520" y="60744"/>
                  </a:lnTo>
                  <a:cubicBezTo>
                    <a:pt x="58677" y="60744"/>
                    <a:pt x="58810" y="60628"/>
                    <a:pt x="58830" y="60472"/>
                  </a:cubicBezTo>
                  <a:lnTo>
                    <a:pt x="65993" y="3937"/>
                  </a:lnTo>
                  <a:cubicBezTo>
                    <a:pt x="66015" y="3765"/>
                    <a:pt x="65892" y="3607"/>
                    <a:pt x="65718" y="3588"/>
                  </a:cubicBezTo>
                  <a:lnTo>
                    <a:pt x="328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47"/>
            <p:cNvSpPr/>
            <p:nvPr/>
          </p:nvSpPr>
          <p:spPr>
            <a:xfrm>
              <a:off x="3747650" y="2491300"/>
              <a:ext cx="1027300" cy="1523850"/>
            </a:xfrm>
            <a:custGeom>
              <a:rect b="b" l="l" r="r" t="t"/>
              <a:pathLst>
                <a:path extrusionOk="0" h="60954" w="41092">
                  <a:moveTo>
                    <a:pt x="17213" y="1"/>
                  </a:moveTo>
                  <a:cubicBezTo>
                    <a:pt x="13945" y="1"/>
                    <a:pt x="11410" y="256"/>
                    <a:pt x="11410" y="256"/>
                  </a:cubicBezTo>
                  <a:cubicBezTo>
                    <a:pt x="11410" y="256"/>
                    <a:pt x="6933" y="2699"/>
                    <a:pt x="5829" y="4906"/>
                  </a:cubicBezTo>
                  <a:cubicBezTo>
                    <a:pt x="4727" y="7112"/>
                    <a:pt x="0" y="23448"/>
                    <a:pt x="0" y="23448"/>
                  </a:cubicBezTo>
                  <a:lnTo>
                    <a:pt x="7723" y="25103"/>
                  </a:lnTo>
                  <a:lnTo>
                    <a:pt x="276" y="28688"/>
                  </a:lnTo>
                  <a:lnTo>
                    <a:pt x="11541" y="60954"/>
                  </a:lnTo>
                  <a:lnTo>
                    <a:pt x="29466" y="59850"/>
                  </a:lnTo>
                  <a:lnTo>
                    <a:pt x="41092" y="25930"/>
                  </a:lnTo>
                  <a:lnTo>
                    <a:pt x="33921" y="22896"/>
                  </a:lnTo>
                  <a:lnTo>
                    <a:pt x="40264" y="20138"/>
                  </a:lnTo>
                  <a:cubicBezTo>
                    <a:pt x="40264" y="20138"/>
                    <a:pt x="34198" y="8556"/>
                    <a:pt x="30887" y="3592"/>
                  </a:cubicBezTo>
                  <a:cubicBezTo>
                    <a:pt x="28889" y="594"/>
                    <a:pt x="22198" y="1"/>
                    <a:pt x="17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7"/>
            <p:cNvSpPr/>
            <p:nvPr/>
          </p:nvSpPr>
          <p:spPr>
            <a:xfrm>
              <a:off x="3738900" y="2483300"/>
              <a:ext cx="1044725" cy="1539650"/>
            </a:xfrm>
            <a:custGeom>
              <a:rect b="b" l="l" r="r" t="t"/>
              <a:pathLst>
                <a:path extrusionOk="0" h="61586" w="41789">
                  <a:moveTo>
                    <a:pt x="17572" y="636"/>
                  </a:moveTo>
                  <a:cubicBezTo>
                    <a:pt x="22492" y="636"/>
                    <a:pt x="29060" y="1208"/>
                    <a:pt x="30978" y="4086"/>
                  </a:cubicBezTo>
                  <a:cubicBezTo>
                    <a:pt x="33946" y="8537"/>
                    <a:pt x="39209" y="18464"/>
                    <a:pt x="40181" y="20307"/>
                  </a:cubicBezTo>
                  <a:lnTo>
                    <a:pt x="34147" y="22930"/>
                  </a:lnTo>
                  <a:cubicBezTo>
                    <a:pt x="33896" y="23039"/>
                    <a:pt x="33897" y="23396"/>
                    <a:pt x="34149" y="23503"/>
                  </a:cubicBezTo>
                  <a:lnTo>
                    <a:pt x="41052" y="26425"/>
                  </a:lnTo>
                  <a:lnTo>
                    <a:pt x="29588" y="59872"/>
                  </a:lnTo>
                  <a:lnTo>
                    <a:pt x="12107" y="60948"/>
                  </a:lnTo>
                  <a:lnTo>
                    <a:pt x="1012" y="29168"/>
                  </a:lnTo>
                  <a:lnTo>
                    <a:pt x="8207" y="25705"/>
                  </a:lnTo>
                  <a:cubicBezTo>
                    <a:pt x="8327" y="25646"/>
                    <a:pt x="8397" y="25519"/>
                    <a:pt x="8381" y="25386"/>
                  </a:cubicBezTo>
                  <a:cubicBezTo>
                    <a:pt x="8365" y="25254"/>
                    <a:pt x="8267" y="25147"/>
                    <a:pt x="8137" y="25119"/>
                  </a:cubicBezTo>
                  <a:lnTo>
                    <a:pt x="743" y="23534"/>
                  </a:lnTo>
                  <a:cubicBezTo>
                    <a:pt x="1412" y="21234"/>
                    <a:pt x="5465" y="7352"/>
                    <a:pt x="6459" y="5366"/>
                  </a:cubicBezTo>
                  <a:cubicBezTo>
                    <a:pt x="7441" y="3401"/>
                    <a:pt x="11344" y="1167"/>
                    <a:pt x="11855" y="879"/>
                  </a:cubicBezTo>
                  <a:cubicBezTo>
                    <a:pt x="12268" y="841"/>
                    <a:pt x="14625" y="636"/>
                    <a:pt x="17572" y="636"/>
                  </a:cubicBezTo>
                  <a:close/>
                  <a:moveTo>
                    <a:pt x="17594" y="1"/>
                  </a:moveTo>
                  <a:cubicBezTo>
                    <a:pt x="14455" y="1"/>
                    <a:pt x="11985" y="240"/>
                    <a:pt x="11729" y="265"/>
                  </a:cubicBezTo>
                  <a:cubicBezTo>
                    <a:pt x="11687" y="270"/>
                    <a:pt x="11648" y="283"/>
                    <a:pt x="11611" y="302"/>
                  </a:cubicBezTo>
                  <a:cubicBezTo>
                    <a:pt x="11425" y="405"/>
                    <a:pt x="7034" y="2820"/>
                    <a:pt x="5901" y="5087"/>
                  </a:cubicBezTo>
                  <a:cubicBezTo>
                    <a:pt x="4798" y="7293"/>
                    <a:pt x="244" y="23013"/>
                    <a:pt x="51" y="23682"/>
                  </a:cubicBezTo>
                  <a:cubicBezTo>
                    <a:pt x="0" y="23856"/>
                    <a:pt x="108" y="24036"/>
                    <a:pt x="285" y="24073"/>
                  </a:cubicBezTo>
                  <a:lnTo>
                    <a:pt x="7117" y="25537"/>
                  </a:lnTo>
                  <a:lnTo>
                    <a:pt x="492" y="28727"/>
                  </a:lnTo>
                  <a:cubicBezTo>
                    <a:pt x="348" y="28796"/>
                    <a:pt x="279" y="28962"/>
                    <a:pt x="332" y="29111"/>
                  </a:cubicBezTo>
                  <a:lnTo>
                    <a:pt x="11597" y="61376"/>
                  </a:lnTo>
                  <a:cubicBezTo>
                    <a:pt x="11640" y="61501"/>
                    <a:pt x="11758" y="61585"/>
                    <a:pt x="11891" y="61585"/>
                  </a:cubicBezTo>
                  <a:lnTo>
                    <a:pt x="11908" y="61585"/>
                  </a:lnTo>
                  <a:lnTo>
                    <a:pt x="29834" y="60482"/>
                  </a:lnTo>
                  <a:cubicBezTo>
                    <a:pt x="29960" y="60475"/>
                    <a:pt x="30069" y="60391"/>
                    <a:pt x="30110" y="60272"/>
                  </a:cubicBezTo>
                  <a:lnTo>
                    <a:pt x="41735" y="26352"/>
                  </a:lnTo>
                  <a:cubicBezTo>
                    <a:pt x="41788" y="26197"/>
                    <a:pt x="41713" y="26027"/>
                    <a:pt x="41563" y="25963"/>
                  </a:cubicBezTo>
                  <a:lnTo>
                    <a:pt x="35061" y="23213"/>
                  </a:lnTo>
                  <a:lnTo>
                    <a:pt x="40738" y="20745"/>
                  </a:lnTo>
                  <a:cubicBezTo>
                    <a:pt x="40904" y="20673"/>
                    <a:pt x="40973" y="20475"/>
                    <a:pt x="40889" y="20315"/>
                  </a:cubicBezTo>
                  <a:cubicBezTo>
                    <a:pt x="40829" y="20199"/>
                    <a:pt x="34777" y="8660"/>
                    <a:pt x="31496" y="3740"/>
                  </a:cubicBezTo>
                  <a:cubicBezTo>
                    <a:pt x="29416" y="619"/>
                    <a:pt x="22640" y="1"/>
                    <a:pt x="17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47"/>
            <p:cNvSpPr/>
            <p:nvPr/>
          </p:nvSpPr>
          <p:spPr>
            <a:xfrm>
              <a:off x="4009650" y="2629350"/>
              <a:ext cx="481550" cy="1454750"/>
            </a:xfrm>
            <a:custGeom>
              <a:rect b="b" l="l" r="r" t="t"/>
              <a:pathLst>
                <a:path extrusionOk="0" h="58190" w="19262">
                  <a:moveTo>
                    <a:pt x="14892" y="1"/>
                  </a:moveTo>
                  <a:lnTo>
                    <a:pt x="0" y="1379"/>
                  </a:lnTo>
                  <a:lnTo>
                    <a:pt x="233" y="58190"/>
                  </a:lnTo>
                  <a:lnTo>
                    <a:pt x="19261" y="57638"/>
                  </a:lnTo>
                  <a:lnTo>
                    <a:pt x="148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47"/>
            <p:cNvSpPr/>
            <p:nvPr/>
          </p:nvSpPr>
          <p:spPr>
            <a:xfrm>
              <a:off x="4001825" y="2621550"/>
              <a:ext cx="497325" cy="1470375"/>
            </a:xfrm>
            <a:custGeom>
              <a:rect b="b" l="l" r="r" t="t"/>
              <a:pathLst>
                <a:path extrusionOk="0" h="58815" w="19893">
                  <a:moveTo>
                    <a:pt x="14918" y="652"/>
                  </a:moveTo>
                  <a:lnTo>
                    <a:pt x="19239" y="57648"/>
                  </a:lnTo>
                  <a:lnTo>
                    <a:pt x="857" y="58180"/>
                  </a:lnTo>
                  <a:lnTo>
                    <a:pt x="626" y="1975"/>
                  </a:lnTo>
                  <a:lnTo>
                    <a:pt x="14918" y="652"/>
                  </a:lnTo>
                  <a:close/>
                  <a:moveTo>
                    <a:pt x="15208" y="1"/>
                  </a:moveTo>
                  <a:cubicBezTo>
                    <a:pt x="15197" y="1"/>
                    <a:pt x="15187" y="1"/>
                    <a:pt x="15176" y="3"/>
                  </a:cubicBezTo>
                  <a:lnTo>
                    <a:pt x="285" y="1381"/>
                  </a:lnTo>
                  <a:cubicBezTo>
                    <a:pt x="123" y="1396"/>
                    <a:pt x="1" y="1531"/>
                    <a:pt x="2" y="1692"/>
                  </a:cubicBezTo>
                  <a:lnTo>
                    <a:pt x="235" y="58503"/>
                  </a:lnTo>
                  <a:cubicBezTo>
                    <a:pt x="235" y="58675"/>
                    <a:pt x="374" y="58813"/>
                    <a:pt x="546" y="58813"/>
                  </a:cubicBezTo>
                  <a:lnTo>
                    <a:pt x="555" y="58814"/>
                  </a:lnTo>
                  <a:lnTo>
                    <a:pt x="19584" y="58262"/>
                  </a:lnTo>
                  <a:cubicBezTo>
                    <a:pt x="19669" y="58260"/>
                    <a:pt x="19750" y="58222"/>
                    <a:pt x="19806" y="58159"/>
                  </a:cubicBezTo>
                  <a:cubicBezTo>
                    <a:pt x="19863" y="58095"/>
                    <a:pt x="19892" y="58011"/>
                    <a:pt x="19887" y="57926"/>
                  </a:cubicBezTo>
                  <a:lnTo>
                    <a:pt x="15516" y="289"/>
                  </a:lnTo>
                  <a:cubicBezTo>
                    <a:pt x="15510" y="206"/>
                    <a:pt x="15470" y="128"/>
                    <a:pt x="15406" y="74"/>
                  </a:cubicBezTo>
                  <a:cubicBezTo>
                    <a:pt x="15350" y="27"/>
                    <a:pt x="15280" y="1"/>
                    <a:pt x="1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7"/>
            <p:cNvSpPr/>
            <p:nvPr/>
          </p:nvSpPr>
          <p:spPr>
            <a:xfrm>
              <a:off x="3954475" y="2291525"/>
              <a:ext cx="448200" cy="825350"/>
            </a:xfrm>
            <a:custGeom>
              <a:rect b="b" l="l" r="r" t="t"/>
              <a:pathLst>
                <a:path extrusionOk="0" h="33014" w="17928">
                  <a:moveTo>
                    <a:pt x="1" y="1"/>
                  </a:moveTo>
                  <a:cubicBezTo>
                    <a:pt x="1" y="1"/>
                    <a:pt x="1931" y="10756"/>
                    <a:pt x="2207" y="13514"/>
                  </a:cubicBezTo>
                  <a:cubicBezTo>
                    <a:pt x="2462" y="16065"/>
                    <a:pt x="8580" y="33013"/>
                    <a:pt x="11182" y="33013"/>
                  </a:cubicBezTo>
                  <a:cubicBezTo>
                    <a:pt x="11393" y="33013"/>
                    <a:pt x="11581" y="32902"/>
                    <a:pt x="11741" y="32662"/>
                  </a:cubicBezTo>
                  <a:cubicBezTo>
                    <a:pt x="14066" y="29174"/>
                    <a:pt x="16823" y="18202"/>
                    <a:pt x="17375" y="15720"/>
                  </a:cubicBezTo>
                  <a:cubicBezTo>
                    <a:pt x="17926" y="13238"/>
                    <a:pt x="17927" y="2483"/>
                    <a:pt x="17927" y="2483"/>
                  </a:cubicBezTo>
                  <a:lnTo>
                    <a:pt x="17927" y="2483"/>
                  </a:lnTo>
                  <a:cubicBezTo>
                    <a:pt x="17927" y="2483"/>
                    <a:pt x="15585" y="4103"/>
                    <a:pt x="11572" y="4103"/>
                  </a:cubicBezTo>
                  <a:cubicBezTo>
                    <a:pt x="8561" y="4103"/>
                    <a:pt x="4610" y="31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7"/>
            <p:cNvSpPr/>
            <p:nvPr/>
          </p:nvSpPr>
          <p:spPr>
            <a:xfrm>
              <a:off x="3945875" y="2283725"/>
              <a:ext cx="464550" cy="840925"/>
            </a:xfrm>
            <a:custGeom>
              <a:rect b="b" l="l" r="r" t="t"/>
              <a:pathLst>
                <a:path extrusionOk="0" h="33637" w="18582">
                  <a:moveTo>
                    <a:pt x="782" y="983"/>
                  </a:moveTo>
                  <a:lnTo>
                    <a:pt x="782" y="983"/>
                  </a:lnTo>
                  <a:cubicBezTo>
                    <a:pt x="5164" y="3863"/>
                    <a:pt x="8959" y="4703"/>
                    <a:pt x="11897" y="4703"/>
                  </a:cubicBezTo>
                  <a:cubicBezTo>
                    <a:pt x="14932" y="4703"/>
                    <a:pt x="17052" y="3806"/>
                    <a:pt x="17957" y="3334"/>
                  </a:cubicBezTo>
                  <a:lnTo>
                    <a:pt x="17957" y="3334"/>
                  </a:lnTo>
                  <a:cubicBezTo>
                    <a:pt x="17948" y="5540"/>
                    <a:pt x="17881" y="13859"/>
                    <a:pt x="17414" y="15964"/>
                  </a:cubicBezTo>
                  <a:cubicBezTo>
                    <a:pt x="16855" y="18480"/>
                    <a:pt x="14104" y="29382"/>
                    <a:pt x="11825" y="32802"/>
                  </a:cubicBezTo>
                  <a:cubicBezTo>
                    <a:pt x="11714" y="32969"/>
                    <a:pt x="11616" y="33015"/>
                    <a:pt x="11527" y="33015"/>
                  </a:cubicBezTo>
                  <a:cubicBezTo>
                    <a:pt x="11496" y="33015"/>
                    <a:pt x="11466" y="33009"/>
                    <a:pt x="11437" y="33002"/>
                  </a:cubicBezTo>
                  <a:cubicBezTo>
                    <a:pt x="9036" y="32404"/>
                    <a:pt x="3130" y="16479"/>
                    <a:pt x="2862" y="13795"/>
                  </a:cubicBezTo>
                  <a:cubicBezTo>
                    <a:pt x="2626" y="11441"/>
                    <a:pt x="1222" y="3461"/>
                    <a:pt x="782" y="983"/>
                  </a:cubicBezTo>
                  <a:close/>
                  <a:moveTo>
                    <a:pt x="346" y="1"/>
                  </a:moveTo>
                  <a:cubicBezTo>
                    <a:pt x="165" y="1"/>
                    <a:pt x="1" y="162"/>
                    <a:pt x="38" y="368"/>
                  </a:cubicBezTo>
                  <a:cubicBezTo>
                    <a:pt x="57" y="475"/>
                    <a:pt x="1969" y="11142"/>
                    <a:pt x="2241" y="13857"/>
                  </a:cubicBezTo>
                  <a:cubicBezTo>
                    <a:pt x="2378" y="15230"/>
                    <a:pt x="4020" y="20142"/>
                    <a:pt x="5754" y="24369"/>
                  </a:cubicBezTo>
                  <a:cubicBezTo>
                    <a:pt x="7392" y="28362"/>
                    <a:pt x="9682" y="33207"/>
                    <a:pt x="11285" y="33606"/>
                  </a:cubicBezTo>
                  <a:cubicBezTo>
                    <a:pt x="11364" y="33626"/>
                    <a:pt x="11444" y="33637"/>
                    <a:pt x="11525" y="33637"/>
                  </a:cubicBezTo>
                  <a:cubicBezTo>
                    <a:pt x="11844" y="33637"/>
                    <a:pt x="12130" y="33469"/>
                    <a:pt x="12343" y="33147"/>
                  </a:cubicBezTo>
                  <a:cubicBezTo>
                    <a:pt x="14699" y="29614"/>
                    <a:pt x="17422" y="18802"/>
                    <a:pt x="18023" y="16100"/>
                  </a:cubicBezTo>
                  <a:cubicBezTo>
                    <a:pt x="18576" y="13613"/>
                    <a:pt x="18581" y="3235"/>
                    <a:pt x="18581" y="2796"/>
                  </a:cubicBezTo>
                  <a:cubicBezTo>
                    <a:pt x="18581" y="2612"/>
                    <a:pt x="18431" y="2483"/>
                    <a:pt x="18270" y="2483"/>
                  </a:cubicBezTo>
                  <a:cubicBezTo>
                    <a:pt x="18210" y="2483"/>
                    <a:pt x="18149" y="2501"/>
                    <a:pt x="18093" y="2539"/>
                  </a:cubicBezTo>
                  <a:cubicBezTo>
                    <a:pt x="18053" y="2567"/>
                    <a:pt x="15777" y="4089"/>
                    <a:pt x="11911" y="4089"/>
                  </a:cubicBezTo>
                  <a:cubicBezTo>
                    <a:pt x="8950" y="4089"/>
                    <a:pt x="5057" y="3197"/>
                    <a:pt x="521" y="57"/>
                  </a:cubicBezTo>
                  <a:cubicBezTo>
                    <a:pt x="465" y="18"/>
                    <a:pt x="405" y="1"/>
                    <a:pt x="3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47"/>
            <p:cNvSpPr/>
            <p:nvPr/>
          </p:nvSpPr>
          <p:spPr>
            <a:xfrm>
              <a:off x="3954475" y="2291525"/>
              <a:ext cx="448175" cy="345750"/>
            </a:xfrm>
            <a:custGeom>
              <a:rect b="b" l="l" r="r" t="t"/>
              <a:pathLst>
                <a:path extrusionOk="0" h="13830" w="17927">
                  <a:moveTo>
                    <a:pt x="1" y="1"/>
                  </a:moveTo>
                  <a:cubicBezTo>
                    <a:pt x="1" y="1"/>
                    <a:pt x="795" y="4428"/>
                    <a:pt x="1438" y="8330"/>
                  </a:cubicBezTo>
                  <a:cubicBezTo>
                    <a:pt x="2909" y="10218"/>
                    <a:pt x="5705" y="13176"/>
                    <a:pt x="9158" y="13728"/>
                  </a:cubicBezTo>
                  <a:cubicBezTo>
                    <a:pt x="9585" y="13796"/>
                    <a:pt x="10002" y="13829"/>
                    <a:pt x="10409" y="13829"/>
                  </a:cubicBezTo>
                  <a:cubicBezTo>
                    <a:pt x="13388" y="13829"/>
                    <a:pt x="15842" y="12078"/>
                    <a:pt x="17818" y="9634"/>
                  </a:cubicBezTo>
                  <a:cubicBezTo>
                    <a:pt x="17926" y="6108"/>
                    <a:pt x="17926" y="2483"/>
                    <a:pt x="17926" y="2483"/>
                  </a:cubicBezTo>
                  <a:lnTo>
                    <a:pt x="17926" y="2483"/>
                  </a:lnTo>
                  <a:cubicBezTo>
                    <a:pt x="17926" y="2483"/>
                    <a:pt x="15584" y="4104"/>
                    <a:pt x="11571" y="4104"/>
                  </a:cubicBezTo>
                  <a:cubicBezTo>
                    <a:pt x="8561" y="4104"/>
                    <a:pt x="4610" y="3192"/>
                    <a:pt x="1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7"/>
            <p:cNvSpPr/>
            <p:nvPr/>
          </p:nvSpPr>
          <p:spPr>
            <a:xfrm>
              <a:off x="3954475" y="2291525"/>
              <a:ext cx="448175" cy="345750"/>
            </a:xfrm>
            <a:custGeom>
              <a:rect b="b" l="l" r="r" t="t"/>
              <a:pathLst>
                <a:path extrusionOk="0" h="13830" w="17927">
                  <a:moveTo>
                    <a:pt x="1" y="1"/>
                  </a:moveTo>
                  <a:cubicBezTo>
                    <a:pt x="1" y="1"/>
                    <a:pt x="795" y="4428"/>
                    <a:pt x="1438" y="8330"/>
                  </a:cubicBezTo>
                  <a:cubicBezTo>
                    <a:pt x="2909" y="10218"/>
                    <a:pt x="5705" y="13176"/>
                    <a:pt x="9158" y="13728"/>
                  </a:cubicBezTo>
                  <a:cubicBezTo>
                    <a:pt x="9585" y="13796"/>
                    <a:pt x="10002" y="13829"/>
                    <a:pt x="10409" y="13829"/>
                  </a:cubicBezTo>
                  <a:cubicBezTo>
                    <a:pt x="13388" y="13829"/>
                    <a:pt x="15842" y="12078"/>
                    <a:pt x="17818" y="9634"/>
                  </a:cubicBezTo>
                  <a:cubicBezTo>
                    <a:pt x="17926" y="6108"/>
                    <a:pt x="17926" y="2483"/>
                    <a:pt x="17926" y="2483"/>
                  </a:cubicBezTo>
                  <a:lnTo>
                    <a:pt x="17926" y="2483"/>
                  </a:lnTo>
                  <a:cubicBezTo>
                    <a:pt x="17926" y="2483"/>
                    <a:pt x="15584" y="4104"/>
                    <a:pt x="11571" y="4104"/>
                  </a:cubicBezTo>
                  <a:cubicBezTo>
                    <a:pt x="8561" y="4104"/>
                    <a:pt x="4610" y="31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7"/>
            <p:cNvSpPr/>
            <p:nvPr/>
          </p:nvSpPr>
          <p:spPr>
            <a:xfrm>
              <a:off x="4547400" y="1983550"/>
              <a:ext cx="75875" cy="177025"/>
            </a:xfrm>
            <a:custGeom>
              <a:rect b="b" l="l" r="r" t="t"/>
              <a:pathLst>
                <a:path extrusionOk="0" h="7081" w="3035">
                  <a:moveTo>
                    <a:pt x="2123" y="1"/>
                  </a:moveTo>
                  <a:cubicBezTo>
                    <a:pt x="1230" y="1"/>
                    <a:pt x="1" y="1565"/>
                    <a:pt x="1" y="1565"/>
                  </a:cubicBezTo>
                  <a:lnTo>
                    <a:pt x="1" y="7080"/>
                  </a:lnTo>
                  <a:cubicBezTo>
                    <a:pt x="1" y="7080"/>
                    <a:pt x="3035" y="6528"/>
                    <a:pt x="3035" y="2116"/>
                  </a:cubicBezTo>
                  <a:cubicBezTo>
                    <a:pt x="3035" y="511"/>
                    <a:pt x="2634" y="1"/>
                    <a:pt x="2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47"/>
            <p:cNvSpPr/>
            <p:nvPr/>
          </p:nvSpPr>
          <p:spPr>
            <a:xfrm>
              <a:off x="4539600" y="1975775"/>
              <a:ext cx="91475" cy="192575"/>
            </a:xfrm>
            <a:custGeom>
              <a:rect b="b" l="l" r="r" t="t"/>
              <a:pathLst>
                <a:path extrusionOk="0" h="7703" w="3659">
                  <a:moveTo>
                    <a:pt x="2430" y="623"/>
                  </a:moveTo>
                  <a:cubicBezTo>
                    <a:pt x="2473" y="623"/>
                    <a:pt x="2514" y="629"/>
                    <a:pt x="2552" y="642"/>
                  </a:cubicBezTo>
                  <a:cubicBezTo>
                    <a:pt x="2696" y="693"/>
                    <a:pt x="3034" y="968"/>
                    <a:pt x="3034" y="2428"/>
                  </a:cubicBezTo>
                  <a:cubicBezTo>
                    <a:pt x="3034" y="5640"/>
                    <a:pt x="1381" y="6668"/>
                    <a:pt x="624" y="6969"/>
                  </a:cubicBezTo>
                  <a:lnTo>
                    <a:pt x="624" y="1985"/>
                  </a:lnTo>
                  <a:cubicBezTo>
                    <a:pt x="1121" y="1379"/>
                    <a:pt x="1944" y="623"/>
                    <a:pt x="2430" y="623"/>
                  </a:cubicBezTo>
                  <a:close/>
                  <a:moveTo>
                    <a:pt x="2439" y="1"/>
                  </a:moveTo>
                  <a:cubicBezTo>
                    <a:pt x="1447" y="1"/>
                    <a:pt x="306" y="1379"/>
                    <a:pt x="67" y="1682"/>
                  </a:cubicBezTo>
                  <a:cubicBezTo>
                    <a:pt x="25" y="1737"/>
                    <a:pt x="0" y="1805"/>
                    <a:pt x="0" y="1874"/>
                  </a:cubicBezTo>
                  <a:lnTo>
                    <a:pt x="0" y="7391"/>
                  </a:lnTo>
                  <a:cubicBezTo>
                    <a:pt x="0" y="7562"/>
                    <a:pt x="141" y="7703"/>
                    <a:pt x="312" y="7703"/>
                  </a:cubicBezTo>
                  <a:cubicBezTo>
                    <a:pt x="330" y="7703"/>
                    <a:pt x="349" y="7702"/>
                    <a:pt x="368" y="7698"/>
                  </a:cubicBezTo>
                  <a:cubicBezTo>
                    <a:pt x="401" y="7692"/>
                    <a:pt x="3658" y="7047"/>
                    <a:pt x="3658" y="2427"/>
                  </a:cubicBezTo>
                  <a:cubicBezTo>
                    <a:pt x="3658" y="1039"/>
                    <a:pt x="3361" y="263"/>
                    <a:pt x="2754" y="52"/>
                  </a:cubicBezTo>
                  <a:cubicBezTo>
                    <a:pt x="2651" y="17"/>
                    <a:pt x="2546" y="1"/>
                    <a:pt x="2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47"/>
            <p:cNvSpPr/>
            <p:nvPr/>
          </p:nvSpPr>
          <p:spPr>
            <a:xfrm>
              <a:off x="3795900" y="1498675"/>
              <a:ext cx="772225" cy="1036625"/>
            </a:xfrm>
            <a:custGeom>
              <a:rect b="b" l="l" r="r" t="t"/>
              <a:pathLst>
                <a:path extrusionOk="0" h="41465" w="30889">
                  <a:moveTo>
                    <a:pt x="18201" y="0"/>
                  </a:moveTo>
                  <a:cubicBezTo>
                    <a:pt x="14064" y="0"/>
                    <a:pt x="1931" y="2206"/>
                    <a:pt x="1" y="11859"/>
                  </a:cubicBezTo>
                  <a:cubicBezTo>
                    <a:pt x="1" y="11859"/>
                    <a:pt x="3586" y="28112"/>
                    <a:pt x="3586" y="30335"/>
                  </a:cubicBezTo>
                  <a:cubicBezTo>
                    <a:pt x="3586" y="35014"/>
                    <a:pt x="12410" y="40263"/>
                    <a:pt x="16272" y="41367"/>
                  </a:cubicBezTo>
                  <a:cubicBezTo>
                    <a:pt x="16504" y="41433"/>
                    <a:pt x="16756" y="41464"/>
                    <a:pt x="17024" y="41464"/>
                  </a:cubicBezTo>
                  <a:cubicBezTo>
                    <a:pt x="21228" y="41464"/>
                    <a:pt x="29542" y="33788"/>
                    <a:pt x="30061" y="31714"/>
                  </a:cubicBezTo>
                  <a:cubicBezTo>
                    <a:pt x="30612" y="29508"/>
                    <a:pt x="30888" y="10203"/>
                    <a:pt x="29785" y="6343"/>
                  </a:cubicBezTo>
                  <a:cubicBezTo>
                    <a:pt x="28681" y="2482"/>
                    <a:pt x="22338" y="0"/>
                    <a:pt x="18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7"/>
            <p:cNvSpPr/>
            <p:nvPr/>
          </p:nvSpPr>
          <p:spPr>
            <a:xfrm>
              <a:off x="3788075" y="1490875"/>
              <a:ext cx="788975" cy="1052225"/>
            </a:xfrm>
            <a:custGeom>
              <a:rect b="b" l="l" r="r" t="t"/>
              <a:pathLst>
                <a:path extrusionOk="0" h="42089" w="31559">
                  <a:moveTo>
                    <a:pt x="18512" y="625"/>
                  </a:moveTo>
                  <a:cubicBezTo>
                    <a:pt x="18513" y="625"/>
                    <a:pt x="18514" y="625"/>
                    <a:pt x="18515" y="625"/>
                  </a:cubicBezTo>
                  <a:cubicBezTo>
                    <a:pt x="22403" y="625"/>
                    <a:pt x="28730" y="3007"/>
                    <a:pt x="29798" y="6741"/>
                  </a:cubicBezTo>
                  <a:cubicBezTo>
                    <a:pt x="30900" y="10592"/>
                    <a:pt x="30590" y="29875"/>
                    <a:pt x="30071" y="31952"/>
                  </a:cubicBezTo>
                  <a:cubicBezTo>
                    <a:pt x="29737" y="33289"/>
                    <a:pt x="25376" y="37707"/>
                    <a:pt x="21325" y="40047"/>
                  </a:cubicBezTo>
                  <a:cubicBezTo>
                    <a:pt x="19703" y="40984"/>
                    <a:pt x="18344" y="41466"/>
                    <a:pt x="17339" y="41466"/>
                  </a:cubicBezTo>
                  <a:cubicBezTo>
                    <a:pt x="17095" y="41466"/>
                    <a:pt x="16871" y="41437"/>
                    <a:pt x="16670" y="41379"/>
                  </a:cubicBezTo>
                  <a:cubicBezTo>
                    <a:pt x="12865" y="40292"/>
                    <a:pt x="4210" y="35109"/>
                    <a:pt x="4210" y="30648"/>
                  </a:cubicBezTo>
                  <a:cubicBezTo>
                    <a:pt x="4210" y="28465"/>
                    <a:pt x="913" y="13444"/>
                    <a:pt x="633" y="12169"/>
                  </a:cubicBezTo>
                  <a:cubicBezTo>
                    <a:pt x="2567" y="2750"/>
                    <a:pt x="14478" y="625"/>
                    <a:pt x="18512" y="625"/>
                  </a:cubicBezTo>
                  <a:close/>
                  <a:moveTo>
                    <a:pt x="18515" y="1"/>
                  </a:moveTo>
                  <a:cubicBezTo>
                    <a:pt x="14341" y="1"/>
                    <a:pt x="1986" y="2225"/>
                    <a:pt x="8" y="12109"/>
                  </a:cubicBezTo>
                  <a:cubicBezTo>
                    <a:pt x="0" y="12151"/>
                    <a:pt x="0" y="12195"/>
                    <a:pt x="10" y="12237"/>
                  </a:cubicBezTo>
                  <a:cubicBezTo>
                    <a:pt x="45" y="12399"/>
                    <a:pt x="3587" y="28483"/>
                    <a:pt x="3587" y="30647"/>
                  </a:cubicBezTo>
                  <a:cubicBezTo>
                    <a:pt x="3587" y="35611"/>
                    <a:pt x="12751" y="40908"/>
                    <a:pt x="16498" y="41978"/>
                  </a:cubicBezTo>
                  <a:cubicBezTo>
                    <a:pt x="16757" y="42052"/>
                    <a:pt x="17037" y="42088"/>
                    <a:pt x="17342" y="42088"/>
                  </a:cubicBezTo>
                  <a:cubicBezTo>
                    <a:pt x="18467" y="42088"/>
                    <a:pt x="19907" y="41586"/>
                    <a:pt x="21636" y="40586"/>
                  </a:cubicBezTo>
                  <a:cubicBezTo>
                    <a:pt x="25725" y="38225"/>
                    <a:pt x="30268" y="33732"/>
                    <a:pt x="30675" y="32102"/>
                  </a:cubicBezTo>
                  <a:cubicBezTo>
                    <a:pt x="31218" y="29937"/>
                    <a:pt x="31559" y="10633"/>
                    <a:pt x="30397" y="6569"/>
                  </a:cubicBezTo>
                  <a:cubicBezTo>
                    <a:pt x="29234" y="2499"/>
                    <a:pt x="22693" y="1"/>
                    <a:pt x="18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7"/>
            <p:cNvSpPr/>
            <p:nvPr/>
          </p:nvSpPr>
          <p:spPr>
            <a:xfrm>
              <a:off x="3795900" y="1498675"/>
              <a:ext cx="772250" cy="1036625"/>
            </a:xfrm>
            <a:custGeom>
              <a:rect b="b" l="l" r="r" t="t"/>
              <a:pathLst>
                <a:path extrusionOk="0" h="41465" w="30890">
                  <a:moveTo>
                    <a:pt x="18202" y="0"/>
                  </a:moveTo>
                  <a:cubicBezTo>
                    <a:pt x="14065" y="0"/>
                    <a:pt x="1931" y="2207"/>
                    <a:pt x="1" y="11859"/>
                  </a:cubicBezTo>
                  <a:cubicBezTo>
                    <a:pt x="1" y="11859"/>
                    <a:pt x="2146" y="21582"/>
                    <a:pt x="3116" y="27016"/>
                  </a:cubicBezTo>
                  <a:cubicBezTo>
                    <a:pt x="3142" y="24538"/>
                    <a:pt x="3556" y="19749"/>
                    <a:pt x="6240" y="17662"/>
                  </a:cubicBezTo>
                  <a:cubicBezTo>
                    <a:pt x="9944" y="14780"/>
                    <a:pt x="16118" y="14369"/>
                    <a:pt x="19616" y="12722"/>
                  </a:cubicBezTo>
                  <a:cubicBezTo>
                    <a:pt x="23114" y="11077"/>
                    <a:pt x="23937" y="6755"/>
                    <a:pt x="23937" y="6755"/>
                  </a:cubicBezTo>
                  <a:cubicBezTo>
                    <a:pt x="23937" y="6755"/>
                    <a:pt x="24143" y="14369"/>
                    <a:pt x="25789" y="16220"/>
                  </a:cubicBezTo>
                  <a:cubicBezTo>
                    <a:pt x="27436" y="18072"/>
                    <a:pt x="29081" y="19307"/>
                    <a:pt x="29288" y="22600"/>
                  </a:cubicBezTo>
                  <a:cubicBezTo>
                    <a:pt x="29493" y="25892"/>
                    <a:pt x="30111" y="29186"/>
                    <a:pt x="28464" y="31859"/>
                  </a:cubicBezTo>
                  <a:cubicBezTo>
                    <a:pt x="26818" y="34534"/>
                    <a:pt x="20028" y="39679"/>
                    <a:pt x="16942" y="40707"/>
                  </a:cubicBezTo>
                  <a:cubicBezTo>
                    <a:pt x="16466" y="40866"/>
                    <a:pt x="16008" y="41009"/>
                    <a:pt x="15568" y="41138"/>
                  </a:cubicBezTo>
                  <a:cubicBezTo>
                    <a:pt x="15817" y="41226"/>
                    <a:pt x="16053" y="41304"/>
                    <a:pt x="16273" y="41367"/>
                  </a:cubicBezTo>
                  <a:cubicBezTo>
                    <a:pt x="16505" y="41433"/>
                    <a:pt x="16757" y="41465"/>
                    <a:pt x="17026" y="41465"/>
                  </a:cubicBezTo>
                  <a:cubicBezTo>
                    <a:pt x="21230" y="41465"/>
                    <a:pt x="29543" y="33788"/>
                    <a:pt x="30062" y="31715"/>
                  </a:cubicBezTo>
                  <a:cubicBezTo>
                    <a:pt x="30613" y="29508"/>
                    <a:pt x="30889" y="10204"/>
                    <a:pt x="29786" y="6343"/>
                  </a:cubicBezTo>
                  <a:cubicBezTo>
                    <a:pt x="28681" y="2482"/>
                    <a:pt x="22338" y="0"/>
                    <a:pt x="18202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7"/>
            <p:cNvSpPr/>
            <p:nvPr/>
          </p:nvSpPr>
          <p:spPr>
            <a:xfrm>
              <a:off x="3884775" y="2245675"/>
              <a:ext cx="222925" cy="246375"/>
            </a:xfrm>
            <a:custGeom>
              <a:rect b="b" l="l" r="r" t="t"/>
              <a:pathLst>
                <a:path extrusionOk="0" h="9855" w="8917">
                  <a:moveTo>
                    <a:pt x="1" y="0"/>
                  </a:moveTo>
                  <a:lnTo>
                    <a:pt x="1" y="0"/>
                  </a:lnTo>
                  <a:cubicBezTo>
                    <a:pt x="19" y="183"/>
                    <a:pt x="31" y="342"/>
                    <a:pt x="31" y="455"/>
                  </a:cubicBezTo>
                  <a:cubicBezTo>
                    <a:pt x="31" y="3911"/>
                    <a:pt x="4844" y="7676"/>
                    <a:pt x="8916" y="9854"/>
                  </a:cubicBezTo>
                  <a:cubicBezTo>
                    <a:pt x="7416" y="8341"/>
                    <a:pt x="3286" y="4148"/>
                    <a:pt x="1451" y="1979"/>
                  </a:cubicBezTo>
                  <a:cubicBezTo>
                    <a:pt x="728" y="1125"/>
                    <a:pt x="279" y="482"/>
                    <a:pt x="1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7"/>
            <p:cNvSpPr/>
            <p:nvPr/>
          </p:nvSpPr>
          <p:spPr>
            <a:xfrm>
              <a:off x="3795900" y="1498675"/>
              <a:ext cx="772250" cy="1036625"/>
            </a:xfrm>
            <a:custGeom>
              <a:rect b="b" l="l" r="r" t="t"/>
              <a:pathLst>
                <a:path extrusionOk="0" h="41465" w="30890">
                  <a:moveTo>
                    <a:pt x="18202" y="0"/>
                  </a:moveTo>
                  <a:cubicBezTo>
                    <a:pt x="14065" y="0"/>
                    <a:pt x="1931" y="2207"/>
                    <a:pt x="1" y="11859"/>
                  </a:cubicBezTo>
                  <a:cubicBezTo>
                    <a:pt x="1" y="11859"/>
                    <a:pt x="2146" y="21582"/>
                    <a:pt x="3116" y="27016"/>
                  </a:cubicBezTo>
                  <a:cubicBezTo>
                    <a:pt x="3142" y="24538"/>
                    <a:pt x="3556" y="19749"/>
                    <a:pt x="6240" y="17662"/>
                  </a:cubicBezTo>
                  <a:cubicBezTo>
                    <a:pt x="9944" y="14780"/>
                    <a:pt x="16118" y="14369"/>
                    <a:pt x="19616" y="12722"/>
                  </a:cubicBezTo>
                  <a:cubicBezTo>
                    <a:pt x="23114" y="11077"/>
                    <a:pt x="23937" y="6755"/>
                    <a:pt x="23937" y="6755"/>
                  </a:cubicBezTo>
                  <a:cubicBezTo>
                    <a:pt x="23937" y="6755"/>
                    <a:pt x="24143" y="14369"/>
                    <a:pt x="25789" y="16220"/>
                  </a:cubicBezTo>
                  <a:cubicBezTo>
                    <a:pt x="27436" y="18072"/>
                    <a:pt x="29081" y="19307"/>
                    <a:pt x="29288" y="22600"/>
                  </a:cubicBezTo>
                  <a:cubicBezTo>
                    <a:pt x="29493" y="25892"/>
                    <a:pt x="30111" y="29186"/>
                    <a:pt x="28464" y="31859"/>
                  </a:cubicBezTo>
                  <a:cubicBezTo>
                    <a:pt x="26818" y="34534"/>
                    <a:pt x="20028" y="39679"/>
                    <a:pt x="16942" y="40707"/>
                  </a:cubicBezTo>
                  <a:cubicBezTo>
                    <a:pt x="16466" y="40866"/>
                    <a:pt x="16008" y="41009"/>
                    <a:pt x="15568" y="41138"/>
                  </a:cubicBezTo>
                  <a:cubicBezTo>
                    <a:pt x="15817" y="41226"/>
                    <a:pt x="16053" y="41304"/>
                    <a:pt x="16273" y="41367"/>
                  </a:cubicBezTo>
                  <a:cubicBezTo>
                    <a:pt x="16505" y="41433"/>
                    <a:pt x="16757" y="41465"/>
                    <a:pt x="17026" y="41465"/>
                  </a:cubicBezTo>
                  <a:cubicBezTo>
                    <a:pt x="21230" y="41465"/>
                    <a:pt x="29543" y="33788"/>
                    <a:pt x="30062" y="31715"/>
                  </a:cubicBezTo>
                  <a:cubicBezTo>
                    <a:pt x="30613" y="29508"/>
                    <a:pt x="30889" y="10204"/>
                    <a:pt x="29786" y="6343"/>
                  </a:cubicBezTo>
                  <a:cubicBezTo>
                    <a:pt x="28681" y="2482"/>
                    <a:pt x="22338" y="0"/>
                    <a:pt x="18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7"/>
            <p:cNvSpPr/>
            <p:nvPr/>
          </p:nvSpPr>
          <p:spPr>
            <a:xfrm>
              <a:off x="3884775" y="2245675"/>
              <a:ext cx="222925" cy="246375"/>
            </a:xfrm>
            <a:custGeom>
              <a:rect b="b" l="l" r="r" t="t"/>
              <a:pathLst>
                <a:path extrusionOk="0" h="9855" w="8917">
                  <a:moveTo>
                    <a:pt x="1" y="0"/>
                  </a:moveTo>
                  <a:lnTo>
                    <a:pt x="1" y="0"/>
                  </a:lnTo>
                  <a:cubicBezTo>
                    <a:pt x="19" y="183"/>
                    <a:pt x="31" y="342"/>
                    <a:pt x="31" y="455"/>
                  </a:cubicBezTo>
                  <a:cubicBezTo>
                    <a:pt x="31" y="3911"/>
                    <a:pt x="4844" y="7676"/>
                    <a:pt x="8916" y="9854"/>
                  </a:cubicBezTo>
                  <a:cubicBezTo>
                    <a:pt x="7416" y="8341"/>
                    <a:pt x="3286" y="4148"/>
                    <a:pt x="1451" y="1979"/>
                  </a:cubicBezTo>
                  <a:cubicBezTo>
                    <a:pt x="728" y="1125"/>
                    <a:pt x="279" y="48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7"/>
            <p:cNvSpPr/>
            <p:nvPr/>
          </p:nvSpPr>
          <p:spPr>
            <a:xfrm>
              <a:off x="4114050" y="2009750"/>
              <a:ext cx="38950" cy="69850"/>
            </a:xfrm>
            <a:custGeom>
              <a:rect b="b" l="l" r="r" t="t"/>
              <a:pathLst>
                <a:path extrusionOk="0" h="2794" w="1558">
                  <a:moveTo>
                    <a:pt x="779" y="1"/>
                  </a:moveTo>
                  <a:cubicBezTo>
                    <a:pt x="348" y="1"/>
                    <a:pt x="0" y="626"/>
                    <a:pt x="0" y="1397"/>
                  </a:cubicBezTo>
                  <a:cubicBezTo>
                    <a:pt x="0" y="2169"/>
                    <a:pt x="348" y="2794"/>
                    <a:pt x="779" y="2794"/>
                  </a:cubicBezTo>
                  <a:cubicBezTo>
                    <a:pt x="1209" y="2794"/>
                    <a:pt x="1558" y="2169"/>
                    <a:pt x="1558" y="1397"/>
                  </a:cubicBezTo>
                  <a:cubicBezTo>
                    <a:pt x="1558" y="626"/>
                    <a:pt x="1209" y="1"/>
                    <a:pt x="7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7"/>
            <p:cNvSpPr/>
            <p:nvPr/>
          </p:nvSpPr>
          <p:spPr>
            <a:xfrm>
              <a:off x="4340975" y="2009750"/>
              <a:ext cx="38975" cy="69850"/>
            </a:xfrm>
            <a:custGeom>
              <a:rect b="b" l="l" r="r" t="t"/>
              <a:pathLst>
                <a:path extrusionOk="0" h="2794" w="1559">
                  <a:moveTo>
                    <a:pt x="780" y="1"/>
                  </a:moveTo>
                  <a:cubicBezTo>
                    <a:pt x="349" y="1"/>
                    <a:pt x="1" y="626"/>
                    <a:pt x="1" y="1397"/>
                  </a:cubicBezTo>
                  <a:cubicBezTo>
                    <a:pt x="1" y="2169"/>
                    <a:pt x="350" y="2794"/>
                    <a:pt x="780" y="2794"/>
                  </a:cubicBezTo>
                  <a:cubicBezTo>
                    <a:pt x="1209" y="2794"/>
                    <a:pt x="1558" y="2169"/>
                    <a:pt x="1558" y="1397"/>
                  </a:cubicBezTo>
                  <a:cubicBezTo>
                    <a:pt x="1558" y="626"/>
                    <a:pt x="1209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7"/>
            <p:cNvSpPr/>
            <p:nvPr/>
          </p:nvSpPr>
          <p:spPr>
            <a:xfrm>
              <a:off x="4266100" y="1995450"/>
              <a:ext cx="103175" cy="196725"/>
            </a:xfrm>
            <a:custGeom>
              <a:rect b="b" l="l" r="r" t="t"/>
              <a:pathLst>
                <a:path extrusionOk="0" h="7869" w="4127">
                  <a:moveTo>
                    <a:pt x="1163" y="0"/>
                  </a:moveTo>
                  <a:cubicBezTo>
                    <a:pt x="1028" y="0"/>
                    <a:pt x="905" y="87"/>
                    <a:pt x="864" y="223"/>
                  </a:cubicBezTo>
                  <a:cubicBezTo>
                    <a:pt x="774" y="516"/>
                    <a:pt x="7" y="3120"/>
                    <a:pt x="942" y="4053"/>
                  </a:cubicBezTo>
                  <a:cubicBezTo>
                    <a:pt x="1366" y="4477"/>
                    <a:pt x="1971" y="4613"/>
                    <a:pt x="2505" y="4733"/>
                  </a:cubicBezTo>
                  <a:cubicBezTo>
                    <a:pt x="3292" y="4910"/>
                    <a:pt x="3386" y="4992"/>
                    <a:pt x="3339" y="5220"/>
                  </a:cubicBezTo>
                  <a:cubicBezTo>
                    <a:pt x="3220" y="5819"/>
                    <a:pt x="1442" y="6778"/>
                    <a:pt x="218" y="7268"/>
                  </a:cubicBezTo>
                  <a:cubicBezTo>
                    <a:pt x="80" y="7324"/>
                    <a:pt x="1" y="7470"/>
                    <a:pt x="29" y="7616"/>
                  </a:cubicBezTo>
                  <a:cubicBezTo>
                    <a:pt x="57" y="7763"/>
                    <a:pt x="185" y="7868"/>
                    <a:pt x="334" y="7869"/>
                  </a:cubicBezTo>
                  <a:cubicBezTo>
                    <a:pt x="374" y="7869"/>
                    <a:pt x="413" y="7861"/>
                    <a:pt x="449" y="7847"/>
                  </a:cubicBezTo>
                  <a:cubicBezTo>
                    <a:pt x="995" y="7629"/>
                    <a:pt x="3723" y="6485"/>
                    <a:pt x="3951" y="5342"/>
                  </a:cubicBezTo>
                  <a:cubicBezTo>
                    <a:pt x="4127" y="4459"/>
                    <a:pt x="3269" y="4266"/>
                    <a:pt x="2642" y="4125"/>
                  </a:cubicBezTo>
                  <a:cubicBezTo>
                    <a:pt x="2191" y="4023"/>
                    <a:pt x="1678" y="3908"/>
                    <a:pt x="1382" y="3612"/>
                  </a:cubicBezTo>
                  <a:cubicBezTo>
                    <a:pt x="876" y="3106"/>
                    <a:pt x="1161" y="1377"/>
                    <a:pt x="1460" y="406"/>
                  </a:cubicBezTo>
                  <a:cubicBezTo>
                    <a:pt x="1511" y="240"/>
                    <a:pt x="1420" y="65"/>
                    <a:pt x="1254" y="14"/>
                  </a:cubicBezTo>
                  <a:cubicBezTo>
                    <a:pt x="1224" y="5"/>
                    <a:pt x="1193" y="0"/>
                    <a:pt x="1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47"/>
            <p:cNvSpPr/>
            <p:nvPr/>
          </p:nvSpPr>
          <p:spPr>
            <a:xfrm>
              <a:off x="4120625" y="2243725"/>
              <a:ext cx="152325" cy="52250"/>
            </a:xfrm>
            <a:custGeom>
              <a:rect b="b" l="l" r="r" t="t"/>
              <a:pathLst>
                <a:path extrusionOk="0" h="2090" w="6093">
                  <a:moveTo>
                    <a:pt x="355" y="1"/>
                  </a:moveTo>
                  <a:cubicBezTo>
                    <a:pt x="295" y="1"/>
                    <a:pt x="235" y="18"/>
                    <a:pt x="182" y="53"/>
                  </a:cubicBezTo>
                  <a:cubicBezTo>
                    <a:pt x="38" y="150"/>
                    <a:pt x="0" y="347"/>
                    <a:pt x="98" y="489"/>
                  </a:cubicBezTo>
                  <a:cubicBezTo>
                    <a:pt x="941" y="1752"/>
                    <a:pt x="2242" y="2090"/>
                    <a:pt x="3395" y="2090"/>
                  </a:cubicBezTo>
                  <a:cubicBezTo>
                    <a:pt x="4672" y="2090"/>
                    <a:pt x="5767" y="1675"/>
                    <a:pt x="5853" y="1642"/>
                  </a:cubicBezTo>
                  <a:cubicBezTo>
                    <a:pt x="6013" y="1579"/>
                    <a:pt x="6092" y="1398"/>
                    <a:pt x="6029" y="1238"/>
                  </a:cubicBezTo>
                  <a:cubicBezTo>
                    <a:pt x="5981" y="1115"/>
                    <a:pt x="5864" y="1040"/>
                    <a:pt x="5740" y="1040"/>
                  </a:cubicBezTo>
                  <a:cubicBezTo>
                    <a:pt x="5702" y="1040"/>
                    <a:pt x="5664" y="1047"/>
                    <a:pt x="5626" y="1061"/>
                  </a:cubicBezTo>
                  <a:cubicBezTo>
                    <a:pt x="5607" y="1068"/>
                    <a:pt x="4582" y="1458"/>
                    <a:pt x="3408" y="1458"/>
                  </a:cubicBezTo>
                  <a:cubicBezTo>
                    <a:pt x="2411" y="1458"/>
                    <a:pt x="1306" y="1177"/>
                    <a:pt x="618" y="143"/>
                  </a:cubicBezTo>
                  <a:cubicBezTo>
                    <a:pt x="557" y="51"/>
                    <a:pt x="457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47"/>
            <p:cNvSpPr/>
            <p:nvPr/>
          </p:nvSpPr>
          <p:spPr>
            <a:xfrm>
              <a:off x="4053050" y="1930375"/>
              <a:ext cx="121450" cy="60025"/>
            </a:xfrm>
            <a:custGeom>
              <a:rect b="b" l="l" r="r" t="t"/>
              <a:pathLst>
                <a:path extrusionOk="0" h="2401" w="4858">
                  <a:moveTo>
                    <a:pt x="2975" y="0"/>
                  </a:moveTo>
                  <a:cubicBezTo>
                    <a:pt x="2541" y="0"/>
                    <a:pt x="2132" y="83"/>
                    <a:pt x="1752" y="249"/>
                  </a:cubicBezTo>
                  <a:cubicBezTo>
                    <a:pt x="555" y="771"/>
                    <a:pt x="98" y="1928"/>
                    <a:pt x="79" y="1976"/>
                  </a:cubicBezTo>
                  <a:cubicBezTo>
                    <a:pt x="1" y="2181"/>
                    <a:pt x="151" y="2400"/>
                    <a:pt x="369" y="2400"/>
                  </a:cubicBezTo>
                  <a:cubicBezTo>
                    <a:pt x="499" y="2400"/>
                    <a:pt x="615" y="2321"/>
                    <a:pt x="661" y="2201"/>
                  </a:cubicBezTo>
                  <a:cubicBezTo>
                    <a:pt x="664" y="2191"/>
                    <a:pt x="1040" y="1240"/>
                    <a:pt x="2001" y="820"/>
                  </a:cubicBezTo>
                  <a:cubicBezTo>
                    <a:pt x="2300" y="689"/>
                    <a:pt x="2625" y="624"/>
                    <a:pt x="2974" y="624"/>
                  </a:cubicBezTo>
                  <a:cubicBezTo>
                    <a:pt x="3411" y="624"/>
                    <a:pt x="3886" y="726"/>
                    <a:pt x="4394" y="929"/>
                  </a:cubicBezTo>
                  <a:cubicBezTo>
                    <a:pt x="4431" y="943"/>
                    <a:pt x="4469" y="950"/>
                    <a:pt x="4506" y="950"/>
                  </a:cubicBezTo>
                  <a:cubicBezTo>
                    <a:pt x="4630" y="950"/>
                    <a:pt x="4747" y="876"/>
                    <a:pt x="4795" y="754"/>
                  </a:cubicBezTo>
                  <a:cubicBezTo>
                    <a:pt x="4858" y="596"/>
                    <a:pt x="4783" y="416"/>
                    <a:pt x="4625" y="351"/>
                  </a:cubicBezTo>
                  <a:cubicBezTo>
                    <a:pt x="4042" y="117"/>
                    <a:pt x="3491" y="0"/>
                    <a:pt x="2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7"/>
            <p:cNvSpPr/>
            <p:nvPr/>
          </p:nvSpPr>
          <p:spPr>
            <a:xfrm>
              <a:off x="4296650" y="1917900"/>
              <a:ext cx="108825" cy="46975"/>
            </a:xfrm>
            <a:custGeom>
              <a:rect b="b" l="l" r="r" t="t"/>
              <a:pathLst>
                <a:path extrusionOk="0" h="1879" w="4353">
                  <a:moveTo>
                    <a:pt x="2006" y="0"/>
                  </a:moveTo>
                  <a:cubicBezTo>
                    <a:pt x="1975" y="0"/>
                    <a:pt x="1943" y="1"/>
                    <a:pt x="1912" y="2"/>
                  </a:cubicBezTo>
                  <a:cubicBezTo>
                    <a:pt x="794" y="60"/>
                    <a:pt x="117" y="1137"/>
                    <a:pt x="88" y="1183"/>
                  </a:cubicBezTo>
                  <a:cubicBezTo>
                    <a:pt x="0" y="1329"/>
                    <a:pt x="46" y="1519"/>
                    <a:pt x="191" y="1608"/>
                  </a:cubicBezTo>
                  <a:cubicBezTo>
                    <a:pt x="242" y="1640"/>
                    <a:pt x="299" y="1655"/>
                    <a:pt x="355" y="1655"/>
                  </a:cubicBezTo>
                  <a:cubicBezTo>
                    <a:pt x="458" y="1655"/>
                    <a:pt x="559" y="1604"/>
                    <a:pt x="619" y="1511"/>
                  </a:cubicBezTo>
                  <a:cubicBezTo>
                    <a:pt x="624" y="1502"/>
                    <a:pt x="1156" y="663"/>
                    <a:pt x="1947" y="624"/>
                  </a:cubicBezTo>
                  <a:cubicBezTo>
                    <a:pt x="1966" y="623"/>
                    <a:pt x="1984" y="623"/>
                    <a:pt x="2003" y="623"/>
                  </a:cubicBezTo>
                  <a:cubicBezTo>
                    <a:pt x="2550" y="623"/>
                    <a:pt x="3122" y="1003"/>
                    <a:pt x="3701" y="1756"/>
                  </a:cubicBezTo>
                  <a:cubicBezTo>
                    <a:pt x="3760" y="1833"/>
                    <a:pt x="3851" y="1879"/>
                    <a:pt x="3948" y="1879"/>
                  </a:cubicBezTo>
                  <a:lnTo>
                    <a:pt x="3948" y="1879"/>
                  </a:lnTo>
                  <a:cubicBezTo>
                    <a:pt x="4206" y="1878"/>
                    <a:pt x="4353" y="1583"/>
                    <a:pt x="4195" y="1377"/>
                  </a:cubicBezTo>
                  <a:cubicBezTo>
                    <a:pt x="3492" y="462"/>
                    <a:pt x="2767" y="0"/>
                    <a:pt x="2006" y="0"/>
                  </a:cubicBezTo>
                  <a:close/>
                  <a:moveTo>
                    <a:pt x="3948" y="1879"/>
                  </a:moveTo>
                  <a:lnTo>
                    <a:pt x="3948" y="1879"/>
                  </a:lnTo>
                  <a:cubicBezTo>
                    <a:pt x="3948" y="1879"/>
                    <a:pt x="3948" y="1879"/>
                    <a:pt x="3947" y="1879"/>
                  </a:cubicBezTo>
                  <a:lnTo>
                    <a:pt x="3949" y="1879"/>
                  </a:lnTo>
                  <a:cubicBezTo>
                    <a:pt x="3948" y="1879"/>
                    <a:pt x="3948" y="1879"/>
                    <a:pt x="3948" y="18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7"/>
            <p:cNvSpPr/>
            <p:nvPr/>
          </p:nvSpPr>
          <p:spPr>
            <a:xfrm>
              <a:off x="3602850" y="1373075"/>
              <a:ext cx="1068675" cy="711650"/>
            </a:xfrm>
            <a:custGeom>
              <a:rect b="b" l="l" r="r" t="t"/>
              <a:pathLst>
                <a:path extrusionOk="0" h="28466" w="42747">
                  <a:moveTo>
                    <a:pt x="20315" y="1"/>
                  </a:moveTo>
                  <a:cubicBezTo>
                    <a:pt x="17700" y="1"/>
                    <a:pt x="14756" y="506"/>
                    <a:pt x="11584" y="1714"/>
                  </a:cubicBezTo>
                  <a:cubicBezTo>
                    <a:pt x="0" y="6126"/>
                    <a:pt x="1380" y="17985"/>
                    <a:pt x="1932" y="20192"/>
                  </a:cubicBezTo>
                  <a:cubicBezTo>
                    <a:pt x="2483" y="22397"/>
                    <a:pt x="6344" y="28189"/>
                    <a:pt x="8826" y="28465"/>
                  </a:cubicBezTo>
                  <a:cubicBezTo>
                    <a:pt x="8826" y="28465"/>
                    <a:pt x="11032" y="26535"/>
                    <a:pt x="11032" y="24604"/>
                  </a:cubicBezTo>
                  <a:cubicBezTo>
                    <a:pt x="11032" y="22673"/>
                    <a:pt x="16272" y="18813"/>
                    <a:pt x="21512" y="17158"/>
                  </a:cubicBezTo>
                  <a:cubicBezTo>
                    <a:pt x="24808" y="16117"/>
                    <a:pt x="28428" y="14202"/>
                    <a:pt x="30525" y="11759"/>
                  </a:cubicBezTo>
                  <a:cubicBezTo>
                    <a:pt x="30533" y="13028"/>
                    <a:pt x="30741" y="14868"/>
                    <a:pt x="31715" y="16331"/>
                  </a:cubicBezTo>
                  <a:cubicBezTo>
                    <a:pt x="33370" y="18813"/>
                    <a:pt x="35852" y="20192"/>
                    <a:pt x="35852" y="21019"/>
                  </a:cubicBezTo>
                  <a:cubicBezTo>
                    <a:pt x="35852" y="21846"/>
                    <a:pt x="37231" y="24880"/>
                    <a:pt x="38334" y="24880"/>
                  </a:cubicBezTo>
                  <a:cubicBezTo>
                    <a:pt x="39437" y="24880"/>
                    <a:pt x="39437" y="20468"/>
                    <a:pt x="39713" y="18537"/>
                  </a:cubicBezTo>
                  <a:cubicBezTo>
                    <a:pt x="39988" y="16607"/>
                    <a:pt x="42746" y="11643"/>
                    <a:pt x="38885" y="7230"/>
                  </a:cubicBezTo>
                  <a:cubicBezTo>
                    <a:pt x="37100" y="5189"/>
                    <a:pt x="35258" y="4565"/>
                    <a:pt x="33711" y="4565"/>
                  </a:cubicBezTo>
                  <a:cubicBezTo>
                    <a:pt x="32894" y="4565"/>
                    <a:pt x="32159" y="4739"/>
                    <a:pt x="31558" y="4971"/>
                  </a:cubicBezTo>
                  <a:cubicBezTo>
                    <a:pt x="29969" y="2299"/>
                    <a:pt x="25892" y="1"/>
                    <a:pt x="2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7"/>
            <p:cNvSpPr/>
            <p:nvPr/>
          </p:nvSpPr>
          <p:spPr>
            <a:xfrm>
              <a:off x="3566450" y="1365050"/>
              <a:ext cx="1094925" cy="727450"/>
            </a:xfrm>
            <a:custGeom>
              <a:rect b="b" l="l" r="r" t="t"/>
              <a:pathLst>
                <a:path extrusionOk="0" h="29098" w="43797">
                  <a:moveTo>
                    <a:pt x="22025" y="721"/>
                  </a:moveTo>
                  <a:cubicBezTo>
                    <a:pt x="26415" y="721"/>
                    <a:pt x="30684" y="1985"/>
                    <a:pt x="32747" y="5452"/>
                  </a:cubicBezTo>
                  <a:cubicBezTo>
                    <a:pt x="32804" y="5549"/>
                    <a:pt x="32907" y="5604"/>
                    <a:pt x="33014" y="5604"/>
                  </a:cubicBezTo>
                  <a:cubicBezTo>
                    <a:pt x="33051" y="5604"/>
                    <a:pt x="33089" y="5598"/>
                    <a:pt x="33126" y="5584"/>
                  </a:cubicBezTo>
                  <a:cubicBezTo>
                    <a:pt x="33646" y="5383"/>
                    <a:pt x="34351" y="5196"/>
                    <a:pt x="35172" y="5196"/>
                  </a:cubicBezTo>
                  <a:cubicBezTo>
                    <a:pt x="36590" y="5196"/>
                    <a:pt x="38353" y="5753"/>
                    <a:pt x="40107" y="7756"/>
                  </a:cubicBezTo>
                  <a:cubicBezTo>
                    <a:pt x="43099" y="11177"/>
                    <a:pt x="41986" y="14871"/>
                    <a:pt x="41249" y="17315"/>
                  </a:cubicBezTo>
                  <a:cubicBezTo>
                    <a:pt x="41071" y="17905"/>
                    <a:pt x="40918" y="18414"/>
                    <a:pt x="40860" y="18814"/>
                  </a:cubicBezTo>
                  <a:cubicBezTo>
                    <a:pt x="40791" y="19300"/>
                    <a:pt x="40739" y="19936"/>
                    <a:pt x="40683" y="20609"/>
                  </a:cubicBezTo>
                  <a:cubicBezTo>
                    <a:pt x="40580" y="21890"/>
                    <a:pt x="40334" y="24890"/>
                    <a:pt x="39790" y="24890"/>
                  </a:cubicBezTo>
                  <a:cubicBezTo>
                    <a:pt x="38965" y="24890"/>
                    <a:pt x="37620" y="22148"/>
                    <a:pt x="37620" y="21340"/>
                  </a:cubicBezTo>
                  <a:cubicBezTo>
                    <a:pt x="37620" y="20805"/>
                    <a:pt x="37041" y="20276"/>
                    <a:pt x="36166" y="19475"/>
                  </a:cubicBezTo>
                  <a:cubicBezTo>
                    <a:pt x="35321" y="18700"/>
                    <a:pt x="34270" y="17737"/>
                    <a:pt x="33430" y="16479"/>
                  </a:cubicBezTo>
                  <a:cubicBezTo>
                    <a:pt x="32504" y="15088"/>
                    <a:pt x="32301" y="13318"/>
                    <a:pt x="32294" y="12078"/>
                  </a:cubicBezTo>
                  <a:cubicBezTo>
                    <a:pt x="32293" y="11889"/>
                    <a:pt x="32138" y="11768"/>
                    <a:pt x="31979" y="11768"/>
                  </a:cubicBezTo>
                  <a:cubicBezTo>
                    <a:pt x="31895" y="11768"/>
                    <a:pt x="31810" y="11801"/>
                    <a:pt x="31745" y="11877"/>
                  </a:cubicBezTo>
                  <a:cubicBezTo>
                    <a:pt x="29899" y="14027"/>
                    <a:pt x="26583" y="16011"/>
                    <a:pt x="22874" y="17183"/>
                  </a:cubicBezTo>
                  <a:cubicBezTo>
                    <a:pt x="17575" y="18855"/>
                    <a:pt x="12176" y="22763"/>
                    <a:pt x="12176" y="24925"/>
                  </a:cubicBezTo>
                  <a:cubicBezTo>
                    <a:pt x="12176" y="26459"/>
                    <a:pt x="10605" y="28053"/>
                    <a:pt x="10180" y="28455"/>
                  </a:cubicBezTo>
                  <a:cubicBezTo>
                    <a:pt x="7903" y="28008"/>
                    <a:pt x="4238" y="22632"/>
                    <a:pt x="3690" y="20438"/>
                  </a:cubicBezTo>
                  <a:cubicBezTo>
                    <a:pt x="3656" y="20305"/>
                    <a:pt x="725" y="7060"/>
                    <a:pt x="13150" y="2327"/>
                  </a:cubicBezTo>
                  <a:cubicBezTo>
                    <a:pt x="15661" y="1371"/>
                    <a:pt x="18873" y="721"/>
                    <a:pt x="22025" y="721"/>
                  </a:cubicBezTo>
                  <a:close/>
                  <a:moveTo>
                    <a:pt x="21841" y="0"/>
                  </a:moveTo>
                  <a:cubicBezTo>
                    <a:pt x="19142" y="0"/>
                    <a:pt x="16127" y="526"/>
                    <a:pt x="12928" y="1745"/>
                  </a:cubicBezTo>
                  <a:cubicBezTo>
                    <a:pt x="1" y="6669"/>
                    <a:pt x="3051" y="20450"/>
                    <a:pt x="3085" y="20588"/>
                  </a:cubicBezTo>
                  <a:cubicBezTo>
                    <a:pt x="3641" y="22810"/>
                    <a:pt x="7531" y="28794"/>
                    <a:pt x="10248" y="29096"/>
                  </a:cubicBezTo>
                  <a:cubicBezTo>
                    <a:pt x="10259" y="29097"/>
                    <a:pt x="10270" y="29098"/>
                    <a:pt x="10282" y="29098"/>
                  </a:cubicBezTo>
                  <a:cubicBezTo>
                    <a:pt x="10357" y="29098"/>
                    <a:pt x="10430" y="29070"/>
                    <a:pt x="10488" y="29020"/>
                  </a:cubicBezTo>
                  <a:cubicBezTo>
                    <a:pt x="10581" y="28938"/>
                    <a:pt x="12800" y="26974"/>
                    <a:pt x="12800" y="24925"/>
                  </a:cubicBezTo>
                  <a:cubicBezTo>
                    <a:pt x="12800" y="23219"/>
                    <a:pt x="17776" y="19446"/>
                    <a:pt x="23062" y="17777"/>
                  </a:cubicBezTo>
                  <a:cubicBezTo>
                    <a:pt x="26554" y="16674"/>
                    <a:pt x="29716" y="14860"/>
                    <a:pt x="31699" y="12847"/>
                  </a:cubicBezTo>
                  <a:cubicBezTo>
                    <a:pt x="31784" y="14077"/>
                    <a:pt x="32082" y="15579"/>
                    <a:pt x="32912" y="16825"/>
                  </a:cubicBezTo>
                  <a:cubicBezTo>
                    <a:pt x="33793" y="18146"/>
                    <a:pt x="34876" y="19138"/>
                    <a:pt x="35745" y="19934"/>
                  </a:cubicBezTo>
                  <a:cubicBezTo>
                    <a:pt x="36361" y="20497"/>
                    <a:pt x="36997" y="21080"/>
                    <a:pt x="36997" y="21340"/>
                  </a:cubicBezTo>
                  <a:cubicBezTo>
                    <a:pt x="36997" y="22222"/>
                    <a:pt x="38417" y="25513"/>
                    <a:pt x="39791" y="25513"/>
                  </a:cubicBezTo>
                  <a:cubicBezTo>
                    <a:pt x="40831" y="25513"/>
                    <a:pt x="41066" y="23591"/>
                    <a:pt x="41305" y="20660"/>
                  </a:cubicBezTo>
                  <a:cubicBezTo>
                    <a:pt x="41359" y="19996"/>
                    <a:pt x="41411" y="19368"/>
                    <a:pt x="41478" y="18902"/>
                  </a:cubicBezTo>
                  <a:cubicBezTo>
                    <a:pt x="41528" y="18548"/>
                    <a:pt x="41675" y="18061"/>
                    <a:pt x="41845" y="17495"/>
                  </a:cubicBezTo>
                  <a:cubicBezTo>
                    <a:pt x="42575" y="15075"/>
                    <a:pt x="43797" y="11026"/>
                    <a:pt x="40576" y="7346"/>
                  </a:cubicBezTo>
                  <a:cubicBezTo>
                    <a:pt x="38658" y="5155"/>
                    <a:pt x="36685" y="4585"/>
                    <a:pt x="35153" y="4585"/>
                  </a:cubicBezTo>
                  <a:cubicBezTo>
                    <a:pt x="34332" y="4585"/>
                    <a:pt x="33637" y="4749"/>
                    <a:pt x="33147" y="4914"/>
                  </a:cubicBezTo>
                  <a:cubicBezTo>
                    <a:pt x="31315" y="2073"/>
                    <a:pt x="27200" y="0"/>
                    <a:pt x="21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7"/>
            <p:cNvSpPr/>
            <p:nvPr/>
          </p:nvSpPr>
          <p:spPr>
            <a:xfrm>
              <a:off x="3756950" y="1838900"/>
              <a:ext cx="65875" cy="73650"/>
            </a:xfrm>
            <a:custGeom>
              <a:rect b="b" l="l" r="r" t="t"/>
              <a:pathLst>
                <a:path extrusionOk="0" h="2946" w="2635">
                  <a:moveTo>
                    <a:pt x="2278" y="1"/>
                  </a:moveTo>
                  <a:cubicBezTo>
                    <a:pt x="2223" y="1"/>
                    <a:pt x="2168" y="15"/>
                    <a:pt x="2118" y="46"/>
                  </a:cubicBezTo>
                  <a:cubicBezTo>
                    <a:pt x="898" y="784"/>
                    <a:pt x="217" y="1613"/>
                    <a:pt x="36" y="2577"/>
                  </a:cubicBezTo>
                  <a:cubicBezTo>
                    <a:pt x="0" y="2768"/>
                    <a:pt x="147" y="2946"/>
                    <a:pt x="343" y="2946"/>
                  </a:cubicBezTo>
                  <a:cubicBezTo>
                    <a:pt x="493" y="2946"/>
                    <a:pt x="621" y="2839"/>
                    <a:pt x="649" y="2692"/>
                  </a:cubicBezTo>
                  <a:cubicBezTo>
                    <a:pt x="794" y="1912"/>
                    <a:pt x="1381" y="1221"/>
                    <a:pt x="2440" y="579"/>
                  </a:cubicBezTo>
                  <a:cubicBezTo>
                    <a:pt x="2587" y="490"/>
                    <a:pt x="2634" y="299"/>
                    <a:pt x="2545" y="152"/>
                  </a:cubicBezTo>
                  <a:cubicBezTo>
                    <a:pt x="2487" y="54"/>
                    <a:pt x="2384" y="1"/>
                    <a:pt x="22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7"/>
            <p:cNvSpPr/>
            <p:nvPr/>
          </p:nvSpPr>
          <p:spPr>
            <a:xfrm>
              <a:off x="3855825" y="1588850"/>
              <a:ext cx="494075" cy="241900"/>
            </a:xfrm>
            <a:custGeom>
              <a:rect b="b" l="l" r="r" t="t"/>
              <a:pathLst>
                <a:path extrusionOk="0" h="9676" w="19763">
                  <a:moveTo>
                    <a:pt x="19407" y="1"/>
                  </a:moveTo>
                  <a:cubicBezTo>
                    <a:pt x="19304" y="1"/>
                    <a:pt x="19203" y="52"/>
                    <a:pt x="19143" y="146"/>
                  </a:cubicBezTo>
                  <a:cubicBezTo>
                    <a:pt x="19115" y="189"/>
                    <a:pt x="16349" y="4489"/>
                    <a:pt x="11406" y="6060"/>
                  </a:cubicBezTo>
                  <a:cubicBezTo>
                    <a:pt x="10094" y="6479"/>
                    <a:pt x="8514" y="6848"/>
                    <a:pt x="6840" y="7238"/>
                  </a:cubicBezTo>
                  <a:cubicBezTo>
                    <a:pt x="4543" y="7775"/>
                    <a:pt x="2167" y="8329"/>
                    <a:pt x="222" y="9072"/>
                  </a:cubicBezTo>
                  <a:cubicBezTo>
                    <a:pt x="82" y="9126"/>
                    <a:pt x="0" y="9272"/>
                    <a:pt x="28" y="9420"/>
                  </a:cubicBezTo>
                  <a:cubicBezTo>
                    <a:pt x="55" y="9568"/>
                    <a:pt x="184" y="9675"/>
                    <a:pt x="334" y="9675"/>
                  </a:cubicBezTo>
                  <a:cubicBezTo>
                    <a:pt x="372" y="9675"/>
                    <a:pt x="409" y="9669"/>
                    <a:pt x="444" y="9654"/>
                  </a:cubicBezTo>
                  <a:cubicBezTo>
                    <a:pt x="2351" y="8927"/>
                    <a:pt x="4705" y="8377"/>
                    <a:pt x="6982" y="7845"/>
                  </a:cubicBezTo>
                  <a:cubicBezTo>
                    <a:pt x="8667" y="7452"/>
                    <a:pt x="10261" y="7080"/>
                    <a:pt x="11595" y="6655"/>
                  </a:cubicBezTo>
                  <a:cubicBezTo>
                    <a:pt x="16761" y="5012"/>
                    <a:pt x="19554" y="663"/>
                    <a:pt x="19670" y="479"/>
                  </a:cubicBezTo>
                  <a:cubicBezTo>
                    <a:pt x="19763" y="334"/>
                    <a:pt x="19718" y="141"/>
                    <a:pt x="19574" y="49"/>
                  </a:cubicBezTo>
                  <a:cubicBezTo>
                    <a:pt x="19522" y="16"/>
                    <a:pt x="19464" y="1"/>
                    <a:pt x="194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7"/>
            <p:cNvSpPr/>
            <p:nvPr/>
          </p:nvSpPr>
          <p:spPr>
            <a:xfrm>
              <a:off x="3732325" y="1559800"/>
              <a:ext cx="559425" cy="131875"/>
            </a:xfrm>
            <a:custGeom>
              <a:rect b="b" l="l" r="r" t="t"/>
              <a:pathLst>
                <a:path extrusionOk="0" h="5275" w="22377">
                  <a:moveTo>
                    <a:pt x="22021" y="0"/>
                  </a:moveTo>
                  <a:cubicBezTo>
                    <a:pt x="21961" y="0"/>
                    <a:pt x="21900" y="18"/>
                    <a:pt x="21846" y="55"/>
                  </a:cubicBezTo>
                  <a:cubicBezTo>
                    <a:pt x="21796" y="89"/>
                    <a:pt x="16734" y="3500"/>
                    <a:pt x="11069" y="3954"/>
                  </a:cubicBezTo>
                  <a:cubicBezTo>
                    <a:pt x="9986" y="4041"/>
                    <a:pt x="8966" y="4070"/>
                    <a:pt x="8018" y="4070"/>
                  </a:cubicBezTo>
                  <a:cubicBezTo>
                    <a:pt x="6888" y="4070"/>
                    <a:pt x="5862" y="4029"/>
                    <a:pt x="4956" y="3992"/>
                  </a:cubicBezTo>
                  <a:cubicBezTo>
                    <a:pt x="4234" y="3963"/>
                    <a:pt x="3583" y="3936"/>
                    <a:pt x="3006" y="3936"/>
                  </a:cubicBezTo>
                  <a:cubicBezTo>
                    <a:pt x="1573" y="3936"/>
                    <a:pt x="597" y="4099"/>
                    <a:pt x="138" y="4789"/>
                  </a:cubicBezTo>
                  <a:cubicBezTo>
                    <a:pt x="0" y="4997"/>
                    <a:pt x="148" y="5274"/>
                    <a:pt x="397" y="5274"/>
                  </a:cubicBezTo>
                  <a:cubicBezTo>
                    <a:pt x="502" y="5274"/>
                    <a:pt x="599" y="5222"/>
                    <a:pt x="656" y="5135"/>
                  </a:cubicBezTo>
                  <a:cubicBezTo>
                    <a:pt x="962" y="4677"/>
                    <a:pt x="1799" y="4560"/>
                    <a:pt x="3000" y="4560"/>
                  </a:cubicBezTo>
                  <a:cubicBezTo>
                    <a:pt x="3568" y="4560"/>
                    <a:pt x="4217" y="4586"/>
                    <a:pt x="4930" y="4615"/>
                  </a:cubicBezTo>
                  <a:cubicBezTo>
                    <a:pt x="5844" y="4652"/>
                    <a:pt x="6880" y="4694"/>
                    <a:pt x="8022" y="4694"/>
                  </a:cubicBezTo>
                  <a:cubicBezTo>
                    <a:pt x="8982" y="4694"/>
                    <a:pt x="10017" y="4664"/>
                    <a:pt x="11119" y="4576"/>
                  </a:cubicBezTo>
                  <a:cubicBezTo>
                    <a:pt x="16946" y="4110"/>
                    <a:pt x="21986" y="714"/>
                    <a:pt x="22198" y="569"/>
                  </a:cubicBezTo>
                  <a:cubicBezTo>
                    <a:pt x="22339" y="473"/>
                    <a:pt x="22377" y="279"/>
                    <a:pt x="22279" y="136"/>
                  </a:cubicBezTo>
                  <a:cubicBezTo>
                    <a:pt x="22219" y="48"/>
                    <a:pt x="22121" y="0"/>
                    <a:pt x="220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7"/>
            <p:cNvSpPr/>
            <p:nvPr/>
          </p:nvSpPr>
          <p:spPr>
            <a:xfrm>
              <a:off x="4566525" y="1698075"/>
              <a:ext cx="21325" cy="74975"/>
            </a:xfrm>
            <a:custGeom>
              <a:rect b="b" l="l" r="r" t="t"/>
              <a:pathLst>
                <a:path extrusionOk="0" h="2999" w="853">
                  <a:moveTo>
                    <a:pt x="339" y="1"/>
                  </a:moveTo>
                  <a:cubicBezTo>
                    <a:pt x="320" y="1"/>
                    <a:pt x="300" y="2"/>
                    <a:pt x="281" y="6"/>
                  </a:cubicBezTo>
                  <a:cubicBezTo>
                    <a:pt x="111" y="39"/>
                    <a:pt x="0" y="204"/>
                    <a:pt x="33" y="373"/>
                  </a:cubicBezTo>
                  <a:cubicBezTo>
                    <a:pt x="171" y="1092"/>
                    <a:pt x="229" y="1867"/>
                    <a:pt x="201" y="2677"/>
                  </a:cubicBezTo>
                  <a:cubicBezTo>
                    <a:pt x="194" y="2849"/>
                    <a:pt x="330" y="2993"/>
                    <a:pt x="502" y="2998"/>
                  </a:cubicBezTo>
                  <a:lnTo>
                    <a:pt x="513" y="2998"/>
                  </a:lnTo>
                  <a:cubicBezTo>
                    <a:pt x="680" y="2998"/>
                    <a:pt x="817" y="2864"/>
                    <a:pt x="824" y="2698"/>
                  </a:cubicBezTo>
                  <a:cubicBezTo>
                    <a:pt x="853" y="1842"/>
                    <a:pt x="792" y="1020"/>
                    <a:pt x="645" y="256"/>
                  </a:cubicBezTo>
                  <a:cubicBezTo>
                    <a:pt x="618" y="105"/>
                    <a:pt x="486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7"/>
            <p:cNvSpPr/>
            <p:nvPr/>
          </p:nvSpPr>
          <p:spPr>
            <a:xfrm>
              <a:off x="4431125" y="1542350"/>
              <a:ext cx="144275" cy="140100"/>
            </a:xfrm>
            <a:custGeom>
              <a:rect b="b" l="l" r="r" t="t"/>
              <a:pathLst>
                <a:path extrusionOk="0" h="5604" w="5771">
                  <a:moveTo>
                    <a:pt x="347" y="1"/>
                  </a:moveTo>
                  <a:cubicBezTo>
                    <a:pt x="211" y="1"/>
                    <a:pt x="86" y="91"/>
                    <a:pt x="47" y="229"/>
                  </a:cubicBezTo>
                  <a:cubicBezTo>
                    <a:pt x="1" y="395"/>
                    <a:pt x="98" y="566"/>
                    <a:pt x="264" y="612"/>
                  </a:cubicBezTo>
                  <a:cubicBezTo>
                    <a:pt x="299" y="622"/>
                    <a:pt x="3811" y="1645"/>
                    <a:pt x="5126" y="5395"/>
                  </a:cubicBezTo>
                  <a:cubicBezTo>
                    <a:pt x="5170" y="5519"/>
                    <a:pt x="5288" y="5603"/>
                    <a:pt x="5421" y="5603"/>
                  </a:cubicBezTo>
                  <a:cubicBezTo>
                    <a:pt x="5455" y="5603"/>
                    <a:pt x="5490" y="5598"/>
                    <a:pt x="5523" y="5586"/>
                  </a:cubicBezTo>
                  <a:cubicBezTo>
                    <a:pt x="5686" y="5529"/>
                    <a:pt x="5771" y="5352"/>
                    <a:pt x="5714" y="5189"/>
                  </a:cubicBezTo>
                  <a:cubicBezTo>
                    <a:pt x="4294" y="1136"/>
                    <a:pt x="588" y="56"/>
                    <a:pt x="432" y="13"/>
                  </a:cubicBezTo>
                  <a:cubicBezTo>
                    <a:pt x="403" y="5"/>
                    <a:pt x="375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47"/>
            <p:cNvSpPr/>
            <p:nvPr/>
          </p:nvSpPr>
          <p:spPr>
            <a:xfrm>
              <a:off x="3834900" y="2187175"/>
              <a:ext cx="354250" cy="202700"/>
            </a:xfrm>
            <a:custGeom>
              <a:rect b="b" l="l" r="r" t="t"/>
              <a:pathLst>
                <a:path extrusionOk="0" h="8108" w="14170">
                  <a:moveTo>
                    <a:pt x="354" y="1"/>
                  </a:moveTo>
                  <a:cubicBezTo>
                    <a:pt x="289" y="1"/>
                    <a:pt x="223" y="21"/>
                    <a:pt x="167" y="63"/>
                  </a:cubicBezTo>
                  <a:cubicBezTo>
                    <a:pt x="29" y="166"/>
                    <a:pt x="0" y="361"/>
                    <a:pt x="103" y="499"/>
                  </a:cubicBezTo>
                  <a:cubicBezTo>
                    <a:pt x="282" y="738"/>
                    <a:pt x="4495" y="6364"/>
                    <a:pt x="6874" y="7620"/>
                  </a:cubicBezTo>
                  <a:cubicBezTo>
                    <a:pt x="7549" y="7977"/>
                    <a:pt x="8376" y="8108"/>
                    <a:pt x="9225" y="8108"/>
                  </a:cubicBezTo>
                  <a:cubicBezTo>
                    <a:pt x="11438" y="8108"/>
                    <a:pt x="13788" y="7219"/>
                    <a:pt x="13923" y="7167"/>
                  </a:cubicBezTo>
                  <a:cubicBezTo>
                    <a:pt x="14087" y="7107"/>
                    <a:pt x="14169" y="6925"/>
                    <a:pt x="14106" y="6763"/>
                  </a:cubicBezTo>
                  <a:cubicBezTo>
                    <a:pt x="14059" y="6638"/>
                    <a:pt x="13941" y="6562"/>
                    <a:pt x="13816" y="6562"/>
                  </a:cubicBezTo>
                  <a:cubicBezTo>
                    <a:pt x="13777" y="6562"/>
                    <a:pt x="13738" y="6569"/>
                    <a:pt x="13700" y="6585"/>
                  </a:cubicBezTo>
                  <a:cubicBezTo>
                    <a:pt x="13667" y="6597"/>
                    <a:pt x="11319" y="7484"/>
                    <a:pt x="9210" y="7484"/>
                  </a:cubicBezTo>
                  <a:cubicBezTo>
                    <a:pt x="8459" y="7484"/>
                    <a:pt x="7740" y="7372"/>
                    <a:pt x="7165" y="7068"/>
                  </a:cubicBezTo>
                  <a:cubicBezTo>
                    <a:pt x="4911" y="5878"/>
                    <a:pt x="645" y="183"/>
                    <a:pt x="603" y="126"/>
                  </a:cubicBezTo>
                  <a:cubicBezTo>
                    <a:pt x="542" y="44"/>
                    <a:pt x="449" y="1"/>
                    <a:pt x="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47"/>
            <p:cNvSpPr/>
            <p:nvPr/>
          </p:nvSpPr>
          <p:spPr>
            <a:xfrm>
              <a:off x="4141125" y="2334375"/>
              <a:ext cx="77650" cy="51800"/>
            </a:xfrm>
            <a:custGeom>
              <a:rect b="b" l="l" r="r" t="t"/>
              <a:pathLst>
                <a:path extrusionOk="0" h="2072" w="3106">
                  <a:moveTo>
                    <a:pt x="1553" y="1"/>
                  </a:moveTo>
                  <a:cubicBezTo>
                    <a:pt x="695" y="1"/>
                    <a:pt x="1" y="466"/>
                    <a:pt x="1" y="1037"/>
                  </a:cubicBezTo>
                  <a:cubicBezTo>
                    <a:pt x="1" y="1608"/>
                    <a:pt x="695" y="2072"/>
                    <a:pt x="1553" y="2072"/>
                  </a:cubicBezTo>
                  <a:cubicBezTo>
                    <a:pt x="2410" y="2072"/>
                    <a:pt x="3105" y="1608"/>
                    <a:pt x="3105" y="1037"/>
                  </a:cubicBezTo>
                  <a:cubicBezTo>
                    <a:pt x="3105" y="465"/>
                    <a:pt x="2410" y="1"/>
                    <a:pt x="1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7"/>
            <p:cNvSpPr/>
            <p:nvPr/>
          </p:nvSpPr>
          <p:spPr>
            <a:xfrm>
              <a:off x="3585300" y="1468750"/>
              <a:ext cx="197650" cy="575550"/>
            </a:xfrm>
            <a:custGeom>
              <a:rect b="b" l="l" r="r" t="t"/>
              <a:pathLst>
                <a:path extrusionOk="0" h="23022" w="7906">
                  <a:moveTo>
                    <a:pt x="7906" y="1"/>
                  </a:moveTo>
                  <a:lnTo>
                    <a:pt x="7906" y="1"/>
                  </a:lnTo>
                  <a:cubicBezTo>
                    <a:pt x="7905" y="2"/>
                    <a:pt x="0" y="8140"/>
                    <a:pt x="6976" y="23021"/>
                  </a:cubicBezTo>
                  <a:lnTo>
                    <a:pt x="7906" y="21160"/>
                  </a:lnTo>
                  <a:cubicBezTo>
                    <a:pt x="7906" y="21160"/>
                    <a:pt x="2791" y="7907"/>
                    <a:pt x="7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7"/>
            <p:cNvSpPr/>
            <p:nvPr/>
          </p:nvSpPr>
          <p:spPr>
            <a:xfrm>
              <a:off x="3723150" y="1974275"/>
              <a:ext cx="160725" cy="282200"/>
            </a:xfrm>
            <a:custGeom>
              <a:rect b="b" l="l" r="r" t="t"/>
              <a:pathLst>
                <a:path extrusionOk="0" h="11288" w="6429">
                  <a:moveTo>
                    <a:pt x="2574" y="1"/>
                  </a:moveTo>
                  <a:cubicBezTo>
                    <a:pt x="2506" y="1"/>
                    <a:pt x="2437" y="6"/>
                    <a:pt x="2368" y="16"/>
                  </a:cubicBezTo>
                  <a:cubicBezTo>
                    <a:pt x="852" y="245"/>
                    <a:pt x="0" y="2948"/>
                    <a:pt x="468" y="6057"/>
                  </a:cubicBezTo>
                  <a:cubicBezTo>
                    <a:pt x="914" y="9025"/>
                    <a:pt x="2400" y="11288"/>
                    <a:pt x="3855" y="11288"/>
                  </a:cubicBezTo>
                  <a:cubicBezTo>
                    <a:pt x="3923" y="11288"/>
                    <a:pt x="3992" y="11283"/>
                    <a:pt x="4060" y="11273"/>
                  </a:cubicBezTo>
                  <a:cubicBezTo>
                    <a:pt x="5577" y="11045"/>
                    <a:pt x="6428" y="8340"/>
                    <a:pt x="5961" y="5231"/>
                  </a:cubicBezTo>
                  <a:cubicBezTo>
                    <a:pt x="5515" y="2263"/>
                    <a:pt x="4029" y="1"/>
                    <a:pt x="2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47"/>
            <p:cNvSpPr/>
            <p:nvPr/>
          </p:nvSpPr>
          <p:spPr>
            <a:xfrm>
              <a:off x="3721300" y="1966500"/>
              <a:ext cx="164425" cy="297775"/>
            </a:xfrm>
            <a:custGeom>
              <a:rect b="b" l="l" r="r" t="t"/>
              <a:pathLst>
                <a:path extrusionOk="0" h="11911" w="6577">
                  <a:moveTo>
                    <a:pt x="2651" y="623"/>
                  </a:moveTo>
                  <a:cubicBezTo>
                    <a:pt x="3930" y="623"/>
                    <a:pt x="5312" y="2823"/>
                    <a:pt x="5727" y="5589"/>
                  </a:cubicBezTo>
                  <a:cubicBezTo>
                    <a:pt x="5946" y="7047"/>
                    <a:pt x="5877" y="8453"/>
                    <a:pt x="5532" y="9549"/>
                  </a:cubicBezTo>
                  <a:cubicBezTo>
                    <a:pt x="5215" y="10557"/>
                    <a:pt x="4689" y="11185"/>
                    <a:pt x="4088" y="11276"/>
                  </a:cubicBezTo>
                  <a:cubicBezTo>
                    <a:pt x="4033" y="11284"/>
                    <a:pt x="3978" y="11288"/>
                    <a:pt x="3923" y="11288"/>
                  </a:cubicBezTo>
                  <a:cubicBezTo>
                    <a:pt x="2641" y="11288"/>
                    <a:pt x="1266" y="9087"/>
                    <a:pt x="850" y="6322"/>
                  </a:cubicBezTo>
                  <a:cubicBezTo>
                    <a:pt x="631" y="4864"/>
                    <a:pt x="701" y="3458"/>
                    <a:pt x="1045" y="2361"/>
                  </a:cubicBezTo>
                  <a:cubicBezTo>
                    <a:pt x="1362" y="1354"/>
                    <a:pt x="1888" y="726"/>
                    <a:pt x="2489" y="635"/>
                  </a:cubicBezTo>
                  <a:cubicBezTo>
                    <a:pt x="2543" y="627"/>
                    <a:pt x="2597" y="623"/>
                    <a:pt x="2651" y="623"/>
                  </a:cubicBezTo>
                  <a:close/>
                  <a:moveTo>
                    <a:pt x="2646" y="0"/>
                  </a:moveTo>
                  <a:cubicBezTo>
                    <a:pt x="2563" y="0"/>
                    <a:pt x="2479" y="6"/>
                    <a:pt x="2396" y="19"/>
                  </a:cubicBezTo>
                  <a:cubicBezTo>
                    <a:pt x="1538" y="148"/>
                    <a:pt x="848" y="913"/>
                    <a:pt x="451" y="2174"/>
                  </a:cubicBezTo>
                  <a:cubicBezTo>
                    <a:pt x="78" y="3360"/>
                    <a:pt x="0" y="4865"/>
                    <a:pt x="234" y="6415"/>
                  </a:cubicBezTo>
                  <a:cubicBezTo>
                    <a:pt x="710" y="9580"/>
                    <a:pt x="2300" y="11911"/>
                    <a:pt x="3928" y="11911"/>
                  </a:cubicBezTo>
                  <a:cubicBezTo>
                    <a:pt x="4013" y="11911"/>
                    <a:pt x="4097" y="11904"/>
                    <a:pt x="4181" y="11892"/>
                  </a:cubicBezTo>
                  <a:cubicBezTo>
                    <a:pt x="5038" y="11763"/>
                    <a:pt x="5729" y="10997"/>
                    <a:pt x="6126" y="9737"/>
                  </a:cubicBezTo>
                  <a:cubicBezTo>
                    <a:pt x="6499" y="8551"/>
                    <a:pt x="6576" y="7045"/>
                    <a:pt x="6343" y="5496"/>
                  </a:cubicBezTo>
                  <a:cubicBezTo>
                    <a:pt x="5867" y="2330"/>
                    <a:pt x="4273" y="0"/>
                    <a:pt x="26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47"/>
            <p:cNvSpPr/>
            <p:nvPr/>
          </p:nvSpPr>
          <p:spPr>
            <a:xfrm>
              <a:off x="3708900" y="1972075"/>
              <a:ext cx="139500" cy="282025"/>
            </a:xfrm>
            <a:custGeom>
              <a:rect b="b" l="l" r="r" t="t"/>
              <a:pathLst>
                <a:path extrusionOk="0" h="11281" w="5580">
                  <a:moveTo>
                    <a:pt x="2225" y="0"/>
                  </a:moveTo>
                  <a:cubicBezTo>
                    <a:pt x="2172" y="0"/>
                    <a:pt x="2118" y="4"/>
                    <a:pt x="2065" y="12"/>
                  </a:cubicBezTo>
                  <a:cubicBezTo>
                    <a:pt x="715" y="216"/>
                    <a:pt x="1" y="2900"/>
                    <a:pt x="468" y="6008"/>
                  </a:cubicBezTo>
                  <a:cubicBezTo>
                    <a:pt x="692" y="7501"/>
                    <a:pt x="1165" y="8894"/>
                    <a:pt x="1781" y="9881"/>
                  </a:cubicBezTo>
                  <a:cubicBezTo>
                    <a:pt x="2348" y="10786"/>
                    <a:pt x="2993" y="11281"/>
                    <a:pt x="3596" y="11281"/>
                  </a:cubicBezTo>
                  <a:cubicBezTo>
                    <a:pt x="3650" y="11281"/>
                    <a:pt x="3704" y="11277"/>
                    <a:pt x="3757" y="11269"/>
                  </a:cubicBezTo>
                  <a:cubicBezTo>
                    <a:pt x="4405" y="11172"/>
                    <a:pt x="4938" y="10485"/>
                    <a:pt x="5237" y="9360"/>
                  </a:cubicBezTo>
                  <a:cubicBezTo>
                    <a:pt x="5537" y="8236"/>
                    <a:pt x="5579" y="6766"/>
                    <a:pt x="5355" y="5274"/>
                  </a:cubicBezTo>
                  <a:cubicBezTo>
                    <a:pt x="5131" y="3781"/>
                    <a:pt x="4658" y="2388"/>
                    <a:pt x="4041" y="1402"/>
                  </a:cubicBezTo>
                  <a:cubicBezTo>
                    <a:pt x="3474" y="496"/>
                    <a:pt x="2829" y="0"/>
                    <a:pt x="2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47"/>
            <p:cNvSpPr/>
            <p:nvPr/>
          </p:nvSpPr>
          <p:spPr>
            <a:xfrm>
              <a:off x="3700275" y="1964475"/>
              <a:ext cx="155925" cy="297600"/>
            </a:xfrm>
            <a:custGeom>
              <a:rect b="b" l="l" r="r" t="t"/>
              <a:pathLst>
                <a:path extrusionOk="0" h="11904" w="6237">
                  <a:moveTo>
                    <a:pt x="2562" y="622"/>
                  </a:moveTo>
                  <a:cubicBezTo>
                    <a:pt x="3565" y="622"/>
                    <a:pt x="4935" y="2605"/>
                    <a:pt x="5389" y="5630"/>
                  </a:cubicBezTo>
                  <a:cubicBezTo>
                    <a:pt x="5608" y="7092"/>
                    <a:pt x="5570" y="8499"/>
                    <a:pt x="5278" y="9590"/>
                  </a:cubicBezTo>
                  <a:cubicBezTo>
                    <a:pt x="5015" y="10580"/>
                    <a:pt x="4568" y="11193"/>
                    <a:pt x="4053" y="11270"/>
                  </a:cubicBezTo>
                  <a:cubicBezTo>
                    <a:pt x="4015" y="11276"/>
                    <a:pt x="3976" y="11279"/>
                    <a:pt x="3937" y="11279"/>
                  </a:cubicBezTo>
                  <a:cubicBezTo>
                    <a:pt x="3446" y="11279"/>
                    <a:pt x="2892" y="10830"/>
                    <a:pt x="2388" y="10026"/>
                  </a:cubicBezTo>
                  <a:cubicBezTo>
                    <a:pt x="1788" y="9067"/>
                    <a:pt x="1337" y="7734"/>
                    <a:pt x="1118" y="6272"/>
                  </a:cubicBezTo>
                  <a:cubicBezTo>
                    <a:pt x="647" y="3137"/>
                    <a:pt x="1443" y="782"/>
                    <a:pt x="2454" y="631"/>
                  </a:cubicBezTo>
                  <a:cubicBezTo>
                    <a:pt x="2485" y="626"/>
                    <a:pt x="2516" y="623"/>
                    <a:pt x="2548" y="623"/>
                  </a:cubicBezTo>
                  <a:cubicBezTo>
                    <a:pt x="2553" y="623"/>
                    <a:pt x="2558" y="623"/>
                    <a:pt x="2562" y="623"/>
                  </a:cubicBezTo>
                  <a:lnTo>
                    <a:pt x="2562" y="622"/>
                  </a:lnTo>
                  <a:close/>
                  <a:moveTo>
                    <a:pt x="2562" y="0"/>
                  </a:moveTo>
                  <a:cubicBezTo>
                    <a:pt x="2495" y="0"/>
                    <a:pt x="2428" y="5"/>
                    <a:pt x="2361" y="15"/>
                  </a:cubicBezTo>
                  <a:cubicBezTo>
                    <a:pt x="818" y="247"/>
                    <a:pt x="1" y="3035"/>
                    <a:pt x="501" y="6364"/>
                  </a:cubicBezTo>
                  <a:cubicBezTo>
                    <a:pt x="733" y="7909"/>
                    <a:pt x="1216" y="9327"/>
                    <a:pt x="1860" y="10356"/>
                  </a:cubicBezTo>
                  <a:cubicBezTo>
                    <a:pt x="2488" y="11362"/>
                    <a:pt x="3217" y="11903"/>
                    <a:pt x="3934" y="11903"/>
                  </a:cubicBezTo>
                  <a:cubicBezTo>
                    <a:pt x="4005" y="11903"/>
                    <a:pt x="4075" y="11898"/>
                    <a:pt x="4146" y="11888"/>
                  </a:cubicBezTo>
                  <a:cubicBezTo>
                    <a:pt x="4928" y="11770"/>
                    <a:pt x="5545" y="11011"/>
                    <a:pt x="5881" y="9752"/>
                  </a:cubicBezTo>
                  <a:cubicBezTo>
                    <a:pt x="6193" y="8579"/>
                    <a:pt x="6237" y="7082"/>
                    <a:pt x="6005" y="5537"/>
                  </a:cubicBezTo>
                  <a:cubicBezTo>
                    <a:pt x="5526" y="2352"/>
                    <a:pt x="4040" y="0"/>
                    <a:pt x="2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7"/>
            <p:cNvSpPr/>
            <p:nvPr/>
          </p:nvSpPr>
          <p:spPr>
            <a:xfrm>
              <a:off x="4871625" y="2656925"/>
              <a:ext cx="358775" cy="1420275"/>
            </a:xfrm>
            <a:custGeom>
              <a:rect b="b" l="l" r="r" t="t"/>
              <a:pathLst>
                <a:path extrusionOk="0" h="56811" w="14351">
                  <a:moveTo>
                    <a:pt x="7163" y="0"/>
                  </a:moveTo>
                  <a:lnTo>
                    <a:pt x="0" y="56535"/>
                  </a:lnTo>
                  <a:lnTo>
                    <a:pt x="14351" y="56811"/>
                  </a:lnTo>
                  <a:lnTo>
                    <a:pt x="7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7"/>
            <p:cNvSpPr/>
            <p:nvPr/>
          </p:nvSpPr>
          <p:spPr>
            <a:xfrm>
              <a:off x="4863275" y="2649125"/>
              <a:ext cx="375450" cy="1435900"/>
            </a:xfrm>
            <a:custGeom>
              <a:rect b="b" l="l" r="r" t="t"/>
              <a:pathLst>
                <a:path extrusionOk="0" h="57436" w="15018">
                  <a:moveTo>
                    <a:pt x="7497" y="2794"/>
                  </a:moveTo>
                  <a:lnTo>
                    <a:pt x="14331" y="56804"/>
                  </a:lnTo>
                  <a:lnTo>
                    <a:pt x="688" y="56543"/>
                  </a:lnTo>
                  <a:lnTo>
                    <a:pt x="7497" y="2794"/>
                  </a:lnTo>
                  <a:close/>
                  <a:moveTo>
                    <a:pt x="7497" y="1"/>
                  </a:moveTo>
                  <a:cubicBezTo>
                    <a:pt x="7340" y="1"/>
                    <a:pt x="7207" y="117"/>
                    <a:pt x="7188" y="274"/>
                  </a:cubicBezTo>
                  <a:lnTo>
                    <a:pt x="24" y="56808"/>
                  </a:lnTo>
                  <a:cubicBezTo>
                    <a:pt x="1" y="56992"/>
                    <a:pt x="142" y="57156"/>
                    <a:pt x="328" y="57159"/>
                  </a:cubicBezTo>
                  <a:lnTo>
                    <a:pt x="14679" y="57435"/>
                  </a:lnTo>
                  <a:lnTo>
                    <a:pt x="14685" y="57435"/>
                  </a:lnTo>
                  <a:lnTo>
                    <a:pt x="14685" y="57434"/>
                  </a:lnTo>
                  <a:cubicBezTo>
                    <a:pt x="14871" y="57434"/>
                    <a:pt x="15017" y="57271"/>
                    <a:pt x="14994" y="57084"/>
                  </a:cubicBezTo>
                  <a:lnTo>
                    <a:pt x="7806" y="274"/>
                  </a:lnTo>
                  <a:cubicBezTo>
                    <a:pt x="7786" y="118"/>
                    <a:pt x="7654" y="1"/>
                    <a:pt x="7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7"/>
            <p:cNvSpPr/>
            <p:nvPr/>
          </p:nvSpPr>
          <p:spPr>
            <a:xfrm>
              <a:off x="3765375" y="2230275"/>
              <a:ext cx="91075" cy="149700"/>
            </a:xfrm>
            <a:custGeom>
              <a:rect b="b" l="l" r="r" t="t"/>
              <a:pathLst>
                <a:path extrusionOk="0" h="5988" w="3643">
                  <a:moveTo>
                    <a:pt x="1692" y="0"/>
                  </a:moveTo>
                  <a:cubicBezTo>
                    <a:pt x="943" y="0"/>
                    <a:pt x="61" y="310"/>
                    <a:pt x="61" y="310"/>
                  </a:cubicBezTo>
                  <a:lnTo>
                    <a:pt x="0" y="2407"/>
                  </a:lnTo>
                  <a:cubicBezTo>
                    <a:pt x="0" y="2407"/>
                    <a:pt x="1522" y="5517"/>
                    <a:pt x="2481" y="5867"/>
                  </a:cubicBezTo>
                  <a:cubicBezTo>
                    <a:pt x="2711" y="5951"/>
                    <a:pt x="2896" y="5988"/>
                    <a:pt x="3044" y="5988"/>
                  </a:cubicBezTo>
                  <a:cubicBezTo>
                    <a:pt x="3513" y="5988"/>
                    <a:pt x="3617" y="5623"/>
                    <a:pt x="3628" y="5255"/>
                  </a:cubicBezTo>
                  <a:cubicBezTo>
                    <a:pt x="3643" y="4772"/>
                    <a:pt x="3100" y="1206"/>
                    <a:pt x="2641" y="385"/>
                  </a:cubicBezTo>
                  <a:cubicBezTo>
                    <a:pt x="2477" y="94"/>
                    <a:pt x="2105" y="0"/>
                    <a:pt x="1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7"/>
            <p:cNvSpPr/>
            <p:nvPr/>
          </p:nvSpPr>
          <p:spPr>
            <a:xfrm>
              <a:off x="3757525" y="2222375"/>
              <a:ext cx="106750" cy="165400"/>
            </a:xfrm>
            <a:custGeom>
              <a:rect b="b" l="l" r="r" t="t"/>
              <a:pathLst>
                <a:path extrusionOk="0" h="6616" w="4270">
                  <a:moveTo>
                    <a:pt x="2012" y="627"/>
                  </a:moveTo>
                  <a:cubicBezTo>
                    <a:pt x="2335" y="627"/>
                    <a:pt x="2591" y="691"/>
                    <a:pt x="2683" y="855"/>
                  </a:cubicBezTo>
                  <a:cubicBezTo>
                    <a:pt x="3115" y="1625"/>
                    <a:pt x="3643" y="5130"/>
                    <a:pt x="3631" y="5562"/>
                  </a:cubicBezTo>
                  <a:cubicBezTo>
                    <a:pt x="3624" y="5773"/>
                    <a:pt x="3585" y="5910"/>
                    <a:pt x="3514" y="5958"/>
                  </a:cubicBezTo>
                  <a:cubicBezTo>
                    <a:pt x="3496" y="5969"/>
                    <a:pt x="3450" y="5991"/>
                    <a:pt x="3356" y="5991"/>
                  </a:cubicBezTo>
                  <a:cubicBezTo>
                    <a:pt x="3261" y="5991"/>
                    <a:pt x="3116" y="5969"/>
                    <a:pt x="2902" y="5890"/>
                  </a:cubicBezTo>
                  <a:cubicBezTo>
                    <a:pt x="2302" y="5672"/>
                    <a:pt x="1206" y="3819"/>
                    <a:pt x="628" y="2654"/>
                  </a:cubicBezTo>
                  <a:lnTo>
                    <a:pt x="680" y="855"/>
                  </a:lnTo>
                  <a:cubicBezTo>
                    <a:pt x="1099" y="727"/>
                    <a:pt x="1608" y="627"/>
                    <a:pt x="2012" y="627"/>
                  </a:cubicBezTo>
                  <a:close/>
                  <a:moveTo>
                    <a:pt x="1989" y="1"/>
                  </a:moveTo>
                  <a:cubicBezTo>
                    <a:pt x="1273" y="1"/>
                    <a:pt x="501" y="252"/>
                    <a:pt x="271" y="333"/>
                  </a:cubicBezTo>
                  <a:cubicBezTo>
                    <a:pt x="150" y="375"/>
                    <a:pt x="67" y="488"/>
                    <a:pt x="63" y="618"/>
                  </a:cubicBezTo>
                  <a:lnTo>
                    <a:pt x="3" y="2713"/>
                  </a:lnTo>
                  <a:cubicBezTo>
                    <a:pt x="1" y="2763"/>
                    <a:pt x="12" y="2813"/>
                    <a:pt x="34" y="2860"/>
                  </a:cubicBezTo>
                  <a:cubicBezTo>
                    <a:pt x="298" y="3397"/>
                    <a:pt x="1664" y="6101"/>
                    <a:pt x="2688" y="6477"/>
                  </a:cubicBezTo>
                  <a:cubicBezTo>
                    <a:pt x="2942" y="6569"/>
                    <a:pt x="3166" y="6616"/>
                    <a:pt x="3360" y="6616"/>
                  </a:cubicBezTo>
                  <a:cubicBezTo>
                    <a:pt x="3557" y="6616"/>
                    <a:pt x="3724" y="6568"/>
                    <a:pt x="3863" y="6473"/>
                  </a:cubicBezTo>
                  <a:cubicBezTo>
                    <a:pt x="4235" y="6222"/>
                    <a:pt x="4248" y="5739"/>
                    <a:pt x="4253" y="5581"/>
                  </a:cubicBezTo>
                  <a:cubicBezTo>
                    <a:pt x="4269" y="5055"/>
                    <a:pt x="3714" y="1419"/>
                    <a:pt x="3226" y="549"/>
                  </a:cubicBezTo>
                  <a:cubicBezTo>
                    <a:pt x="2992" y="131"/>
                    <a:pt x="2505" y="1"/>
                    <a:pt x="1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47"/>
            <p:cNvSpPr/>
            <p:nvPr/>
          </p:nvSpPr>
          <p:spPr>
            <a:xfrm>
              <a:off x="3409050" y="2093475"/>
              <a:ext cx="470950" cy="817825"/>
            </a:xfrm>
            <a:custGeom>
              <a:rect b="b" l="l" r="r" t="t"/>
              <a:pathLst>
                <a:path extrusionOk="0" h="32713" w="18838">
                  <a:moveTo>
                    <a:pt x="13200" y="1"/>
                  </a:moveTo>
                  <a:cubicBezTo>
                    <a:pt x="11757" y="1"/>
                    <a:pt x="10246" y="42"/>
                    <a:pt x="9789" y="204"/>
                  </a:cubicBezTo>
                  <a:cubicBezTo>
                    <a:pt x="8893" y="520"/>
                    <a:pt x="7086" y="1666"/>
                    <a:pt x="7047" y="3037"/>
                  </a:cubicBezTo>
                  <a:cubicBezTo>
                    <a:pt x="7007" y="4406"/>
                    <a:pt x="5042" y="17029"/>
                    <a:pt x="5042" y="17029"/>
                  </a:cubicBezTo>
                  <a:lnTo>
                    <a:pt x="0" y="31788"/>
                  </a:lnTo>
                  <a:lnTo>
                    <a:pt x="8131" y="32713"/>
                  </a:lnTo>
                  <a:lnTo>
                    <a:pt x="8383" y="17982"/>
                  </a:lnTo>
                  <a:lnTo>
                    <a:pt x="10180" y="17178"/>
                  </a:lnTo>
                  <a:cubicBezTo>
                    <a:pt x="10899" y="16857"/>
                    <a:pt x="10796" y="14283"/>
                    <a:pt x="10796" y="14283"/>
                  </a:cubicBezTo>
                  <a:cubicBezTo>
                    <a:pt x="10796" y="14283"/>
                    <a:pt x="12041" y="14149"/>
                    <a:pt x="13307" y="13328"/>
                  </a:cubicBezTo>
                  <a:cubicBezTo>
                    <a:pt x="14572" y="12509"/>
                    <a:pt x="15115" y="12182"/>
                    <a:pt x="15129" y="11668"/>
                  </a:cubicBezTo>
                  <a:cubicBezTo>
                    <a:pt x="15145" y="11154"/>
                    <a:pt x="15786" y="7404"/>
                    <a:pt x="15988" y="6552"/>
                  </a:cubicBezTo>
                  <a:cubicBezTo>
                    <a:pt x="16190" y="5702"/>
                    <a:pt x="14966" y="5152"/>
                    <a:pt x="14966" y="5152"/>
                  </a:cubicBezTo>
                  <a:lnTo>
                    <a:pt x="9674" y="4141"/>
                  </a:lnTo>
                  <a:lnTo>
                    <a:pt x="10787" y="2460"/>
                  </a:lnTo>
                  <a:cubicBezTo>
                    <a:pt x="10787" y="2460"/>
                    <a:pt x="15050" y="2241"/>
                    <a:pt x="16832" y="1951"/>
                  </a:cubicBezTo>
                  <a:cubicBezTo>
                    <a:pt x="18614" y="1659"/>
                    <a:pt x="18801" y="1324"/>
                    <a:pt x="18821" y="638"/>
                  </a:cubicBezTo>
                  <a:cubicBezTo>
                    <a:pt x="18838" y="74"/>
                    <a:pt x="17393" y="48"/>
                    <a:pt x="16587" y="48"/>
                  </a:cubicBezTo>
                  <a:cubicBezTo>
                    <a:pt x="16508" y="48"/>
                    <a:pt x="16436" y="49"/>
                    <a:pt x="16371" y="49"/>
                  </a:cubicBezTo>
                  <a:cubicBezTo>
                    <a:pt x="16294" y="49"/>
                    <a:pt x="16229" y="48"/>
                    <a:pt x="16178" y="47"/>
                  </a:cubicBezTo>
                  <a:cubicBezTo>
                    <a:pt x="15918" y="39"/>
                    <a:pt x="14590" y="1"/>
                    <a:pt x="13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47"/>
            <p:cNvSpPr/>
            <p:nvPr/>
          </p:nvSpPr>
          <p:spPr>
            <a:xfrm>
              <a:off x="3400075" y="2085675"/>
              <a:ext cx="487425" cy="833400"/>
            </a:xfrm>
            <a:custGeom>
              <a:rect b="b" l="l" r="r" t="t"/>
              <a:pathLst>
                <a:path extrusionOk="0" h="33336" w="19497">
                  <a:moveTo>
                    <a:pt x="13567" y="624"/>
                  </a:moveTo>
                  <a:cubicBezTo>
                    <a:pt x="14531" y="624"/>
                    <a:pt x="15576" y="642"/>
                    <a:pt x="16528" y="670"/>
                  </a:cubicBezTo>
                  <a:cubicBezTo>
                    <a:pt x="16584" y="671"/>
                    <a:pt x="16654" y="671"/>
                    <a:pt x="16739" y="671"/>
                  </a:cubicBezTo>
                  <a:lnTo>
                    <a:pt x="16863" y="671"/>
                  </a:lnTo>
                  <a:cubicBezTo>
                    <a:pt x="18480" y="671"/>
                    <a:pt x="18815" y="844"/>
                    <a:pt x="18869" y="941"/>
                  </a:cubicBezTo>
                  <a:cubicBezTo>
                    <a:pt x="18856" y="1399"/>
                    <a:pt x="18848" y="1676"/>
                    <a:pt x="17141" y="1955"/>
                  </a:cubicBezTo>
                  <a:cubicBezTo>
                    <a:pt x="15397" y="2239"/>
                    <a:pt x="11174" y="2457"/>
                    <a:pt x="11131" y="2460"/>
                  </a:cubicBezTo>
                  <a:cubicBezTo>
                    <a:pt x="11033" y="2465"/>
                    <a:pt x="10942" y="2517"/>
                    <a:pt x="10887" y="2599"/>
                  </a:cubicBezTo>
                  <a:lnTo>
                    <a:pt x="9775" y="4281"/>
                  </a:lnTo>
                  <a:cubicBezTo>
                    <a:pt x="9651" y="4465"/>
                    <a:pt x="9756" y="4717"/>
                    <a:pt x="9975" y="4759"/>
                  </a:cubicBezTo>
                  <a:lnTo>
                    <a:pt x="15225" y="5763"/>
                  </a:lnTo>
                  <a:cubicBezTo>
                    <a:pt x="15388" y="5844"/>
                    <a:pt x="16168" y="6267"/>
                    <a:pt x="16044" y="6792"/>
                  </a:cubicBezTo>
                  <a:cubicBezTo>
                    <a:pt x="15857" y="7581"/>
                    <a:pt x="15193" y="11401"/>
                    <a:pt x="15177" y="11971"/>
                  </a:cubicBezTo>
                  <a:cubicBezTo>
                    <a:pt x="15168" y="12286"/>
                    <a:pt x="14733" y="12580"/>
                    <a:pt x="13662" y="13272"/>
                  </a:cubicBezTo>
                  <a:lnTo>
                    <a:pt x="13497" y="13379"/>
                  </a:lnTo>
                  <a:cubicBezTo>
                    <a:pt x="12315" y="14145"/>
                    <a:pt x="11134" y="14284"/>
                    <a:pt x="11122" y="14286"/>
                  </a:cubicBezTo>
                  <a:cubicBezTo>
                    <a:pt x="10960" y="14304"/>
                    <a:pt x="10838" y="14444"/>
                    <a:pt x="10845" y="14608"/>
                  </a:cubicBezTo>
                  <a:cubicBezTo>
                    <a:pt x="10889" y="15725"/>
                    <a:pt x="10722" y="17067"/>
                    <a:pt x="10413" y="17206"/>
                  </a:cubicBezTo>
                  <a:lnTo>
                    <a:pt x="8616" y="18010"/>
                  </a:lnTo>
                  <a:cubicBezTo>
                    <a:pt x="8506" y="18059"/>
                    <a:pt x="8434" y="18168"/>
                    <a:pt x="8432" y="18289"/>
                  </a:cubicBezTo>
                  <a:lnTo>
                    <a:pt x="8184" y="32674"/>
                  </a:lnTo>
                  <a:lnTo>
                    <a:pt x="780" y="31835"/>
                  </a:lnTo>
                  <a:lnTo>
                    <a:pt x="5696" y="17441"/>
                  </a:lnTo>
                  <a:cubicBezTo>
                    <a:pt x="5701" y="17424"/>
                    <a:pt x="5706" y="17406"/>
                    <a:pt x="5709" y="17387"/>
                  </a:cubicBezTo>
                  <a:cubicBezTo>
                    <a:pt x="5790" y="16872"/>
                    <a:pt x="7677" y="4730"/>
                    <a:pt x="7717" y="3356"/>
                  </a:cubicBezTo>
                  <a:cubicBezTo>
                    <a:pt x="7751" y="2191"/>
                    <a:pt x="9412" y="1105"/>
                    <a:pt x="10253" y="808"/>
                  </a:cubicBezTo>
                  <a:cubicBezTo>
                    <a:pt x="10638" y="673"/>
                    <a:pt x="11994" y="624"/>
                    <a:pt x="13567" y="624"/>
                  </a:cubicBezTo>
                  <a:close/>
                  <a:moveTo>
                    <a:pt x="13568" y="0"/>
                  </a:moveTo>
                  <a:cubicBezTo>
                    <a:pt x="12051" y="0"/>
                    <a:pt x="10536" y="48"/>
                    <a:pt x="10045" y="222"/>
                  </a:cubicBezTo>
                  <a:cubicBezTo>
                    <a:pt x="9140" y="541"/>
                    <a:pt x="7141" y="1769"/>
                    <a:pt x="7094" y="3339"/>
                  </a:cubicBezTo>
                  <a:cubicBezTo>
                    <a:pt x="7057" y="4643"/>
                    <a:pt x="5199" y="16611"/>
                    <a:pt x="5097" y="17265"/>
                  </a:cubicBezTo>
                  <a:lnTo>
                    <a:pt x="64" y="32000"/>
                  </a:lnTo>
                  <a:cubicBezTo>
                    <a:pt x="0" y="32188"/>
                    <a:pt x="127" y="32387"/>
                    <a:pt x="325" y="32410"/>
                  </a:cubicBezTo>
                  <a:lnTo>
                    <a:pt x="8455" y="33334"/>
                  </a:lnTo>
                  <a:cubicBezTo>
                    <a:pt x="8467" y="33335"/>
                    <a:pt x="8479" y="33335"/>
                    <a:pt x="8490" y="33335"/>
                  </a:cubicBezTo>
                  <a:lnTo>
                    <a:pt x="8490" y="33336"/>
                  </a:lnTo>
                  <a:cubicBezTo>
                    <a:pt x="8660" y="33336"/>
                    <a:pt x="8799" y="33199"/>
                    <a:pt x="8803" y="33029"/>
                  </a:cubicBezTo>
                  <a:lnTo>
                    <a:pt x="9051" y="18499"/>
                  </a:lnTo>
                  <a:lnTo>
                    <a:pt x="10667" y="17775"/>
                  </a:lnTo>
                  <a:cubicBezTo>
                    <a:pt x="11417" y="17439"/>
                    <a:pt x="11487" y="15704"/>
                    <a:pt x="11474" y="14859"/>
                  </a:cubicBezTo>
                  <a:cubicBezTo>
                    <a:pt x="11933" y="14770"/>
                    <a:pt x="12876" y="14525"/>
                    <a:pt x="13837" y="13903"/>
                  </a:cubicBezTo>
                  <a:lnTo>
                    <a:pt x="14000" y="13796"/>
                  </a:lnTo>
                  <a:cubicBezTo>
                    <a:pt x="15223" y="13005"/>
                    <a:pt x="15781" y="12644"/>
                    <a:pt x="15801" y="11990"/>
                  </a:cubicBezTo>
                  <a:cubicBezTo>
                    <a:pt x="15814" y="11534"/>
                    <a:pt x="16433" y="7852"/>
                    <a:pt x="16651" y="6937"/>
                  </a:cubicBezTo>
                  <a:cubicBezTo>
                    <a:pt x="16909" y="5848"/>
                    <a:pt x="15512" y="5206"/>
                    <a:pt x="15452" y="5180"/>
                  </a:cubicBezTo>
                  <a:cubicBezTo>
                    <a:pt x="15430" y="5170"/>
                    <a:pt x="15406" y="5162"/>
                    <a:pt x="15383" y="5158"/>
                  </a:cubicBezTo>
                  <a:lnTo>
                    <a:pt x="10552" y="4234"/>
                  </a:lnTo>
                  <a:lnTo>
                    <a:pt x="11320" y="3075"/>
                  </a:lnTo>
                  <a:cubicBezTo>
                    <a:pt x="12117" y="3032"/>
                    <a:pt x="15636" y="2833"/>
                    <a:pt x="17242" y="2571"/>
                  </a:cubicBezTo>
                  <a:cubicBezTo>
                    <a:pt x="18979" y="2287"/>
                    <a:pt x="19463" y="1940"/>
                    <a:pt x="19492" y="960"/>
                  </a:cubicBezTo>
                  <a:cubicBezTo>
                    <a:pt x="19496" y="789"/>
                    <a:pt x="19433" y="631"/>
                    <a:pt x="19309" y="502"/>
                  </a:cubicBezTo>
                  <a:cubicBezTo>
                    <a:pt x="18938" y="122"/>
                    <a:pt x="18051" y="47"/>
                    <a:pt x="17120" y="47"/>
                  </a:cubicBezTo>
                  <a:cubicBezTo>
                    <a:pt x="17023" y="47"/>
                    <a:pt x="16925" y="48"/>
                    <a:pt x="16827" y="50"/>
                  </a:cubicBezTo>
                  <a:cubicBezTo>
                    <a:pt x="16781" y="50"/>
                    <a:pt x="16738" y="50"/>
                    <a:pt x="16699" y="50"/>
                  </a:cubicBezTo>
                  <a:cubicBezTo>
                    <a:pt x="16640" y="50"/>
                    <a:pt x="16588" y="49"/>
                    <a:pt x="16546" y="47"/>
                  </a:cubicBezTo>
                  <a:cubicBezTo>
                    <a:pt x="15833" y="27"/>
                    <a:pt x="14700" y="0"/>
                    <a:pt x="13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7"/>
            <p:cNvSpPr/>
            <p:nvPr/>
          </p:nvSpPr>
          <p:spPr>
            <a:xfrm>
              <a:off x="3629125" y="2238550"/>
              <a:ext cx="177100" cy="44500"/>
            </a:xfrm>
            <a:custGeom>
              <a:rect b="b" l="l" r="r" t="t"/>
              <a:pathLst>
                <a:path extrusionOk="0" h="1780" w="7084">
                  <a:moveTo>
                    <a:pt x="337" y="1"/>
                  </a:moveTo>
                  <a:cubicBezTo>
                    <a:pt x="189" y="1"/>
                    <a:pt x="58" y="106"/>
                    <a:pt x="32" y="257"/>
                  </a:cubicBezTo>
                  <a:cubicBezTo>
                    <a:pt x="1" y="427"/>
                    <a:pt x="113" y="589"/>
                    <a:pt x="282" y="619"/>
                  </a:cubicBezTo>
                  <a:lnTo>
                    <a:pt x="6704" y="1775"/>
                  </a:lnTo>
                  <a:cubicBezTo>
                    <a:pt x="6721" y="1777"/>
                    <a:pt x="6740" y="1780"/>
                    <a:pt x="6758" y="1780"/>
                  </a:cubicBezTo>
                  <a:lnTo>
                    <a:pt x="6758" y="1780"/>
                  </a:lnTo>
                  <a:cubicBezTo>
                    <a:pt x="6921" y="1779"/>
                    <a:pt x="7055" y="1657"/>
                    <a:pt x="7069" y="1496"/>
                  </a:cubicBezTo>
                  <a:cubicBezTo>
                    <a:pt x="7084" y="1335"/>
                    <a:pt x="6972" y="1190"/>
                    <a:pt x="6813" y="1161"/>
                  </a:cubicBezTo>
                  <a:lnTo>
                    <a:pt x="393" y="6"/>
                  </a:lnTo>
                  <a:cubicBezTo>
                    <a:pt x="374" y="2"/>
                    <a:pt x="355" y="1"/>
                    <a:pt x="337" y="1"/>
                  </a:cubicBezTo>
                  <a:close/>
                  <a:moveTo>
                    <a:pt x="6758" y="1780"/>
                  </a:moveTo>
                  <a:cubicBezTo>
                    <a:pt x="6758" y="1780"/>
                    <a:pt x="6758" y="1780"/>
                    <a:pt x="6758" y="1780"/>
                  </a:cubicBezTo>
                  <a:lnTo>
                    <a:pt x="6759" y="1780"/>
                  </a:lnTo>
                  <a:cubicBezTo>
                    <a:pt x="6759" y="1780"/>
                    <a:pt x="6759" y="1780"/>
                    <a:pt x="6758" y="17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7"/>
            <p:cNvSpPr/>
            <p:nvPr/>
          </p:nvSpPr>
          <p:spPr>
            <a:xfrm>
              <a:off x="3639050" y="2307425"/>
              <a:ext cx="149000" cy="47725"/>
            </a:xfrm>
            <a:custGeom>
              <a:rect b="b" l="l" r="r" t="t"/>
              <a:pathLst>
                <a:path extrusionOk="0" h="1909" w="5960">
                  <a:moveTo>
                    <a:pt x="343" y="1"/>
                  </a:moveTo>
                  <a:cubicBezTo>
                    <a:pt x="203" y="1"/>
                    <a:pt x="76" y="96"/>
                    <a:pt x="41" y="238"/>
                  </a:cubicBezTo>
                  <a:cubicBezTo>
                    <a:pt x="0" y="406"/>
                    <a:pt x="103" y="574"/>
                    <a:pt x="271" y="615"/>
                  </a:cubicBezTo>
                  <a:lnTo>
                    <a:pt x="5558" y="1900"/>
                  </a:lnTo>
                  <a:cubicBezTo>
                    <a:pt x="5582" y="1905"/>
                    <a:pt x="5607" y="1908"/>
                    <a:pt x="5632" y="1908"/>
                  </a:cubicBezTo>
                  <a:cubicBezTo>
                    <a:pt x="5790" y="1908"/>
                    <a:pt x="5922" y="1790"/>
                    <a:pt x="5941" y="1633"/>
                  </a:cubicBezTo>
                  <a:cubicBezTo>
                    <a:pt x="5960" y="1477"/>
                    <a:pt x="5858" y="1331"/>
                    <a:pt x="5705" y="1293"/>
                  </a:cubicBezTo>
                  <a:lnTo>
                    <a:pt x="418" y="10"/>
                  </a:lnTo>
                  <a:cubicBezTo>
                    <a:pt x="393" y="4"/>
                    <a:pt x="368" y="1"/>
                    <a:pt x="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7"/>
            <p:cNvSpPr/>
            <p:nvPr/>
          </p:nvSpPr>
          <p:spPr>
            <a:xfrm>
              <a:off x="3654175" y="2394200"/>
              <a:ext cx="57425" cy="64150"/>
            </a:xfrm>
            <a:custGeom>
              <a:rect b="b" l="l" r="r" t="t"/>
              <a:pathLst>
                <a:path extrusionOk="0" h="2566" w="2297">
                  <a:moveTo>
                    <a:pt x="2142" y="0"/>
                  </a:moveTo>
                  <a:cubicBezTo>
                    <a:pt x="2142" y="0"/>
                    <a:pt x="996" y="293"/>
                    <a:pt x="503" y="441"/>
                  </a:cubicBezTo>
                  <a:cubicBezTo>
                    <a:pt x="350" y="485"/>
                    <a:pt x="226" y="601"/>
                    <a:pt x="172" y="752"/>
                  </a:cubicBezTo>
                  <a:cubicBezTo>
                    <a:pt x="1" y="1220"/>
                    <a:pt x="505" y="2077"/>
                    <a:pt x="729" y="2423"/>
                  </a:cubicBezTo>
                  <a:cubicBezTo>
                    <a:pt x="787" y="2513"/>
                    <a:pt x="886" y="2566"/>
                    <a:pt x="992" y="2566"/>
                  </a:cubicBezTo>
                  <a:cubicBezTo>
                    <a:pt x="1052" y="2566"/>
                    <a:pt x="1111" y="2548"/>
                    <a:pt x="1160" y="2516"/>
                  </a:cubicBezTo>
                  <a:cubicBezTo>
                    <a:pt x="1305" y="2422"/>
                    <a:pt x="1347" y="2229"/>
                    <a:pt x="1253" y="2084"/>
                  </a:cubicBezTo>
                  <a:cubicBezTo>
                    <a:pt x="993" y="1685"/>
                    <a:pt x="777" y="1211"/>
                    <a:pt x="758" y="1015"/>
                  </a:cubicBezTo>
                  <a:cubicBezTo>
                    <a:pt x="1275" y="865"/>
                    <a:pt x="2296" y="604"/>
                    <a:pt x="2297" y="604"/>
                  </a:cubicBezTo>
                  <a:lnTo>
                    <a:pt x="21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7"/>
            <p:cNvSpPr/>
            <p:nvPr/>
          </p:nvSpPr>
          <p:spPr>
            <a:xfrm>
              <a:off x="3025250" y="2698225"/>
              <a:ext cx="621925" cy="1293075"/>
            </a:xfrm>
            <a:custGeom>
              <a:rect b="b" l="l" r="r" t="t"/>
              <a:pathLst>
                <a:path extrusionOk="0" h="51723" w="24877">
                  <a:moveTo>
                    <a:pt x="16087" y="0"/>
                  </a:moveTo>
                  <a:cubicBezTo>
                    <a:pt x="16087" y="0"/>
                    <a:pt x="0" y="37302"/>
                    <a:pt x="132" y="42305"/>
                  </a:cubicBezTo>
                  <a:cubicBezTo>
                    <a:pt x="258" y="47100"/>
                    <a:pt x="3197" y="51722"/>
                    <a:pt x="7365" y="51722"/>
                  </a:cubicBezTo>
                  <a:cubicBezTo>
                    <a:pt x="7545" y="51722"/>
                    <a:pt x="7727" y="51714"/>
                    <a:pt x="7911" y="51696"/>
                  </a:cubicBezTo>
                  <a:cubicBezTo>
                    <a:pt x="12368" y="51271"/>
                    <a:pt x="15803" y="47761"/>
                    <a:pt x="17279" y="44749"/>
                  </a:cubicBezTo>
                  <a:cubicBezTo>
                    <a:pt x="18756" y="41737"/>
                    <a:pt x="24877" y="3312"/>
                    <a:pt x="24877" y="3312"/>
                  </a:cubicBezTo>
                  <a:lnTo>
                    <a:pt x="160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47"/>
            <p:cNvSpPr/>
            <p:nvPr/>
          </p:nvSpPr>
          <p:spPr>
            <a:xfrm>
              <a:off x="3017425" y="2690425"/>
              <a:ext cx="638050" cy="1308650"/>
            </a:xfrm>
            <a:custGeom>
              <a:rect b="b" l="l" r="r" t="t"/>
              <a:pathLst>
                <a:path extrusionOk="0" h="52346" w="25522">
                  <a:moveTo>
                    <a:pt x="16567" y="709"/>
                  </a:moveTo>
                  <a:lnTo>
                    <a:pt x="24842" y="3826"/>
                  </a:lnTo>
                  <a:cubicBezTo>
                    <a:pt x="24310" y="7154"/>
                    <a:pt x="18690" y="42113"/>
                    <a:pt x="17313" y="44924"/>
                  </a:cubicBezTo>
                  <a:cubicBezTo>
                    <a:pt x="15801" y="48007"/>
                    <a:pt x="12395" y="51297"/>
                    <a:pt x="8195" y="51699"/>
                  </a:cubicBezTo>
                  <a:cubicBezTo>
                    <a:pt x="8022" y="51716"/>
                    <a:pt x="7850" y="51724"/>
                    <a:pt x="7679" y="51724"/>
                  </a:cubicBezTo>
                  <a:cubicBezTo>
                    <a:pt x="6341" y="51724"/>
                    <a:pt x="5065" y="51214"/>
                    <a:pt x="3961" y="50235"/>
                  </a:cubicBezTo>
                  <a:cubicBezTo>
                    <a:pt x="2064" y="48557"/>
                    <a:pt x="836" y="45633"/>
                    <a:pt x="756" y="42609"/>
                  </a:cubicBezTo>
                  <a:cubicBezTo>
                    <a:pt x="633" y="37953"/>
                    <a:pt x="15106" y="4113"/>
                    <a:pt x="16567" y="709"/>
                  </a:cubicBezTo>
                  <a:close/>
                  <a:moveTo>
                    <a:pt x="16399" y="1"/>
                  </a:moveTo>
                  <a:cubicBezTo>
                    <a:pt x="16278" y="1"/>
                    <a:pt x="16164" y="72"/>
                    <a:pt x="16114" y="189"/>
                  </a:cubicBezTo>
                  <a:cubicBezTo>
                    <a:pt x="15455" y="1714"/>
                    <a:pt x="1" y="37610"/>
                    <a:pt x="133" y="42624"/>
                  </a:cubicBezTo>
                  <a:cubicBezTo>
                    <a:pt x="217" y="45816"/>
                    <a:pt x="1526" y="48911"/>
                    <a:pt x="3548" y="50703"/>
                  </a:cubicBezTo>
                  <a:cubicBezTo>
                    <a:pt x="4770" y="51785"/>
                    <a:pt x="6189" y="52346"/>
                    <a:pt x="7680" y="52346"/>
                  </a:cubicBezTo>
                  <a:cubicBezTo>
                    <a:pt x="7870" y="52346"/>
                    <a:pt x="8062" y="52337"/>
                    <a:pt x="8254" y="52319"/>
                  </a:cubicBezTo>
                  <a:cubicBezTo>
                    <a:pt x="12694" y="51895"/>
                    <a:pt x="16284" y="48437"/>
                    <a:pt x="17872" y="45198"/>
                  </a:cubicBezTo>
                  <a:cubicBezTo>
                    <a:pt x="19352" y="42178"/>
                    <a:pt x="25247" y="5244"/>
                    <a:pt x="25497" y="3673"/>
                  </a:cubicBezTo>
                  <a:cubicBezTo>
                    <a:pt x="25521" y="3526"/>
                    <a:pt x="25439" y="3384"/>
                    <a:pt x="25299" y="3332"/>
                  </a:cubicBezTo>
                  <a:lnTo>
                    <a:pt x="16509" y="21"/>
                  </a:lnTo>
                  <a:cubicBezTo>
                    <a:pt x="16473" y="7"/>
                    <a:pt x="16436" y="1"/>
                    <a:pt x="16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47"/>
            <p:cNvSpPr/>
            <p:nvPr/>
          </p:nvSpPr>
          <p:spPr>
            <a:xfrm>
              <a:off x="5100600" y="779275"/>
              <a:ext cx="496550" cy="496525"/>
            </a:xfrm>
            <a:custGeom>
              <a:rect b="b" l="l" r="r" t="t"/>
              <a:pathLst>
                <a:path extrusionOk="0" h="19861" w="19862">
                  <a:moveTo>
                    <a:pt x="9931" y="6030"/>
                  </a:moveTo>
                  <a:cubicBezTo>
                    <a:pt x="12217" y="6030"/>
                    <a:pt x="14043" y="7995"/>
                    <a:pt x="13813" y="10329"/>
                  </a:cubicBezTo>
                  <a:cubicBezTo>
                    <a:pt x="13632" y="12154"/>
                    <a:pt x="12155" y="13631"/>
                    <a:pt x="10330" y="13812"/>
                  </a:cubicBezTo>
                  <a:cubicBezTo>
                    <a:pt x="10195" y="13825"/>
                    <a:pt x="10062" y="13832"/>
                    <a:pt x="9930" y="13832"/>
                  </a:cubicBezTo>
                  <a:cubicBezTo>
                    <a:pt x="7645" y="13832"/>
                    <a:pt x="5819" y="11866"/>
                    <a:pt x="6050" y="9532"/>
                  </a:cubicBezTo>
                  <a:cubicBezTo>
                    <a:pt x="6231" y="7706"/>
                    <a:pt x="7708" y="6230"/>
                    <a:pt x="9533" y="6050"/>
                  </a:cubicBezTo>
                  <a:cubicBezTo>
                    <a:pt x="9667" y="6036"/>
                    <a:pt x="9800" y="6030"/>
                    <a:pt x="9931" y="6030"/>
                  </a:cubicBezTo>
                  <a:close/>
                  <a:moveTo>
                    <a:pt x="9078" y="0"/>
                  </a:moveTo>
                  <a:cubicBezTo>
                    <a:pt x="8575" y="0"/>
                    <a:pt x="8166" y="409"/>
                    <a:pt x="8166" y="913"/>
                  </a:cubicBezTo>
                  <a:lnTo>
                    <a:pt x="8166" y="2229"/>
                  </a:lnTo>
                  <a:cubicBezTo>
                    <a:pt x="7304" y="2426"/>
                    <a:pt x="6483" y="2767"/>
                    <a:pt x="5734" y="3238"/>
                  </a:cubicBezTo>
                  <a:lnTo>
                    <a:pt x="4803" y="2307"/>
                  </a:lnTo>
                  <a:cubicBezTo>
                    <a:pt x="4625" y="2128"/>
                    <a:pt x="4392" y="2039"/>
                    <a:pt x="4158" y="2039"/>
                  </a:cubicBezTo>
                  <a:cubicBezTo>
                    <a:pt x="3925" y="2039"/>
                    <a:pt x="3691" y="2128"/>
                    <a:pt x="3513" y="2307"/>
                  </a:cubicBezTo>
                  <a:lnTo>
                    <a:pt x="2307" y="3513"/>
                  </a:lnTo>
                  <a:cubicBezTo>
                    <a:pt x="1950" y="3868"/>
                    <a:pt x="1950" y="4446"/>
                    <a:pt x="2307" y="4803"/>
                  </a:cubicBezTo>
                  <a:lnTo>
                    <a:pt x="3238" y="5734"/>
                  </a:lnTo>
                  <a:cubicBezTo>
                    <a:pt x="2767" y="6481"/>
                    <a:pt x="2427" y="7304"/>
                    <a:pt x="2229" y="8166"/>
                  </a:cubicBezTo>
                  <a:lnTo>
                    <a:pt x="913" y="8166"/>
                  </a:lnTo>
                  <a:cubicBezTo>
                    <a:pt x="409" y="8166"/>
                    <a:pt x="1" y="8574"/>
                    <a:pt x="1" y="9078"/>
                  </a:cubicBezTo>
                  <a:lnTo>
                    <a:pt x="1" y="10784"/>
                  </a:lnTo>
                  <a:cubicBezTo>
                    <a:pt x="1" y="11288"/>
                    <a:pt x="409" y="11696"/>
                    <a:pt x="913" y="11696"/>
                  </a:cubicBezTo>
                  <a:lnTo>
                    <a:pt x="2229" y="11696"/>
                  </a:lnTo>
                  <a:cubicBezTo>
                    <a:pt x="2427" y="12557"/>
                    <a:pt x="2767" y="13380"/>
                    <a:pt x="3238" y="14128"/>
                  </a:cubicBezTo>
                  <a:lnTo>
                    <a:pt x="2307" y="15059"/>
                  </a:lnTo>
                  <a:cubicBezTo>
                    <a:pt x="1950" y="15415"/>
                    <a:pt x="1950" y="15993"/>
                    <a:pt x="2307" y="16349"/>
                  </a:cubicBezTo>
                  <a:lnTo>
                    <a:pt x="3513" y="17556"/>
                  </a:lnTo>
                  <a:cubicBezTo>
                    <a:pt x="3691" y="17734"/>
                    <a:pt x="3925" y="17823"/>
                    <a:pt x="4158" y="17823"/>
                  </a:cubicBezTo>
                  <a:cubicBezTo>
                    <a:pt x="4392" y="17823"/>
                    <a:pt x="4625" y="17734"/>
                    <a:pt x="4803" y="17556"/>
                  </a:cubicBezTo>
                  <a:lnTo>
                    <a:pt x="5734" y="16625"/>
                  </a:lnTo>
                  <a:cubicBezTo>
                    <a:pt x="6482" y="17094"/>
                    <a:pt x="7304" y="17435"/>
                    <a:pt x="8166" y="17632"/>
                  </a:cubicBezTo>
                  <a:lnTo>
                    <a:pt x="8166" y="18949"/>
                  </a:lnTo>
                  <a:cubicBezTo>
                    <a:pt x="8166" y="19452"/>
                    <a:pt x="8575" y="19861"/>
                    <a:pt x="9078" y="19861"/>
                  </a:cubicBezTo>
                  <a:lnTo>
                    <a:pt x="10783" y="19861"/>
                  </a:lnTo>
                  <a:cubicBezTo>
                    <a:pt x="11288" y="19861"/>
                    <a:pt x="11696" y="19452"/>
                    <a:pt x="11696" y="18949"/>
                  </a:cubicBezTo>
                  <a:lnTo>
                    <a:pt x="11696" y="17632"/>
                  </a:lnTo>
                  <a:cubicBezTo>
                    <a:pt x="12557" y="17434"/>
                    <a:pt x="13380" y="17094"/>
                    <a:pt x="14128" y="16624"/>
                  </a:cubicBezTo>
                  <a:lnTo>
                    <a:pt x="15059" y="17555"/>
                  </a:lnTo>
                  <a:cubicBezTo>
                    <a:pt x="15237" y="17733"/>
                    <a:pt x="15471" y="17822"/>
                    <a:pt x="15704" y="17822"/>
                  </a:cubicBezTo>
                  <a:cubicBezTo>
                    <a:pt x="15938" y="17822"/>
                    <a:pt x="16171" y="17733"/>
                    <a:pt x="16349" y="17555"/>
                  </a:cubicBezTo>
                  <a:lnTo>
                    <a:pt x="17556" y="16349"/>
                  </a:lnTo>
                  <a:cubicBezTo>
                    <a:pt x="17912" y="15992"/>
                    <a:pt x="17912" y="15414"/>
                    <a:pt x="17556" y="15059"/>
                  </a:cubicBezTo>
                  <a:lnTo>
                    <a:pt x="16625" y="14128"/>
                  </a:lnTo>
                  <a:cubicBezTo>
                    <a:pt x="17094" y="13379"/>
                    <a:pt x="17436" y="12557"/>
                    <a:pt x="17632" y="11696"/>
                  </a:cubicBezTo>
                  <a:lnTo>
                    <a:pt x="18949" y="11696"/>
                  </a:lnTo>
                  <a:cubicBezTo>
                    <a:pt x="19452" y="11696"/>
                    <a:pt x="19861" y="11287"/>
                    <a:pt x="19861" y="10784"/>
                  </a:cubicBezTo>
                  <a:lnTo>
                    <a:pt x="19861" y="9078"/>
                  </a:lnTo>
                  <a:cubicBezTo>
                    <a:pt x="19861" y="8574"/>
                    <a:pt x="19452" y="8166"/>
                    <a:pt x="18949" y="8166"/>
                  </a:cubicBezTo>
                  <a:lnTo>
                    <a:pt x="17632" y="8166"/>
                  </a:lnTo>
                  <a:cubicBezTo>
                    <a:pt x="17436" y="7304"/>
                    <a:pt x="17094" y="6481"/>
                    <a:pt x="16625" y="5734"/>
                  </a:cubicBezTo>
                  <a:lnTo>
                    <a:pt x="17556" y="4803"/>
                  </a:lnTo>
                  <a:cubicBezTo>
                    <a:pt x="17912" y="4446"/>
                    <a:pt x="17912" y="3868"/>
                    <a:pt x="17556" y="3513"/>
                  </a:cubicBezTo>
                  <a:lnTo>
                    <a:pt x="16349" y="2307"/>
                  </a:lnTo>
                  <a:cubicBezTo>
                    <a:pt x="16171" y="2128"/>
                    <a:pt x="15938" y="2039"/>
                    <a:pt x="15704" y="2039"/>
                  </a:cubicBezTo>
                  <a:cubicBezTo>
                    <a:pt x="15471" y="2039"/>
                    <a:pt x="15237" y="2128"/>
                    <a:pt x="15059" y="2307"/>
                  </a:cubicBezTo>
                  <a:lnTo>
                    <a:pt x="14128" y="3238"/>
                  </a:lnTo>
                  <a:cubicBezTo>
                    <a:pt x="13380" y="2767"/>
                    <a:pt x="12557" y="2426"/>
                    <a:pt x="11696" y="2229"/>
                  </a:cubicBezTo>
                  <a:lnTo>
                    <a:pt x="11696" y="913"/>
                  </a:lnTo>
                  <a:cubicBezTo>
                    <a:pt x="11696" y="409"/>
                    <a:pt x="11288" y="0"/>
                    <a:pt x="10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7"/>
            <p:cNvSpPr/>
            <p:nvPr/>
          </p:nvSpPr>
          <p:spPr>
            <a:xfrm>
              <a:off x="1233600" y="2706725"/>
              <a:ext cx="374275" cy="374300"/>
            </a:xfrm>
            <a:custGeom>
              <a:rect b="b" l="l" r="r" t="t"/>
              <a:pathLst>
                <a:path extrusionOk="0" h="14972" w="14971">
                  <a:moveTo>
                    <a:pt x="7486" y="4546"/>
                  </a:moveTo>
                  <a:cubicBezTo>
                    <a:pt x="8262" y="4546"/>
                    <a:pt x="9011" y="4853"/>
                    <a:pt x="9565" y="5407"/>
                  </a:cubicBezTo>
                  <a:cubicBezTo>
                    <a:pt x="10191" y="6032"/>
                    <a:pt x="10501" y="6907"/>
                    <a:pt x="10412" y="7786"/>
                  </a:cubicBezTo>
                  <a:cubicBezTo>
                    <a:pt x="10275" y="9162"/>
                    <a:pt x="9161" y="10275"/>
                    <a:pt x="7785" y="10412"/>
                  </a:cubicBezTo>
                  <a:cubicBezTo>
                    <a:pt x="7686" y="10423"/>
                    <a:pt x="7586" y="10428"/>
                    <a:pt x="7487" y="10428"/>
                  </a:cubicBezTo>
                  <a:cubicBezTo>
                    <a:pt x="6710" y="10428"/>
                    <a:pt x="5961" y="10121"/>
                    <a:pt x="5406" y="9565"/>
                  </a:cubicBezTo>
                  <a:cubicBezTo>
                    <a:pt x="4780" y="8940"/>
                    <a:pt x="4470" y="8067"/>
                    <a:pt x="4559" y="7186"/>
                  </a:cubicBezTo>
                  <a:cubicBezTo>
                    <a:pt x="4696" y="5810"/>
                    <a:pt x="5809" y="4697"/>
                    <a:pt x="7186" y="4561"/>
                  </a:cubicBezTo>
                  <a:cubicBezTo>
                    <a:pt x="7286" y="4551"/>
                    <a:pt x="7386" y="4546"/>
                    <a:pt x="7486" y="4546"/>
                  </a:cubicBezTo>
                  <a:close/>
                  <a:moveTo>
                    <a:pt x="6842" y="1"/>
                  </a:moveTo>
                  <a:cubicBezTo>
                    <a:pt x="6462" y="1"/>
                    <a:pt x="6155" y="308"/>
                    <a:pt x="6155" y="688"/>
                  </a:cubicBezTo>
                  <a:lnTo>
                    <a:pt x="6155" y="1681"/>
                  </a:lnTo>
                  <a:cubicBezTo>
                    <a:pt x="5506" y="1829"/>
                    <a:pt x="4886" y="2086"/>
                    <a:pt x="4322" y="2440"/>
                  </a:cubicBezTo>
                  <a:lnTo>
                    <a:pt x="3619" y="1738"/>
                  </a:lnTo>
                  <a:cubicBezTo>
                    <a:pt x="3485" y="1604"/>
                    <a:pt x="3309" y="1537"/>
                    <a:pt x="3133" y="1537"/>
                  </a:cubicBezTo>
                  <a:cubicBezTo>
                    <a:pt x="2957" y="1537"/>
                    <a:pt x="2782" y="1604"/>
                    <a:pt x="2647" y="1738"/>
                  </a:cubicBezTo>
                  <a:lnTo>
                    <a:pt x="1737" y="2648"/>
                  </a:lnTo>
                  <a:cubicBezTo>
                    <a:pt x="1469" y="2916"/>
                    <a:pt x="1469" y="3352"/>
                    <a:pt x="1737" y="3620"/>
                  </a:cubicBezTo>
                  <a:lnTo>
                    <a:pt x="2440" y="4322"/>
                  </a:lnTo>
                  <a:cubicBezTo>
                    <a:pt x="2085" y="4886"/>
                    <a:pt x="1829" y="5505"/>
                    <a:pt x="1680" y="6155"/>
                  </a:cubicBezTo>
                  <a:lnTo>
                    <a:pt x="688" y="6155"/>
                  </a:lnTo>
                  <a:cubicBezTo>
                    <a:pt x="308" y="6155"/>
                    <a:pt x="0" y="6463"/>
                    <a:pt x="0" y="6843"/>
                  </a:cubicBezTo>
                  <a:lnTo>
                    <a:pt x="0" y="8128"/>
                  </a:lnTo>
                  <a:cubicBezTo>
                    <a:pt x="0" y="8508"/>
                    <a:pt x="308" y="8818"/>
                    <a:pt x="688" y="8818"/>
                  </a:cubicBezTo>
                  <a:lnTo>
                    <a:pt x="1680" y="8818"/>
                  </a:lnTo>
                  <a:cubicBezTo>
                    <a:pt x="1828" y="9467"/>
                    <a:pt x="2085" y="10087"/>
                    <a:pt x="2440" y="10650"/>
                  </a:cubicBezTo>
                  <a:lnTo>
                    <a:pt x="1737" y="11352"/>
                  </a:lnTo>
                  <a:cubicBezTo>
                    <a:pt x="1469" y="11621"/>
                    <a:pt x="1469" y="12056"/>
                    <a:pt x="1737" y="12324"/>
                  </a:cubicBezTo>
                  <a:lnTo>
                    <a:pt x="2647" y="13234"/>
                  </a:lnTo>
                  <a:cubicBezTo>
                    <a:pt x="2782" y="13369"/>
                    <a:pt x="2957" y="13436"/>
                    <a:pt x="3133" y="13436"/>
                  </a:cubicBezTo>
                  <a:cubicBezTo>
                    <a:pt x="3309" y="13436"/>
                    <a:pt x="3485" y="13369"/>
                    <a:pt x="3619" y="13234"/>
                  </a:cubicBezTo>
                  <a:lnTo>
                    <a:pt x="4322" y="12532"/>
                  </a:lnTo>
                  <a:cubicBezTo>
                    <a:pt x="4885" y="12886"/>
                    <a:pt x="5505" y="13143"/>
                    <a:pt x="6154" y="13292"/>
                  </a:cubicBezTo>
                  <a:lnTo>
                    <a:pt x="6154" y="14285"/>
                  </a:lnTo>
                  <a:cubicBezTo>
                    <a:pt x="6154" y="14663"/>
                    <a:pt x="6462" y="14972"/>
                    <a:pt x="6842" y="14972"/>
                  </a:cubicBezTo>
                  <a:lnTo>
                    <a:pt x="8128" y="14972"/>
                  </a:lnTo>
                  <a:cubicBezTo>
                    <a:pt x="8508" y="14972"/>
                    <a:pt x="8816" y="14665"/>
                    <a:pt x="8816" y="14285"/>
                  </a:cubicBezTo>
                  <a:lnTo>
                    <a:pt x="8816" y="13292"/>
                  </a:lnTo>
                  <a:cubicBezTo>
                    <a:pt x="9465" y="13144"/>
                    <a:pt x="10085" y="12886"/>
                    <a:pt x="10649" y="12532"/>
                  </a:cubicBezTo>
                  <a:lnTo>
                    <a:pt x="11352" y="13234"/>
                  </a:lnTo>
                  <a:cubicBezTo>
                    <a:pt x="11486" y="13369"/>
                    <a:pt x="11662" y="13436"/>
                    <a:pt x="11838" y="13436"/>
                  </a:cubicBezTo>
                  <a:cubicBezTo>
                    <a:pt x="12013" y="13436"/>
                    <a:pt x="12189" y="13369"/>
                    <a:pt x="12324" y="13234"/>
                  </a:cubicBezTo>
                  <a:lnTo>
                    <a:pt x="13234" y="12325"/>
                  </a:lnTo>
                  <a:cubicBezTo>
                    <a:pt x="13502" y="12057"/>
                    <a:pt x="13502" y="11621"/>
                    <a:pt x="13234" y="11352"/>
                  </a:cubicBezTo>
                  <a:lnTo>
                    <a:pt x="12531" y="10651"/>
                  </a:lnTo>
                  <a:cubicBezTo>
                    <a:pt x="12886" y="10087"/>
                    <a:pt x="13142" y="9467"/>
                    <a:pt x="13291" y="8818"/>
                  </a:cubicBezTo>
                  <a:lnTo>
                    <a:pt x="14283" y="8818"/>
                  </a:lnTo>
                  <a:cubicBezTo>
                    <a:pt x="14663" y="8818"/>
                    <a:pt x="14971" y="8509"/>
                    <a:pt x="14971" y="8129"/>
                  </a:cubicBezTo>
                  <a:lnTo>
                    <a:pt x="14971" y="6843"/>
                  </a:lnTo>
                  <a:cubicBezTo>
                    <a:pt x="14971" y="6463"/>
                    <a:pt x="14663" y="6155"/>
                    <a:pt x="14283" y="6155"/>
                  </a:cubicBezTo>
                  <a:lnTo>
                    <a:pt x="13291" y="6155"/>
                  </a:lnTo>
                  <a:cubicBezTo>
                    <a:pt x="13142" y="5505"/>
                    <a:pt x="12886" y="4886"/>
                    <a:pt x="12531" y="4322"/>
                  </a:cubicBezTo>
                  <a:lnTo>
                    <a:pt x="13234" y="3620"/>
                  </a:lnTo>
                  <a:cubicBezTo>
                    <a:pt x="13502" y="3352"/>
                    <a:pt x="13502" y="2916"/>
                    <a:pt x="13234" y="2648"/>
                  </a:cubicBezTo>
                  <a:lnTo>
                    <a:pt x="12324" y="1738"/>
                  </a:lnTo>
                  <a:cubicBezTo>
                    <a:pt x="12189" y="1604"/>
                    <a:pt x="12013" y="1537"/>
                    <a:pt x="11838" y="1537"/>
                  </a:cubicBezTo>
                  <a:cubicBezTo>
                    <a:pt x="11662" y="1537"/>
                    <a:pt x="11486" y="1604"/>
                    <a:pt x="11352" y="1738"/>
                  </a:cubicBezTo>
                  <a:lnTo>
                    <a:pt x="10649" y="2440"/>
                  </a:lnTo>
                  <a:cubicBezTo>
                    <a:pt x="10086" y="2086"/>
                    <a:pt x="9465" y="1829"/>
                    <a:pt x="8817" y="1681"/>
                  </a:cubicBezTo>
                  <a:lnTo>
                    <a:pt x="8817" y="688"/>
                  </a:lnTo>
                  <a:cubicBezTo>
                    <a:pt x="8816" y="308"/>
                    <a:pt x="8509" y="1"/>
                    <a:pt x="8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7"/>
            <p:cNvSpPr/>
            <p:nvPr/>
          </p:nvSpPr>
          <p:spPr>
            <a:xfrm>
              <a:off x="6011100" y="2278500"/>
              <a:ext cx="374300" cy="374300"/>
            </a:xfrm>
            <a:custGeom>
              <a:rect b="b" l="l" r="r" t="t"/>
              <a:pathLst>
                <a:path extrusionOk="0" h="14972" w="14972">
                  <a:moveTo>
                    <a:pt x="7484" y="4545"/>
                  </a:moveTo>
                  <a:cubicBezTo>
                    <a:pt x="8260" y="4545"/>
                    <a:pt x="9010" y="4852"/>
                    <a:pt x="9565" y="5407"/>
                  </a:cubicBezTo>
                  <a:cubicBezTo>
                    <a:pt x="10190" y="6032"/>
                    <a:pt x="10501" y="6906"/>
                    <a:pt x="10411" y="7786"/>
                  </a:cubicBezTo>
                  <a:cubicBezTo>
                    <a:pt x="10275" y="9162"/>
                    <a:pt x="9162" y="10275"/>
                    <a:pt x="7786" y="10412"/>
                  </a:cubicBezTo>
                  <a:cubicBezTo>
                    <a:pt x="7686" y="10422"/>
                    <a:pt x="7586" y="10427"/>
                    <a:pt x="7487" y="10427"/>
                  </a:cubicBezTo>
                  <a:cubicBezTo>
                    <a:pt x="6711" y="10427"/>
                    <a:pt x="5961" y="10120"/>
                    <a:pt x="5407" y="9565"/>
                  </a:cubicBezTo>
                  <a:cubicBezTo>
                    <a:pt x="4780" y="8940"/>
                    <a:pt x="4470" y="8065"/>
                    <a:pt x="4559" y="7186"/>
                  </a:cubicBezTo>
                  <a:cubicBezTo>
                    <a:pt x="4696" y="5810"/>
                    <a:pt x="5810" y="4697"/>
                    <a:pt x="7186" y="4560"/>
                  </a:cubicBezTo>
                  <a:cubicBezTo>
                    <a:pt x="7285" y="4550"/>
                    <a:pt x="7385" y="4545"/>
                    <a:pt x="7484" y="4545"/>
                  </a:cubicBezTo>
                  <a:close/>
                  <a:moveTo>
                    <a:pt x="6843" y="0"/>
                  </a:moveTo>
                  <a:cubicBezTo>
                    <a:pt x="6463" y="0"/>
                    <a:pt x="6155" y="309"/>
                    <a:pt x="6155" y="689"/>
                  </a:cubicBezTo>
                  <a:lnTo>
                    <a:pt x="6155" y="1680"/>
                  </a:lnTo>
                  <a:cubicBezTo>
                    <a:pt x="5506" y="1829"/>
                    <a:pt x="4886" y="2086"/>
                    <a:pt x="4322" y="2440"/>
                  </a:cubicBezTo>
                  <a:lnTo>
                    <a:pt x="3621" y="1738"/>
                  </a:lnTo>
                  <a:cubicBezTo>
                    <a:pt x="3486" y="1604"/>
                    <a:pt x="3310" y="1537"/>
                    <a:pt x="3134" y="1537"/>
                  </a:cubicBezTo>
                  <a:cubicBezTo>
                    <a:pt x="2958" y="1537"/>
                    <a:pt x="2782" y="1604"/>
                    <a:pt x="2648" y="1738"/>
                  </a:cubicBezTo>
                  <a:lnTo>
                    <a:pt x="1739" y="2648"/>
                  </a:lnTo>
                  <a:cubicBezTo>
                    <a:pt x="1469" y="2916"/>
                    <a:pt x="1469" y="3351"/>
                    <a:pt x="1739" y="3620"/>
                  </a:cubicBezTo>
                  <a:lnTo>
                    <a:pt x="2440" y="4322"/>
                  </a:lnTo>
                  <a:cubicBezTo>
                    <a:pt x="2085" y="4886"/>
                    <a:pt x="1829" y="5506"/>
                    <a:pt x="1681" y="6156"/>
                  </a:cubicBezTo>
                  <a:lnTo>
                    <a:pt x="688" y="6156"/>
                  </a:lnTo>
                  <a:cubicBezTo>
                    <a:pt x="308" y="6156"/>
                    <a:pt x="0" y="6463"/>
                    <a:pt x="1" y="6843"/>
                  </a:cubicBezTo>
                  <a:lnTo>
                    <a:pt x="1" y="8129"/>
                  </a:lnTo>
                  <a:cubicBezTo>
                    <a:pt x="1" y="8508"/>
                    <a:pt x="308" y="8816"/>
                    <a:pt x="688" y="8816"/>
                  </a:cubicBezTo>
                  <a:lnTo>
                    <a:pt x="1681" y="8816"/>
                  </a:lnTo>
                  <a:cubicBezTo>
                    <a:pt x="1829" y="9466"/>
                    <a:pt x="2085" y="10085"/>
                    <a:pt x="2440" y="10650"/>
                  </a:cubicBezTo>
                  <a:lnTo>
                    <a:pt x="1739" y="11352"/>
                  </a:lnTo>
                  <a:cubicBezTo>
                    <a:pt x="1469" y="11621"/>
                    <a:pt x="1469" y="12056"/>
                    <a:pt x="1739" y="12324"/>
                  </a:cubicBezTo>
                  <a:lnTo>
                    <a:pt x="2648" y="13234"/>
                  </a:lnTo>
                  <a:cubicBezTo>
                    <a:pt x="2782" y="13368"/>
                    <a:pt x="2958" y="13435"/>
                    <a:pt x="3134" y="13435"/>
                  </a:cubicBezTo>
                  <a:cubicBezTo>
                    <a:pt x="3310" y="13435"/>
                    <a:pt x="3486" y="13368"/>
                    <a:pt x="3621" y="13234"/>
                  </a:cubicBezTo>
                  <a:lnTo>
                    <a:pt x="4322" y="12532"/>
                  </a:lnTo>
                  <a:cubicBezTo>
                    <a:pt x="4886" y="12886"/>
                    <a:pt x="5506" y="13143"/>
                    <a:pt x="6155" y="13291"/>
                  </a:cubicBezTo>
                  <a:lnTo>
                    <a:pt x="6155" y="14283"/>
                  </a:lnTo>
                  <a:cubicBezTo>
                    <a:pt x="6155" y="14663"/>
                    <a:pt x="6463" y="14972"/>
                    <a:pt x="6843" y="14972"/>
                  </a:cubicBezTo>
                  <a:lnTo>
                    <a:pt x="8129" y="14972"/>
                  </a:lnTo>
                  <a:cubicBezTo>
                    <a:pt x="8509" y="14972"/>
                    <a:pt x="8817" y="14663"/>
                    <a:pt x="8816" y="14283"/>
                  </a:cubicBezTo>
                  <a:lnTo>
                    <a:pt x="8816" y="13291"/>
                  </a:lnTo>
                  <a:cubicBezTo>
                    <a:pt x="9467" y="13143"/>
                    <a:pt x="10086" y="12886"/>
                    <a:pt x="10649" y="12532"/>
                  </a:cubicBezTo>
                  <a:lnTo>
                    <a:pt x="11352" y="13234"/>
                  </a:lnTo>
                  <a:cubicBezTo>
                    <a:pt x="11486" y="13368"/>
                    <a:pt x="11662" y="13435"/>
                    <a:pt x="11838" y="13435"/>
                  </a:cubicBezTo>
                  <a:cubicBezTo>
                    <a:pt x="12014" y="13435"/>
                    <a:pt x="12190" y="13368"/>
                    <a:pt x="12324" y="13234"/>
                  </a:cubicBezTo>
                  <a:lnTo>
                    <a:pt x="13234" y="12324"/>
                  </a:lnTo>
                  <a:cubicBezTo>
                    <a:pt x="13502" y="12056"/>
                    <a:pt x="13502" y="11621"/>
                    <a:pt x="13234" y="11352"/>
                  </a:cubicBezTo>
                  <a:lnTo>
                    <a:pt x="12531" y="10650"/>
                  </a:lnTo>
                  <a:cubicBezTo>
                    <a:pt x="12886" y="10085"/>
                    <a:pt x="13143" y="9466"/>
                    <a:pt x="13291" y="8816"/>
                  </a:cubicBezTo>
                  <a:lnTo>
                    <a:pt x="14283" y="8816"/>
                  </a:lnTo>
                  <a:cubicBezTo>
                    <a:pt x="14663" y="8816"/>
                    <a:pt x="14971" y="8508"/>
                    <a:pt x="14971" y="8129"/>
                  </a:cubicBezTo>
                  <a:lnTo>
                    <a:pt x="14971" y="6843"/>
                  </a:lnTo>
                  <a:cubicBezTo>
                    <a:pt x="14971" y="6463"/>
                    <a:pt x="14663" y="6156"/>
                    <a:pt x="14283" y="6156"/>
                  </a:cubicBezTo>
                  <a:lnTo>
                    <a:pt x="13291" y="6156"/>
                  </a:lnTo>
                  <a:cubicBezTo>
                    <a:pt x="13142" y="5506"/>
                    <a:pt x="12886" y="4886"/>
                    <a:pt x="12531" y="4322"/>
                  </a:cubicBezTo>
                  <a:lnTo>
                    <a:pt x="13234" y="3620"/>
                  </a:lnTo>
                  <a:cubicBezTo>
                    <a:pt x="13502" y="3351"/>
                    <a:pt x="13502" y="2916"/>
                    <a:pt x="13234" y="2648"/>
                  </a:cubicBezTo>
                  <a:lnTo>
                    <a:pt x="12324" y="1738"/>
                  </a:lnTo>
                  <a:cubicBezTo>
                    <a:pt x="12190" y="1604"/>
                    <a:pt x="12014" y="1537"/>
                    <a:pt x="11838" y="1537"/>
                  </a:cubicBezTo>
                  <a:cubicBezTo>
                    <a:pt x="11662" y="1537"/>
                    <a:pt x="11486" y="1604"/>
                    <a:pt x="11352" y="1738"/>
                  </a:cubicBezTo>
                  <a:lnTo>
                    <a:pt x="10649" y="2440"/>
                  </a:lnTo>
                  <a:cubicBezTo>
                    <a:pt x="10086" y="2086"/>
                    <a:pt x="9467" y="1829"/>
                    <a:pt x="8816" y="1680"/>
                  </a:cubicBezTo>
                  <a:lnTo>
                    <a:pt x="8816" y="689"/>
                  </a:lnTo>
                  <a:cubicBezTo>
                    <a:pt x="8816" y="309"/>
                    <a:pt x="8509" y="0"/>
                    <a:pt x="8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7"/>
            <p:cNvSpPr/>
            <p:nvPr/>
          </p:nvSpPr>
          <p:spPr>
            <a:xfrm>
              <a:off x="3567575" y="286800"/>
              <a:ext cx="191725" cy="191675"/>
            </a:xfrm>
            <a:custGeom>
              <a:rect b="b" l="l" r="r" t="t"/>
              <a:pathLst>
                <a:path extrusionOk="0" h="7667" w="7669">
                  <a:moveTo>
                    <a:pt x="3838" y="2327"/>
                  </a:moveTo>
                  <a:cubicBezTo>
                    <a:pt x="4717" y="2327"/>
                    <a:pt x="5425" y="3089"/>
                    <a:pt x="5333" y="3986"/>
                  </a:cubicBezTo>
                  <a:cubicBezTo>
                    <a:pt x="5263" y="4692"/>
                    <a:pt x="4693" y="5262"/>
                    <a:pt x="3988" y="5331"/>
                  </a:cubicBezTo>
                  <a:cubicBezTo>
                    <a:pt x="3935" y="5337"/>
                    <a:pt x="3883" y="5339"/>
                    <a:pt x="3832" y="5339"/>
                  </a:cubicBezTo>
                  <a:cubicBezTo>
                    <a:pt x="2952" y="5339"/>
                    <a:pt x="2244" y="4576"/>
                    <a:pt x="2336" y="3679"/>
                  </a:cubicBezTo>
                  <a:cubicBezTo>
                    <a:pt x="2405" y="2974"/>
                    <a:pt x="2976" y="2405"/>
                    <a:pt x="3681" y="2335"/>
                  </a:cubicBezTo>
                  <a:cubicBezTo>
                    <a:pt x="3734" y="2330"/>
                    <a:pt x="3786" y="2327"/>
                    <a:pt x="3838" y="2327"/>
                  </a:cubicBezTo>
                  <a:close/>
                  <a:moveTo>
                    <a:pt x="3503" y="0"/>
                  </a:moveTo>
                  <a:cubicBezTo>
                    <a:pt x="3310" y="0"/>
                    <a:pt x="3153" y="158"/>
                    <a:pt x="3153" y="351"/>
                  </a:cubicBezTo>
                  <a:lnTo>
                    <a:pt x="3153" y="859"/>
                  </a:lnTo>
                  <a:cubicBezTo>
                    <a:pt x="2821" y="936"/>
                    <a:pt x="2503" y="1067"/>
                    <a:pt x="2214" y="1249"/>
                  </a:cubicBezTo>
                  <a:lnTo>
                    <a:pt x="1855" y="890"/>
                  </a:lnTo>
                  <a:cubicBezTo>
                    <a:pt x="1786" y="821"/>
                    <a:pt x="1696" y="787"/>
                    <a:pt x="1606" y="787"/>
                  </a:cubicBezTo>
                  <a:cubicBezTo>
                    <a:pt x="1516" y="787"/>
                    <a:pt x="1426" y="821"/>
                    <a:pt x="1357" y="890"/>
                  </a:cubicBezTo>
                  <a:lnTo>
                    <a:pt x="891" y="1355"/>
                  </a:lnTo>
                  <a:cubicBezTo>
                    <a:pt x="754" y="1493"/>
                    <a:pt x="754" y="1717"/>
                    <a:pt x="891" y="1853"/>
                  </a:cubicBezTo>
                  <a:lnTo>
                    <a:pt x="1251" y="2212"/>
                  </a:lnTo>
                  <a:cubicBezTo>
                    <a:pt x="1069" y="2502"/>
                    <a:pt x="938" y="2819"/>
                    <a:pt x="861" y="3151"/>
                  </a:cubicBezTo>
                  <a:lnTo>
                    <a:pt x="353" y="3151"/>
                  </a:lnTo>
                  <a:cubicBezTo>
                    <a:pt x="159" y="3151"/>
                    <a:pt x="1" y="3309"/>
                    <a:pt x="1" y="3504"/>
                  </a:cubicBezTo>
                  <a:lnTo>
                    <a:pt x="1" y="4163"/>
                  </a:lnTo>
                  <a:cubicBezTo>
                    <a:pt x="1" y="4356"/>
                    <a:pt x="159" y="4514"/>
                    <a:pt x="353" y="4514"/>
                  </a:cubicBezTo>
                  <a:lnTo>
                    <a:pt x="861" y="4514"/>
                  </a:lnTo>
                  <a:cubicBezTo>
                    <a:pt x="938" y="4847"/>
                    <a:pt x="1069" y="5165"/>
                    <a:pt x="1250" y="5453"/>
                  </a:cubicBezTo>
                  <a:lnTo>
                    <a:pt x="891" y="5812"/>
                  </a:lnTo>
                  <a:cubicBezTo>
                    <a:pt x="753" y="5950"/>
                    <a:pt x="753" y="6172"/>
                    <a:pt x="891" y="6310"/>
                  </a:cubicBezTo>
                  <a:lnTo>
                    <a:pt x="1356" y="6776"/>
                  </a:lnTo>
                  <a:cubicBezTo>
                    <a:pt x="1425" y="6845"/>
                    <a:pt x="1515" y="6879"/>
                    <a:pt x="1606" y="6879"/>
                  </a:cubicBezTo>
                  <a:cubicBezTo>
                    <a:pt x="1696" y="6879"/>
                    <a:pt x="1786" y="6845"/>
                    <a:pt x="1854" y="6776"/>
                  </a:cubicBezTo>
                  <a:lnTo>
                    <a:pt x="2213" y="6417"/>
                  </a:lnTo>
                  <a:cubicBezTo>
                    <a:pt x="2503" y="6598"/>
                    <a:pt x="2820" y="6730"/>
                    <a:pt x="3152" y="6806"/>
                  </a:cubicBezTo>
                  <a:lnTo>
                    <a:pt x="3152" y="7314"/>
                  </a:lnTo>
                  <a:cubicBezTo>
                    <a:pt x="3152" y="7508"/>
                    <a:pt x="3310" y="7666"/>
                    <a:pt x="3504" y="7666"/>
                  </a:cubicBezTo>
                  <a:lnTo>
                    <a:pt x="4164" y="7666"/>
                  </a:lnTo>
                  <a:cubicBezTo>
                    <a:pt x="4358" y="7666"/>
                    <a:pt x="4515" y="7508"/>
                    <a:pt x="4515" y="7314"/>
                  </a:cubicBezTo>
                  <a:lnTo>
                    <a:pt x="4515" y="6806"/>
                  </a:lnTo>
                  <a:cubicBezTo>
                    <a:pt x="4847" y="6730"/>
                    <a:pt x="5165" y="6598"/>
                    <a:pt x="5454" y="6417"/>
                  </a:cubicBezTo>
                  <a:lnTo>
                    <a:pt x="5813" y="6776"/>
                  </a:lnTo>
                  <a:cubicBezTo>
                    <a:pt x="5882" y="6845"/>
                    <a:pt x="5972" y="6879"/>
                    <a:pt x="6062" y="6879"/>
                  </a:cubicBezTo>
                  <a:cubicBezTo>
                    <a:pt x="6152" y="6879"/>
                    <a:pt x="6242" y="6845"/>
                    <a:pt x="6311" y="6776"/>
                  </a:cubicBezTo>
                  <a:lnTo>
                    <a:pt x="6777" y="6310"/>
                  </a:lnTo>
                  <a:cubicBezTo>
                    <a:pt x="6914" y="6173"/>
                    <a:pt x="6914" y="5950"/>
                    <a:pt x="6777" y="5812"/>
                  </a:cubicBezTo>
                  <a:lnTo>
                    <a:pt x="6418" y="5453"/>
                  </a:lnTo>
                  <a:cubicBezTo>
                    <a:pt x="6599" y="5165"/>
                    <a:pt x="6730" y="4847"/>
                    <a:pt x="6807" y="4514"/>
                  </a:cubicBezTo>
                  <a:lnTo>
                    <a:pt x="7316" y="4514"/>
                  </a:lnTo>
                  <a:cubicBezTo>
                    <a:pt x="7510" y="4514"/>
                    <a:pt x="7668" y="4357"/>
                    <a:pt x="7668" y="4162"/>
                  </a:cubicBezTo>
                  <a:lnTo>
                    <a:pt x="7668" y="3504"/>
                  </a:lnTo>
                  <a:cubicBezTo>
                    <a:pt x="7668" y="3309"/>
                    <a:pt x="7510" y="3151"/>
                    <a:pt x="7316" y="3151"/>
                  </a:cubicBezTo>
                  <a:lnTo>
                    <a:pt x="6808" y="3151"/>
                  </a:lnTo>
                  <a:cubicBezTo>
                    <a:pt x="6732" y="2819"/>
                    <a:pt x="6600" y="2502"/>
                    <a:pt x="6419" y="2212"/>
                  </a:cubicBezTo>
                  <a:lnTo>
                    <a:pt x="6778" y="1853"/>
                  </a:lnTo>
                  <a:cubicBezTo>
                    <a:pt x="6915" y="1717"/>
                    <a:pt x="6915" y="1493"/>
                    <a:pt x="6778" y="1355"/>
                  </a:cubicBezTo>
                  <a:lnTo>
                    <a:pt x="6312" y="889"/>
                  </a:lnTo>
                  <a:cubicBezTo>
                    <a:pt x="6243" y="821"/>
                    <a:pt x="6153" y="787"/>
                    <a:pt x="6063" y="787"/>
                  </a:cubicBezTo>
                  <a:cubicBezTo>
                    <a:pt x="5973" y="787"/>
                    <a:pt x="5883" y="821"/>
                    <a:pt x="5814" y="889"/>
                  </a:cubicBezTo>
                  <a:lnTo>
                    <a:pt x="5455" y="1248"/>
                  </a:lnTo>
                  <a:cubicBezTo>
                    <a:pt x="5167" y="1067"/>
                    <a:pt x="4848" y="936"/>
                    <a:pt x="4516" y="859"/>
                  </a:cubicBezTo>
                  <a:lnTo>
                    <a:pt x="4516" y="351"/>
                  </a:lnTo>
                  <a:cubicBezTo>
                    <a:pt x="4516" y="158"/>
                    <a:pt x="4359" y="0"/>
                    <a:pt x="4166" y="0"/>
                  </a:cubicBezTo>
                  <a:cubicBezTo>
                    <a:pt x="4165" y="0"/>
                    <a:pt x="4164" y="0"/>
                    <a:pt x="4164" y="0"/>
                  </a:cubicBezTo>
                  <a:lnTo>
                    <a:pt x="3505" y="0"/>
                  </a:lnTo>
                  <a:cubicBezTo>
                    <a:pt x="3505" y="0"/>
                    <a:pt x="3504" y="0"/>
                    <a:pt x="3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7"/>
            <p:cNvSpPr/>
            <p:nvPr/>
          </p:nvSpPr>
          <p:spPr>
            <a:xfrm>
              <a:off x="2171325" y="616825"/>
              <a:ext cx="1481975" cy="933075"/>
            </a:xfrm>
            <a:custGeom>
              <a:rect b="b" l="l" r="r" t="t"/>
              <a:pathLst>
                <a:path extrusionOk="0" h="37323" w="59279">
                  <a:moveTo>
                    <a:pt x="3952" y="1"/>
                  </a:moveTo>
                  <a:cubicBezTo>
                    <a:pt x="1779" y="1"/>
                    <a:pt x="1" y="1779"/>
                    <a:pt x="1" y="3953"/>
                  </a:cubicBezTo>
                  <a:lnTo>
                    <a:pt x="1" y="25468"/>
                  </a:lnTo>
                  <a:cubicBezTo>
                    <a:pt x="1" y="27641"/>
                    <a:pt x="1779" y="29419"/>
                    <a:pt x="3952" y="29419"/>
                  </a:cubicBezTo>
                  <a:lnTo>
                    <a:pt x="46858" y="29419"/>
                  </a:lnTo>
                  <a:lnTo>
                    <a:pt x="59278" y="37323"/>
                  </a:lnTo>
                  <a:lnTo>
                    <a:pt x="53569" y="29419"/>
                  </a:lnTo>
                  <a:cubicBezTo>
                    <a:pt x="55743" y="29419"/>
                    <a:pt x="57521" y="27641"/>
                    <a:pt x="57521" y="25468"/>
                  </a:cubicBezTo>
                  <a:lnTo>
                    <a:pt x="57521" y="3953"/>
                  </a:lnTo>
                  <a:cubicBezTo>
                    <a:pt x="57521" y="1779"/>
                    <a:pt x="55743" y="1"/>
                    <a:pt x="535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7"/>
            <p:cNvSpPr/>
            <p:nvPr/>
          </p:nvSpPr>
          <p:spPr>
            <a:xfrm>
              <a:off x="2458200" y="902225"/>
              <a:ext cx="125525" cy="120775"/>
            </a:xfrm>
            <a:custGeom>
              <a:rect b="b" l="l" r="r" t="t"/>
              <a:pathLst>
                <a:path extrusionOk="0" h="4831" w="5021">
                  <a:moveTo>
                    <a:pt x="2607" y="0"/>
                  </a:moveTo>
                  <a:cubicBezTo>
                    <a:pt x="1978" y="0"/>
                    <a:pt x="1360" y="246"/>
                    <a:pt x="898" y="707"/>
                  </a:cubicBezTo>
                  <a:cubicBezTo>
                    <a:pt x="208" y="1398"/>
                    <a:pt x="1" y="2437"/>
                    <a:pt x="374" y="3339"/>
                  </a:cubicBezTo>
                  <a:cubicBezTo>
                    <a:pt x="748" y="4242"/>
                    <a:pt x="1629" y="4830"/>
                    <a:pt x="2605" y="4830"/>
                  </a:cubicBezTo>
                  <a:cubicBezTo>
                    <a:pt x="3939" y="4830"/>
                    <a:pt x="5020" y="3749"/>
                    <a:pt x="5021" y="2416"/>
                  </a:cubicBezTo>
                  <a:cubicBezTo>
                    <a:pt x="5021" y="1439"/>
                    <a:pt x="4432" y="558"/>
                    <a:pt x="3530" y="184"/>
                  </a:cubicBezTo>
                  <a:cubicBezTo>
                    <a:pt x="3231" y="60"/>
                    <a:pt x="2918" y="0"/>
                    <a:pt x="260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7"/>
            <p:cNvSpPr/>
            <p:nvPr/>
          </p:nvSpPr>
          <p:spPr>
            <a:xfrm>
              <a:off x="2814950" y="902225"/>
              <a:ext cx="125550" cy="120775"/>
            </a:xfrm>
            <a:custGeom>
              <a:rect b="b" l="l" r="r" t="t"/>
              <a:pathLst>
                <a:path extrusionOk="0" h="4831" w="5022">
                  <a:moveTo>
                    <a:pt x="2607" y="0"/>
                  </a:moveTo>
                  <a:cubicBezTo>
                    <a:pt x="1978" y="0"/>
                    <a:pt x="1360" y="246"/>
                    <a:pt x="899" y="707"/>
                  </a:cubicBezTo>
                  <a:cubicBezTo>
                    <a:pt x="207" y="1398"/>
                    <a:pt x="1" y="2437"/>
                    <a:pt x="375" y="3339"/>
                  </a:cubicBezTo>
                  <a:cubicBezTo>
                    <a:pt x="748" y="4242"/>
                    <a:pt x="1629" y="4830"/>
                    <a:pt x="2606" y="4830"/>
                  </a:cubicBezTo>
                  <a:cubicBezTo>
                    <a:pt x="3939" y="4830"/>
                    <a:pt x="5020" y="3749"/>
                    <a:pt x="5020" y="2416"/>
                  </a:cubicBezTo>
                  <a:cubicBezTo>
                    <a:pt x="5021" y="1439"/>
                    <a:pt x="4433" y="558"/>
                    <a:pt x="3530" y="184"/>
                  </a:cubicBezTo>
                  <a:cubicBezTo>
                    <a:pt x="3232" y="60"/>
                    <a:pt x="2918" y="0"/>
                    <a:pt x="260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7"/>
            <p:cNvSpPr/>
            <p:nvPr/>
          </p:nvSpPr>
          <p:spPr>
            <a:xfrm>
              <a:off x="3171725" y="902225"/>
              <a:ext cx="125525" cy="120775"/>
            </a:xfrm>
            <a:custGeom>
              <a:rect b="b" l="l" r="r" t="t"/>
              <a:pathLst>
                <a:path extrusionOk="0" h="4831" w="5021">
                  <a:moveTo>
                    <a:pt x="2607" y="0"/>
                  </a:moveTo>
                  <a:cubicBezTo>
                    <a:pt x="1978" y="0"/>
                    <a:pt x="1360" y="246"/>
                    <a:pt x="898" y="707"/>
                  </a:cubicBezTo>
                  <a:cubicBezTo>
                    <a:pt x="207" y="1398"/>
                    <a:pt x="0" y="2437"/>
                    <a:pt x="374" y="3339"/>
                  </a:cubicBezTo>
                  <a:cubicBezTo>
                    <a:pt x="748" y="4242"/>
                    <a:pt x="1628" y="4830"/>
                    <a:pt x="2606" y="4830"/>
                  </a:cubicBezTo>
                  <a:cubicBezTo>
                    <a:pt x="3939" y="4830"/>
                    <a:pt x="5020" y="3749"/>
                    <a:pt x="5020" y="2416"/>
                  </a:cubicBezTo>
                  <a:cubicBezTo>
                    <a:pt x="5020" y="1439"/>
                    <a:pt x="4433" y="558"/>
                    <a:pt x="3530" y="184"/>
                  </a:cubicBezTo>
                  <a:cubicBezTo>
                    <a:pt x="3232" y="60"/>
                    <a:pt x="2918" y="0"/>
                    <a:pt x="260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0" name="Google Shape;2170;p47"/>
          <p:cNvGrpSpPr/>
          <p:nvPr/>
        </p:nvGrpSpPr>
        <p:grpSpPr>
          <a:xfrm>
            <a:off x="6031075" y="2510707"/>
            <a:ext cx="2661197" cy="2177198"/>
            <a:chOff x="449250" y="238125"/>
            <a:chExt cx="6401725" cy="5237425"/>
          </a:xfrm>
        </p:grpSpPr>
        <p:sp>
          <p:nvSpPr>
            <p:cNvPr id="2171" name="Google Shape;2171;p47"/>
            <p:cNvSpPr/>
            <p:nvPr/>
          </p:nvSpPr>
          <p:spPr>
            <a:xfrm>
              <a:off x="449250" y="238125"/>
              <a:ext cx="6401725" cy="4867000"/>
            </a:xfrm>
            <a:custGeom>
              <a:rect b="b" l="l" r="r" t="t"/>
              <a:pathLst>
                <a:path extrusionOk="0" h="194680" w="256069">
                  <a:moveTo>
                    <a:pt x="156176" y="0"/>
                  </a:moveTo>
                  <a:cubicBezTo>
                    <a:pt x="145518" y="0"/>
                    <a:pt x="132819" y="2041"/>
                    <a:pt x="117347" y="7037"/>
                  </a:cubicBezTo>
                  <a:cubicBezTo>
                    <a:pt x="73919" y="21063"/>
                    <a:pt x="72529" y="47320"/>
                    <a:pt x="39520" y="50959"/>
                  </a:cubicBezTo>
                  <a:cubicBezTo>
                    <a:pt x="6511" y="54598"/>
                    <a:pt x="0" y="81018"/>
                    <a:pt x="20457" y="107280"/>
                  </a:cubicBezTo>
                  <a:cubicBezTo>
                    <a:pt x="40914" y="133541"/>
                    <a:pt x="34389" y="155948"/>
                    <a:pt x="53883" y="173479"/>
                  </a:cubicBezTo>
                  <a:cubicBezTo>
                    <a:pt x="53883" y="173479"/>
                    <a:pt x="75463" y="194395"/>
                    <a:pt x="109332" y="194677"/>
                  </a:cubicBezTo>
                  <a:cubicBezTo>
                    <a:pt x="109494" y="194679"/>
                    <a:pt x="109655" y="194679"/>
                    <a:pt x="109816" y="194679"/>
                  </a:cubicBezTo>
                  <a:cubicBezTo>
                    <a:pt x="143285" y="194679"/>
                    <a:pt x="152002" y="165455"/>
                    <a:pt x="163781" y="160161"/>
                  </a:cubicBezTo>
                  <a:cubicBezTo>
                    <a:pt x="165889" y="159213"/>
                    <a:pt x="168046" y="158833"/>
                    <a:pt x="170310" y="158833"/>
                  </a:cubicBezTo>
                  <a:cubicBezTo>
                    <a:pt x="179462" y="158833"/>
                    <a:pt x="190378" y="165035"/>
                    <a:pt x="206960" y="165035"/>
                  </a:cubicBezTo>
                  <a:cubicBezTo>
                    <a:pt x="209318" y="165035"/>
                    <a:pt x="211790" y="164910"/>
                    <a:pt x="214388" y="164623"/>
                  </a:cubicBezTo>
                  <a:cubicBezTo>
                    <a:pt x="239780" y="161824"/>
                    <a:pt x="256069" y="123080"/>
                    <a:pt x="238166" y="100552"/>
                  </a:cubicBezTo>
                  <a:cubicBezTo>
                    <a:pt x="220263" y="78026"/>
                    <a:pt x="194362" y="68431"/>
                    <a:pt x="196727" y="54917"/>
                  </a:cubicBezTo>
                  <a:cubicBezTo>
                    <a:pt x="199092" y="41401"/>
                    <a:pt x="214197" y="26885"/>
                    <a:pt x="198277" y="14582"/>
                  </a:cubicBezTo>
                  <a:cubicBezTo>
                    <a:pt x="188030" y="6662"/>
                    <a:pt x="175435" y="0"/>
                    <a:pt x="15617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47"/>
            <p:cNvSpPr/>
            <p:nvPr/>
          </p:nvSpPr>
          <p:spPr>
            <a:xfrm>
              <a:off x="654175" y="1408900"/>
              <a:ext cx="2934500" cy="1237575"/>
            </a:xfrm>
            <a:custGeom>
              <a:rect b="b" l="l" r="r" t="t"/>
              <a:pathLst>
                <a:path extrusionOk="0" h="49503" w="117380">
                  <a:moveTo>
                    <a:pt x="117379" y="0"/>
                  </a:moveTo>
                  <a:lnTo>
                    <a:pt x="819" y="28131"/>
                  </a:lnTo>
                  <a:lnTo>
                    <a:pt x="819" y="28131"/>
                  </a:lnTo>
                  <a:cubicBezTo>
                    <a:pt x="0" y="34609"/>
                    <a:pt x="1478" y="41924"/>
                    <a:pt x="5269" y="49502"/>
                  </a:cubicBezTo>
                  <a:lnTo>
                    <a:pt x="5269" y="49502"/>
                  </a:lnTo>
                  <a:lnTo>
                    <a:pt x="117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47"/>
            <p:cNvSpPr/>
            <p:nvPr/>
          </p:nvSpPr>
          <p:spPr>
            <a:xfrm>
              <a:off x="1359925" y="1527750"/>
              <a:ext cx="2324375" cy="2834650"/>
            </a:xfrm>
            <a:custGeom>
              <a:rect b="b" l="l" r="r" t="t"/>
              <a:pathLst>
                <a:path extrusionOk="0" h="113386" w="92975">
                  <a:moveTo>
                    <a:pt x="92975" y="1"/>
                  </a:moveTo>
                  <a:lnTo>
                    <a:pt x="1" y="88441"/>
                  </a:lnTo>
                  <a:cubicBezTo>
                    <a:pt x="2765" y="97462"/>
                    <a:pt x="5000" y="105799"/>
                    <a:pt x="10063" y="113385"/>
                  </a:cubicBezTo>
                  <a:lnTo>
                    <a:pt x="10063" y="113385"/>
                  </a:lnTo>
                  <a:lnTo>
                    <a:pt x="929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47"/>
            <p:cNvSpPr/>
            <p:nvPr/>
          </p:nvSpPr>
          <p:spPr>
            <a:xfrm>
              <a:off x="1872225" y="1564700"/>
              <a:ext cx="1879600" cy="3395675"/>
            </a:xfrm>
            <a:custGeom>
              <a:rect b="b" l="l" r="r" t="t"/>
              <a:pathLst>
                <a:path extrusionOk="0" h="135827" w="75184">
                  <a:moveTo>
                    <a:pt x="75183" y="1"/>
                  </a:moveTo>
                  <a:lnTo>
                    <a:pt x="1" y="123012"/>
                  </a:lnTo>
                  <a:cubicBezTo>
                    <a:pt x="3990" y="126184"/>
                    <a:pt x="11779" y="131640"/>
                    <a:pt x="22564" y="135827"/>
                  </a:cubicBezTo>
                  <a:lnTo>
                    <a:pt x="751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47"/>
            <p:cNvSpPr/>
            <p:nvPr/>
          </p:nvSpPr>
          <p:spPr>
            <a:xfrm>
              <a:off x="847450" y="1296475"/>
              <a:ext cx="2719600" cy="460775"/>
            </a:xfrm>
            <a:custGeom>
              <a:rect b="b" l="l" r="r" t="t"/>
              <a:pathLst>
                <a:path extrusionOk="0" h="18431" w="108784">
                  <a:moveTo>
                    <a:pt x="47015" y="0"/>
                  </a:moveTo>
                  <a:cubicBezTo>
                    <a:pt x="40751" y="4314"/>
                    <a:pt x="33637" y="7517"/>
                    <a:pt x="23592" y="8625"/>
                  </a:cubicBezTo>
                  <a:cubicBezTo>
                    <a:pt x="12986" y="9794"/>
                    <a:pt x="5121" y="13318"/>
                    <a:pt x="1" y="18431"/>
                  </a:cubicBezTo>
                  <a:lnTo>
                    <a:pt x="108783" y="1544"/>
                  </a:lnTo>
                  <a:lnTo>
                    <a:pt x="470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47"/>
            <p:cNvSpPr/>
            <p:nvPr/>
          </p:nvSpPr>
          <p:spPr>
            <a:xfrm>
              <a:off x="2799325" y="1582900"/>
              <a:ext cx="1027275" cy="3522225"/>
            </a:xfrm>
            <a:custGeom>
              <a:rect b="b" l="l" r="r" t="t"/>
              <a:pathLst>
                <a:path extrusionOk="0" h="140889" w="41091">
                  <a:moveTo>
                    <a:pt x="41090" y="0"/>
                  </a:moveTo>
                  <a:lnTo>
                    <a:pt x="0" y="139320"/>
                  </a:lnTo>
                  <a:cubicBezTo>
                    <a:pt x="4769" y="140258"/>
                    <a:pt x="9888" y="140841"/>
                    <a:pt x="15329" y="140886"/>
                  </a:cubicBezTo>
                  <a:cubicBezTo>
                    <a:pt x="15489" y="140888"/>
                    <a:pt x="15648" y="140888"/>
                    <a:pt x="15807" y="140888"/>
                  </a:cubicBezTo>
                  <a:cubicBezTo>
                    <a:pt x="19473" y="140888"/>
                    <a:pt x="22841" y="140535"/>
                    <a:pt x="25951" y="139903"/>
                  </a:cubicBezTo>
                  <a:lnTo>
                    <a:pt x="410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47"/>
            <p:cNvSpPr/>
            <p:nvPr/>
          </p:nvSpPr>
          <p:spPr>
            <a:xfrm>
              <a:off x="964550" y="1474650"/>
              <a:ext cx="2664100" cy="1922400"/>
            </a:xfrm>
            <a:custGeom>
              <a:rect b="b" l="l" r="r" t="t"/>
              <a:pathLst>
                <a:path extrusionOk="0" h="76896" w="106564">
                  <a:moveTo>
                    <a:pt x="106564" y="0"/>
                  </a:moveTo>
                  <a:lnTo>
                    <a:pt x="1" y="58023"/>
                  </a:lnTo>
                  <a:cubicBezTo>
                    <a:pt x="5061" y="64558"/>
                    <a:pt x="8458" y="70854"/>
                    <a:pt x="11006" y="76896"/>
                  </a:cubicBezTo>
                  <a:lnTo>
                    <a:pt x="106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47"/>
            <p:cNvSpPr/>
            <p:nvPr/>
          </p:nvSpPr>
          <p:spPr>
            <a:xfrm>
              <a:off x="4043050" y="1519500"/>
              <a:ext cx="2147875" cy="2844425"/>
            </a:xfrm>
            <a:custGeom>
              <a:rect b="b" l="l" r="r" t="t"/>
              <a:pathLst>
                <a:path extrusionOk="0" h="113777" w="85915">
                  <a:moveTo>
                    <a:pt x="1" y="0"/>
                  </a:moveTo>
                  <a:lnTo>
                    <a:pt x="61944" y="113764"/>
                  </a:lnTo>
                  <a:cubicBezTo>
                    <a:pt x="62372" y="113772"/>
                    <a:pt x="62799" y="113776"/>
                    <a:pt x="63227" y="113776"/>
                  </a:cubicBezTo>
                  <a:cubicBezTo>
                    <a:pt x="65702" y="113776"/>
                    <a:pt x="68175" y="113640"/>
                    <a:pt x="70636" y="113368"/>
                  </a:cubicBezTo>
                  <a:cubicBezTo>
                    <a:pt x="76268" y="112747"/>
                    <a:pt x="81452" y="110354"/>
                    <a:pt x="85915" y="10676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47"/>
            <p:cNvSpPr/>
            <p:nvPr/>
          </p:nvSpPr>
          <p:spPr>
            <a:xfrm>
              <a:off x="4096200" y="1463850"/>
              <a:ext cx="2502050" cy="2449625"/>
            </a:xfrm>
            <a:custGeom>
              <a:rect b="b" l="l" r="r" t="t"/>
              <a:pathLst>
                <a:path extrusionOk="0" h="97985" w="100082">
                  <a:moveTo>
                    <a:pt x="1" y="0"/>
                  </a:moveTo>
                  <a:lnTo>
                    <a:pt x="93205" y="97984"/>
                  </a:lnTo>
                  <a:cubicBezTo>
                    <a:pt x="97609" y="90591"/>
                    <a:pt x="100081" y="81711"/>
                    <a:pt x="99830" y="730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47"/>
            <p:cNvSpPr/>
            <p:nvPr/>
          </p:nvSpPr>
          <p:spPr>
            <a:xfrm>
              <a:off x="4133125" y="1396325"/>
              <a:ext cx="2311975" cy="1413025"/>
            </a:xfrm>
            <a:custGeom>
              <a:rect b="b" l="l" r="r" t="t"/>
              <a:pathLst>
                <a:path extrusionOk="0" h="56521" w="92479">
                  <a:moveTo>
                    <a:pt x="0" y="1"/>
                  </a:moveTo>
                  <a:lnTo>
                    <a:pt x="92479" y="56521"/>
                  </a:lnTo>
                  <a:cubicBezTo>
                    <a:pt x="91960" y="55739"/>
                    <a:pt x="91403" y="54974"/>
                    <a:pt x="90811" y="54224"/>
                  </a:cubicBezTo>
                  <a:cubicBezTo>
                    <a:pt x="78816" y="39131"/>
                    <a:pt x="63231" y="29844"/>
                    <a:pt x="54962" y="2129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47"/>
            <p:cNvSpPr/>
            <p:nvPr/>
          </p:nvSpPr>
          <p:spPr>
            <a:xfrm>
              <a:off x="4151325" y="1321550"/>
              <a:ext cx="1260400" cy="358000"/>
            </a:xfrm>
            <a:custGeom>
              <a:rect b="b" l="l" r="r" t="t"/>
              <a:pathLst>
                <a:path extrusionOk="0" h="14320" w="50416">
                  <a:moveTo>
                    <a:pt x="0" y="1"/>
                  </a:moveTo>
                  <a:lnTo>
                    <a:pt x="48550" y="14320"/>
                  </a:lnTo>
                  <a:cubicBezTo>
                    <a:pt x="48454" y="13406"/>
                    <a:pt x="48486" y="12483"/>
                    <a:pt x="48644" y="11580"/>
                  </a:cubicBezTo>
                  <a:cubicBezTo>
                    <a:pt x="48999" y="9557"/>
                    <a:pt x="49638" y="7512"/>
                    <a:pt x="50416" y="545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47"/>
            <p:cNvSpPr/>
            <p:nvPr/>
          </p:nvSpPr>
          <p:spPr>
            <a:xfrm>
              <a:off x="3819750" y="1581100"/>
              <a:ext cx="523450" cy="3350000"/>
            </a:xfrm>
            <a:custGeom>
              <a:rect b="b" l="l" r="r" t="t"/>
              <a:pathLst>
                <a:path extrusionOk="0" h="134000" w="20938">
                  <a:moveTo>
                    <a:pt x="3350" y="1"/>
                  </a:moveTo>
                  <a:lnTo>
                    <a:pt x="0" y="133999"/>
                  </a:lnTo>
                  <a:cubicBezTo>
                    <a:pt x="9434" y="128035"/>
                    <a:pt x="15537" y="119459"/>
                    <a:pt x="20937" y="113297"/>
                  </a:cubicBezTo>
                  <a:lnTo>
                    <a:pt x="33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7"/>
            <p:cNvSpPr/>
            <p:nvPr/>
          </p:nvSpPr>
          <p:spPr>
            <a:xfrm>
              <a:off x="2249600" y="932000"/>
              <a:ext cx="1315650" cy="326150"/>
            </a:xfrm>
            <a:custGeom>
              <a:rect b="b" l="l" r="r" t="t"/>
              <a:pathLst>
                <a:path extrusionOk="0" h="13046" w="52626">
                  <a:moveTo>
                    <a:pt x="8392" y="0"/>
                  </a:moveTo>
                  <a:cubicBezTo>
                    <a:pt x="5426" y="2517"/>
                    <a:pt x="2693" y="4997"/>
                    <a:pt x="0" y="7351"/>
                  </a:cubicBezTo>
                  <a:lnTo>
                    <a:pt x="52625" y="13045"/>
                  </a:lnTo>
                  <a:lnTo>
                    <a:pt x="8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7"/>
            <p:cNvSpPr/>
            <p:nvPr/>
          </p:nvSpPr>
          <p:spPr>
            <a:xfrm>
              <a:off x="3977350" y="1559475"/>
              <a:ext cx="1214650" cy="2750925"/>
            </a:xfrm>
            <a:custGeom>
              <a:rect b="b" l="l" r="r" t="t"/>
              <a:pathLst>
                <a:path extrusionOk="0" h="110037" w="48586">
                  <a:moveTo>
                    <a:pt x="0" y="1"/>
                  </a:moveTo>
                  <a:lnTo>
                    <a:pt x="25662" y="106338"/>
                  </a:lnTo>
                  <a:cubicBezTo>
                    <a:pt x="26816" y="106095"/>
                    <a:pt x="27991" y="105987"/>
                    <a:pt x="29198" y="105987"/>
                  </a:cubicBezTo>
                  <a:cubicBezTo>
                    <a:pt x="34728" y="105987"/>
                    <a:pt x="40906" y="108245"/>
                    <a:pt x="48586" y="11003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7"/>
            <p:cNvSpPr/>
            <p:nvPr/>
          </p:nvSpPr>
          <p:spPr>
            <a:xfrm>
              <a:off x="3460800" y="355375"/>
              <a:ext cx="278450" cy="664850"/>
            </a:xfrm>
            <a:custGeom>
              <a:rect b="b" l="l" r="r" t="t"/>
              <a:pathLst>
                <a:path extrusionOk="0" h="26594" w="11138">
                  <a:moveTo>
                    <a:pt x="4720" y="1"/>
                  </a:moveTo>
                  <a:cubicBezTo>
                    <a:pt x="3178" y="425"/>
                    <a:pt x="1604" y="881"/>
                    <a:pt x="1" y="1372"/>
                  </a:cubicBezTo>
                  <a:lnTo>
                    <a:pt x="11138" y="26593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7"/>
            <p:cNvSpPr/>
            <p:nvPr/>
          </p:nvSpPr>
          <p:spPr>
            <a:xfrm>
              <a:off x="4127900" y="605050"/>
              <a:ext cx="1443000" cy="565750"/>
            </a:xfrm>
            <a:custGeom>
              <a:rect b="b" l="l" r="r" t="t"/>
              <a:pathLst>
                <a:path extrusionOk="0" h="22630" w="57720">
                  <a:moveTo>
                    <a:pt x="51250" y="1"/>
                  </a:moveTo>
                  <a:lnTo>
                    <a:pt x="0" y="22630"/>
                  </a:lnTo>
                  <a:lnTo>
                    <a:pt x="57720" y="8700"/>
                  </a:lnTo>
                  <a:cubicBezTo>
                    <a:pt x="56818" y="5712"/>
                    <a:pt x="54832" y="2799"/>
                    <a:pt x="512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7"/>
            <p:cNvSpPr/>
            <p:nvPr/>
          </p:nvSpPr>
          <p:spPr>
            <a:xfrm>
              <a:off x="4149525" y="1023150"/>
              <a:ext cx="1426900" cy="254950"/>
            </a:xfrm>
            <a:custGeom>
              <a:rect b="b" l="l" r="r" t="t"/>
              <a:pathLst>
                <a:path extrusionOk="0" h="10198" w="57076">
                  <a:moveTo>
                    <a:pt x="57075" y="0"/>
                  </a:moveTo>
                  <a:lnTo>
                    <a:pt x="0" y="8860"/>
                  </a:lnTo>
                  <a:lnTo>
                    <a:pt x="53528" y="10198"/>
                  </a:lnTo>
                  <a:cubicBezTo>
                    <a:pt x="55018" y="6780"/>
                    <a:pt x="56419" y="3364"/>
                    <a:pt x="57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7"/>
            <p:cNvSpPr/>
            <p:nvPr/>
          </p:nvSpPr>
          <p:spPr>
            <a:xfrm>
              <a:off x="4087925" y="364150"/>
              <a:ext cx="1145150" cy="740950"/>
            </a:xfrm>
            <a:custGeom>
              <a:rect b="b" l="l" r="r" t="t"/>
              <a:pathLst>
                <a:path extrusionOk="0" h="29638" w="45806">
                  <a:moveTo>
                    <a:pt x="36827" y="1"/>
                  </a:moveTo>
                  <a:lnTo>
                    <a:pt x="0" y="29637"/>
                  </a:lnTo>
                  <a:lnTo>
                    <a:pt x="45806" y="4695"/>
                  </a:lnTo>
                  <a:cubicBezTo>
                    <a:pt x="43026" y="2962"/>
                    <a:pt x="40054" y="1372"/>
                    <a:pt x="36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7"/>
            <p:cNvSpPr/>
            <p:nvPr/>
          </p:nvSpPr>
          <p:spPr>
            <a:xfrm>
              <a:off x="3565225" y="996800"/>
              <a:ext cx="586125" cy="586125"/>
            </a:xfrm>
            <a:custGeom>
              <a:rect b="b" l="l" r="r" t="t"/>
              <a:pathLst>
                <a:path extrusionOk="0" h="23445" w="23445">
                  <a:moveTo>
                    <a:pt x="12990" y="1"/>
                  </a:moveTo>
                  <a:lnTo>
                    <a:pt x="10968" y="6861"/>
                  </a:lnTo>
                  <a:lnTo>
                    <a:pt x="9913" y="71"/>
                  </a:lnTo>
                  <a:lnTo>
                    <a:pt x="9735" y="7221"/>
                  </a:lnTo>
                  <a:lnTo>
                    <a:pt x="6959" y="936"/>
                  </a:lnTo>
                  <a:lnTo>
                    <a:pt x="8638" y="7889"/>
                  </a:lnTo>
                  <a:lnTo>
                    <a:pt x="4331" y="2537"/>
                  </a:lnTo>
                  <a:lnTo>
                    <a:pt x="7751" y="8818"/>
                  </a:lnTo>
                  <a:lnTo>
                    <a:pt x="2205" y="4763"/>
                  </a:lnTo>
                  <a:lnTo>
                    <a:pt x="7135" y="9944"/>
                  </a:lnTo>
                  <a:lnTo>
                    <a:pt x="728" y="7463"/>
                  </a:lnTo>
                  <a:lnTo>
                    <a:pt x="6831" y="11193"/>
                  </a:lnTo>
                  <a:lnTo>
                    <a:pt x="6831" y="11193"/>
                  </a:lnTo>
                  <a:lnTo>
                    <a:pt x="0" y="10453"/>
                  </a:lnTo>
                  <a:lnTo>
                    <a:pt x="6861" y="12477"/>
                  </a:lnTo>
                  <a:lnTo>
                    <a:pt x="71" y="13530"/>
                  </a:lnTo>
                  <a:lnTo>
                    <a:pt x="7222" y="13710"/>
                  </a:lnTo>
                  <a:lnTo>
                    <a:pt x="936" y="16484"/>
                  </a:lnTo>
                  <a:lnTo>
                    <a:pt x="7890" y="14807"/>
                  </a:lnTo>
                  <a:lnTo>
                    <a:pt x="2537" y="19114"/>
                  </a:lnTo>
                  <a:lnTo>
                    <a:pt x="2537" y="19114"/>
                  </a:lnTo>
                  <a:lnTo>
                    <a:pt x="8818" y="15694"/>
                  </a:lnTo>
                  <a:lnTo>
                    <a:pt x="9804" y="14344"/>
                  </a:lnTo>
                  <a:lnTo>
                    <a:pt x="10799" y="14104"/>
                  </a:lnTo>
                  <a:lnTo>
                    <a:pt x="10549" y="14752"/>
                  </a:lnTo>
                  <a:lnTo>
                    <a:pt x="10549" y="14752"/>
                  </a:lnTo>
                  <a:lnTo>
                    <a:pt x="11447" y="14262"/>
                  </a:lnTo>
                  <a:lnTo>
                    <a:pt x="11373" y="14951"/>
                  </a:lnTo>
                  <a:lnTo>
                    <a:pt x="9945" y="16310"/>
                  </a:lnTo>
                  <a:lnTo>
                    <a:pt x="7463" y="22717"/>
                  </a:lnTo>
                  <a:lnTo>
                    <a:pt x="11192" y="16614"/>
                  </a:lnTo>
                  <a:lnTo>
                    <a:pt x="10454" y="23444"/>
                  </a:lnTo>
                  <a:lnTo>
                    <a:pt x="12477" y="16584"/>
                  </a:lnTo>
                  <a:lnTo>
                    <a:pt x="13531" y="23373"/>
                  </a:lnTo>
                  <a:lnTo>
                    <a:pt x="13709" y="16223"/>
                  </a:lnTo>
                  <a:lnTo>
                    <a:pt x="16485" y="22508"/>
                  </a:lnTo>
                  <a:lnTo>
                    <a:pt x="14806" y="15555"/>
                  </a:lnTo>
                  <a:lnTo>
                    <a:pt x="19114" y="20908"/>
                  </a:lnTo>
                  <a:lnTo>
                    <a:pt x="15693" y="14626"/>
                  </a:lnTo>
                  <a:lnTo>
                    <a:pt x="21240" y="18682"/>
                  </a:lnTo>
                  <a:lnTo>
                    <a:pt x="16310" y="13499"/>
                  </a:lnTo>
                  <a:lnTo>
                    <a:pt x="22716" y="15981"/>
                  </a:lnTo>
                  <a:lnTo>
                    <a:pt x="16613" y="12251"/>
                  </a:lnTo>
                  <a:lnTo>
                    <a:pt x="23444" y="12991"/>
                  </a:lnTo>
                  <a:lnTo>
                    <a:pt x="16584" y="10967"/>
                  </a:lnTo>
                  <a:lnTo>
                    <a:pt x="23372" y="9914"/>
                  </a:lnTo>
                  <a:lnTo>
                    <a:pt x="16223" y="9735"/>
                  </a:lnTo>
                  <a:lnTo>
                    <a:pt x="22507" y="6960"/>
                  </a:lnTo>
                  <a:lnTo>
                    <a:pt x="15555" y="8637"/>
                  </a:lnTo>
                  <a:lnTo>
                    <a:pt x="15555" y="8637"/>
                  </a:lnTo>
                  <a:lnTo>
                    <a:pt x="20908" y="4331"/>
                  </a:lnTo>
                  <a:lnTo>
                    <a:pt x="14627" y="7750"/>
                  </a:lnTo>
                  <a:lnTo>
                    <a:pt x="18682" y="2205"/>
                  </a:lnTo>
                  <a:lnTo>
                    <a:pt x="13499" y="7134"/>
                  </a:lnTo>
                  <a:lnTo>
                    <a:pt x="15982" y="729"/>
                  </a:lnTo>
                  <a:lnTo>
                    <a:pt x="12252" y="6830"/>
                  </a:lnTo>
                  <a:lnTo>
                    <a:pt x="129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7"/>
            <p:cNvSpPr/>
            <p:nvPr/>
          </p:nvSpPr>
          <p:spPr>
            <a:xfrm>
              <a:off x="4032250" y="255800"/>
              <a:ext cx="791300" cy="796125"/>
            </a:xfrm>
            <a:custGeom>
              <a:rect b="b" l="l" r="r" t="t"/>
              <a:pathLst>
                <a:path extrusionOk="0" h="31845" w="31652">
                  <a:moveTo>
                    <a:pt x="23287" y="0"/>
                  </a:moveTo>
                  <a:lnTo>
                    <a:pt x="1" y="31845"/>
                  </a:lnTo>
                  <a:lnTo>
                    <a:pt x="31652" y="1738"/>
                  </a:lnTo>
                  <a:cubicBezTo>
                    <a:pt x="29029" y="1004"/>
                    <a:pt x="26246" y="417"/>
                    <a:pt x="232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47"/>
            <p:cNvSpPr/>
            <p:nvPr/>
          </p:nvSpPr>
          <p:spPr>
            <a:xfrm>
              <a:off x="3684275" y="1365575"/>
              <a:ext cx="144700" cy="162200"/>
            </a:xfrm>
            <a:custGeom>
              <a:rect b="b" l="l" r="r" t="t"/>
              <a:pathLst>
                <a:path extrusionOk="0" h="6488" w="5788">
                  <a:moveTo>
                    <a:pt x="5787" y="1"/>
                  </a:moveTo>
                  <a:lnTo>
                    <a:pt x="4056" y="943"/>
                  </a:lnTo>
                  <a:lnTo>
                    <a:pt x="1" y="6488"/>
                  </a:lnTo>
                  <a:lnTo>
                    <a:pt x="5183" y="1559"/>
                  </a:lnTo>
                  <a:lnTo>
                    <a:pt x="57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47"/>
            <p:cNvSpPr/>
            <p:nvPr/>
          </p:nvSpPr>
          <p:spPr>
            <a:xfrm>
              <a:off x="3708050" y="294975"/>
              <a:ext cx="122600" cy="703625"/>
            </a:xfrm>
            <a:custGeom>
              <a:rect b="b" l="l" r="r" t="t"/>
              <a:pathLst>
                <a:path extrusionOk="0" h="28145" w="4904">
                  <a:moveTo>
                    <a:pt x="4904" y="1"/>
                  </a:moveTo>
                  <a:cubicBezTo>
                    <a:pt x="3306" y="325"/>
                    <a:pt x="1671" y="688"/>
                    <a:pt x="1" y="1086"/>
                  </a:cubicBezTo>
                  <a:lnTo>
                    <a:pt x="4200" y="28144"/>
                  </a:lnTo>
                  <a:lnTo>
                    <a:pt x="49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47"/>
            <p:cNvSpPr/>
            <p:nvPr/>
          </p:nvSpPr>
          <p:spPr>
            <a:xfrm>
              <a:off x="2925250" y="535875"/>
              <a:ext cx="695100" cy="580000"/>
            </a:xfrm>
            <a:custGeom>
              <a:rect b="b" l="l" r="r" t="t"/>
              <a:pathLst>
                <a:path extrusionOk="0" h="23200" w="27804">
                  <a:moveTo>
                    <a:pt x="5736" y="1"/>
                  </a:moveTo>
                  <a:cubicBezTo>
                    <a:pt x="3717" y="930"/>
                    <a:pt x="1810" y="1889"/>
                    <a:pt x="0" y="2868"/>
                  </a:cubicBezTo>
                  <a:lnTo>
                    <a:pt x="27804" y="23200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47"/>
            <p:cNvSpPr/>
            <p:nvPr/>
          </p:nvSpPr>
          <p:spPr>
            <a:xfrm>
              <a:off x="3204825" y="431275"/>
              <a:ext cx="468675" cy="628950"/>
            </a:xfrm>
            <a:custGeom>
              <a:rect b="b" l="l" r="r" t="t"/>
              <a:pathLst>
                <a:path extrusionOk="0" h="25158" w="18747">
                  <a:moveTo>
                    <a:pt x="5049" y="1"/>
                  </a:moveTo>
                  <a:cubicBezTo>
                    <a:pt x="3295" y="602"/>
                    <a:pt x="1617" y="1223"/>
                    <a:pt x="0" y="1861"/>
                  </a:cubicBezTo>
                  <a:lnTo>
                    <a:pt x="18747" y="25158"/>
                  </a:lnTo>
                  <a:lnTo>
                    <a:pt x="5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47"/>
            <p:cNvSpPr/>
            <p:nvPr/>
          </p:nvSpPr>
          <p:spPr>
            <a:xfrm>
              <a:off x="2614000" y="692550"/>
              <a:ext cx="969450" cy="490850"/>
            </a:xfrm>
            <a:custGeom>
              <a:rect b="b" l="l" r="r" t="t"/>
              <a:pathLst>
                <a:path extrusionOk="0" h="19634" w="38778">
                  <a:moveTo>
                    <a:pt x="6655" y="1"/>
                  </a:moveTo>
                  <a:cubicBezTo>
                    <a:pt x="4272" y="1514"/>
                    <a:pt x="2067" y="3057"/>
                    <a:pt x="1" y="4612"/>
                  </a:cubicBezTo>
                  <a:lnTo>
                    <a:pt x="38777" y="19633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47"/>
            <p:cNvSpPr/>
            <p:nvPr/>
          </p:nvSpPr>
          <p:spPr>
            <a:xfrm>
              <a:off x="3964750" y="238200"/>
              <a:ext cx="473700" cy="776825"/>
            </a:xfrm>
            <a:custGeom>
              <a:rect b="b" l="l" r="r" t="t"/>
              <a:pathLst>
                <a:path extrusionOk="0" h="31073" w="18948">
                  <a:moveTo>
                    <a:pt x="15585" y="1"/>
                  </a:moveTo>
                  <a:cubicBezTo>
                    <a:pt x="14417" y="1"/>
                    <a:pt x="13225" y="25"/>
                    <a:pt x="12009" y="73"/>
                  </a:cubicBezTo>
                  <a:lnTo>
                    <a:pt x="1" y="31073"/>
                  </a:lnTo>
                  <a:lnTo>
                    <a:pt x="18947" y="70"/>
                  </a:lnTo>
                  <a:cubicBezTo>
                    <a:pt x="17850" y="24"/>
                    <a:pt x="16729" y="1"/>
                    <a:pt x="15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7"/>
            <p:cNvSpPr/>
            <p:nvPr/>
          </p:nvSpPr>
          <p:spPr>
            <a:xfrm>
              <a:off x="3889975" y="251450"/>
              <a:ext cx="219850" cy="745375"/>
            </a:xfrm>
            <a:custGeom>
              <a:rect b="b" l="l" r="r" t="t"/>
              <a:pathLst>
                <a:path extrusionOk="0" h="29815" w="8794">
                  <a:moveTo>
                    <a:pt x="8793" y="0"/>
                  </a:moveTo>
                  <a:lnTo>
                    <a:pt x="8793" y="0"/>
                  </a:lnTo>
                  <a:cubicBezTo>
                    <a:pt x="6966" y="194"/>
                    <a:pt x="5083" y="441"/>
                    <a:pt x="3147" y="746"/>
                  </a:cubicBezTo>
                  <a:lnTo>
                    <a:pt x="0" y="29815"/>
                  </a:lnTo>
                  <a:lnTo>
                    <a:pt x="87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7"/>
            <p:cNvSpPr/>
            <p:nvPr/>
          </p:nvSpPr>
          <p:spPr>
            <a:xfrm>
              <a:off x="940875" y="3892750"/>
              <a:ext cx="5715600" cy="1582800"/>
            </a:xfrm>
            <a:custGeom>
              <a:rect b="b" l="l" r="r" t="t"/>
              <a:pathLst>
                <a:path extrusionOk="0" h="63312" w="228624">
                  <a:moveTo>
                    <a:pt x="114312" y="0"/>
                  </a:moveTo>
                  <a:cubicBezTo>
                    <a:pt x="83995" y="0"/>
                    <a:pt x="54920" y="3335"/>
                    <a:pt x="33482" y="9271"/>
                  </a:cubicBezTo>
                  <a:cubicBezTo>
                    <a:pt x="12045" y="15209"/>
                    <a:pt x="1" y="23259"/>
                    <a:pt x="1" y="31655"/>
                  </a:cubicBezTo>
                  <a:cubicBezTo>
                    <a:pt x="1" y="40051"/>
                    <a:pt x="12045" y="48103"/>
                    <a:pt x="33482" y="54039"/>
                  </a:cubicBezTo>
                  <a:cubicBezTo>
                    <a:pt x="54920" y="59975"/>
                    <a:pt x="83995" y="63311"/>
                    <a:pt x="114312" y="63311"/>
                  </a:cubicBezTo>
                  <a:cubicBezTo>
                    <a:pt x="144629" y="63311"/>
                    <a:pt x="173704" y="59975"/>
                    <a:pt x="195142" y="54039"/>
                  </a:cubicBezTo>
                  <a:cubicBezTo>
                    <a:pt x="216579" y="48103"/>
                    <a:pt x="228623" y="40051"/>
                    <a:pt x="228623" y="31655"/>
                  </a:cubicBezTo>
                  <a:cubicBezTo>
                    <a:pt x="228623" y="23259"/>
                    <a:pt x="216579" y="15209"/>
                    <a:pt x="195142" y="9271"/>
                  </a:cubicBezTo>
                  <a:cubicBezTo>
                    <a:pt x="173704" y="3335"/>
                    <a:pt x="144629" y="0"/>
                    <a:pt x="114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7"/>
            <p:cNvSpPr/>
            <p:nvPr/>
          </p:nvSpPr>
          <p:spPr>
            <a:xfrm>
              <a:off x="3607375" y="1380825"/>
              <a:ext cx="481725" cy="124175"/>
            </a:xfrm>
            <a:custGeom>
              <a:rect b="b" l="l" r="r" t="t"/>
              <a:pathLst>
                <a:path extrusionOk="0" h="4967" w="19269">
                  <a:moveTo>
                    <a:pt x="1" y="1"/>
                  </a:moveTo>
                  <a:lnTo>
                    <a:pt x="1" y="4967"/>
                  </a:lnTo>
                  <a:lnTo>
                    <a:pt x="19268" y="4967"/>
                  </a:lnTo>
                  <a:lnTo>
                    <a:pt x="192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7"/>
            <p:cNvSpPr/>
            <p:nvPr/>
          </p:nvSpPr>
          <p:spPr>
            <a:xfrm>
              <a:off x="3600250" y="1373675"/>
              <a:ext cx="495975" cy="138475"/>
            </a:xfrm>
            <a:custGeom>
              <a:rect b="b" l="l" r="r" t="t"/>
              <a:pathLst>
                <a:path extrusionOk="0" h="5539" w="19839">
                  <a:moveTo>
                    <a:pt x="19267" y="574"/>
                  </a:moveTo>
                  <a:lnTo>
                    <a:pt x="19267" y="4967"/>
                  </a:lnTo>
                  <a:lnTo>
                    <a:pt x="572" y="4967"/>
                  </a:lnTo>
                  <a:lnTo>
                    <a:pt x="572" y="574"/>
                  </a:lnTo>
                  <a:close/>
                  <a:moveTo>
                    <a:pt x="286" y="1"/>
                  </a:moveTo>
                  <a:cubicBezTo>
                    <a:pt x="128" y="1"/>
                    <a:pt x="0" y="129"/>
                    <a:pt x="0" y="287"/>
                  </a:cubicBezTo>
                  <a:lnTo>
                    <a:pt x="0" y="5253"/>
                  </a:lnTo>
                  <a:cubicBezTo>
                    <a:pt x="0" y="5410"/>
                    <a:pt x="128" y="5538"/>
                    <a:pt x="286" y="5538"/>
                  </a:cubicBezTo>
                  <a:lnTo>
                    <a:pt x="19553" y="5538"/>
                  </a:lnTo>
                  <a:cubicBezTo>
                    <a:pt x="19711" y="5538"/>
                    <a:pt x="19839" y="5410"/>
                    <a:pt x="19839" y="5253"/>
                  </a:cubicBezTo>
                  <a:lnTo>
                    <a:pt x="19839" y="287"/>
                  </a:lnTo>
                  <a:cubicBezTo>
                    <a:pt x="19839" y="129"/>
                    <a:pt x="19711" y="1"/>
                    <a:pt x="19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7"/>
            <p:cNvSpPr/>
            <p:nvPr/>
          </p:nvSpPr>
          <p:spPr>
            <a:xfrm>
              <a:off x="3701800" y="1380825"/>
              <a:ext cx="76325" cy="124175"/>
            </a:xfrm>
            <a:custGeom>
              <a:rect b="b" l="l" r="r" t="t"/>
              <a:pathLst>
                <a:path extrusionOk="0" h="4967" w="3053">
                  <a:moveTo>
                    <a:pt x="1" y="1"/>
                  </a:moveTo>
                  <a:lnTo>
                    <a:pt x="1" y="4967"/>
                  </a:lnTo>
                  <a:lnTo>
                    <a:pt x="3052" y="4967"/>
                  </a:lnTo>
                  <a:lnTo>
                    <a:pt x="30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7"/>
            <p:cNvSpPr/>
            <p:nvPr/>
          </p:nvSpPr>
          <p:spPr>
            <a:xfrm>
              <a:off x="3694625" y="1373675"/>
              <a:ext cx="90675" cy="138475"/>
            </a:xfrm>
            <a:custGeom>
              <a:rect b="b" l="l" r="r" t="t"/>
              <a:pathLst>
                <a:path extrusionOk="0" h="5539" w="3627">
                  <a:moveTo>
                    <a:pt x="3053" y="574"/>
                  </a:moveTo>
                  <a:lnTo>
                    <a:pt x="3053" y="4967"/>
                  </a:lnTo>
                  <a:lnTo>
                    <a:pt x="574" y="4967"/>
                  </a:lnTo>
                  <a:lnTo>
                    <a:pt x="574" y="574"/>
                  </a:lnTo>
                  <a:close/>
                  <a:moveTo>
                    <a:pt x="288" y="1"/>
                  </a:moveTo>
                  <a:cubicBezTo>
                    <a:pt x="129" y="1"/>
                    <a:pt x="1" y="129"/>
                    <a:pt x="1" y="287"/>
                  </a:cubicBezTo>
                  <a:lnTo>
                    <a:pt x="1" y="5253"/>
                  </a:lnTo>
                  <a:cubicBezTo>
                    <a:pt x="1" y="5411"/>
                    <a:pt x="128" y="5538"/>
                    <a:pt x="285" y="5538"/>
                  </a:cubicBezTo>
                  <a:cubicBezTo>
                    <a:pt x="286" y="5538"/>
                    <a:pt x="287" y="5538"/>
                    <a:pt x="288" y="5538"/>
                  </a:cubicBezTo>
                  <a:lnTo>
                    <a:pt x="3339" y="5538"/>
                  </a:lnTo>
                  <a:cubicBezTo>
                    <a:pt x="3340" y="5538"/>
                    <a:pt x="3341" y="5538"/>
                    <a:pt x="3342" y="5538"/>
                  </a:cubicBezTo>
                  <a:cubicBezTo>
                    <a:pt x="3499" y="5538"/>
                    <a:pt x="3626" y="5411"/>
                    <a:pt x="3626" y="5253"/>
                  </a:cubicBezTo>
                  <a:lnTo>
                    <a:pt x="3626" y="287"/>
                  </a:lnTo>
                  <a:cubicBezTo>
                    <a:pt x="3626" y="129"/>
                    <a:pt x="3498" y="1"/>
                    <a:pt x="33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7"/>
            <p:cNvSpPr/>
            <p:nvPr/>
          </p:nvSpPr>
          <p:spPr>
            <a:xfrm>
              <a:off x="3542000" y="1499250"/>
              <a:ext cx="612475" cy="124175"/>
            </a:xfrm>
            <a:custGeom>
              <a:rect b="b" l="l" r="r" t="t"/>
              <a:pathLst>
                <a:path extrusionOk="0" h="4967" w="24499">
                  <a:moveTo>
                    <a:pt x="0" y="0"/>
                  </a:moveTo>
                  <a:lnTo>
                    <a:pt x="0" y="4966"/>
                  </a:lnTo>
                  <a:lnTo>
                    <a:pt x="24499" y="4966"/>
                  </a:lnTo>
                  <a:lnTo>
                    <a:pt x="244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7"/>
            <p:cNvSpPr/>
            <p:nvPr/>
          </p:nvSpPr>
          <p:spPr>
            <a:xfrm>
              <a:off x="3534825" y="1492100"/>
              <a:ext cx="626800" cy="138500"/>
            </a:xfrm>
            <a:custGeom>
              <a:rect b="b" l="l" r="r" t="t"/>
              <a:pathLst>
                <a:path extrusionOk="0" h="5540" w="25072">
                  <a:moveTo>
                    <a:pt x="24499" y="573"/>
                  </a:moveTo>
                  <a:lnTo>
                    <a:pt x="24499" y="4967"/>
                  </a:lnTo>
                  <a:lnTo>
                    <a:pt x="573" y="4967"/>
                  </a:lnTo>
                  <a:lnTo>
                    <a:pt x="573" y="573"/>
                  </a:lnTo>
                  <a:close/>
                  <a:moveTo>
                    <a:pt x="287" y="0"/>
                  </a:moveTo>
                  <a:cubicBezTo>
                    <a:pt x="128" y="0"/>
                    <a:pt x="0" y="129"/>
                    <a:pt x="2" y="288"/>
                  </a:cubicBezTo>
                  <a:lnTo>
                    <a:pt x="2" y="5252"/>
                  </a:lnTo>
                  <a:cubicBezTo>
                    <a:pt x="0" y="5411"/>
                    <a:pt x="128" y="5539"/>
                    <a:pt x="287" y="5539"/>
                  </a:cubicBezTo>
                  <a:lnTo>
                    <a:pt x="24786" y="5539"/>
                  </a:lnTo>
                  <a:cubicBezTo>
                    <a:pt x="24943" y="5539"/>
                    <a:pt x="25072" y="5411"/>
                    <a:pt x="25072" y="5254"/>
                  </a:cubicBezTo>
                  <a:lnTo>
                    <a:pt x="25072" y="288"/>
                  </a:lnTo>
                  <a:cubicBezTo>
                    <a:pt x="25072" y="129"/>
                    <a:pt x="24943" y="0"/>
                    <a:pt x="24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47"/>
            <p:cNvSpPr/>
            <p:nvPr/>
          </p:nvSpPr>
          <p:spPr>
            <a:xfrm>
              <a:off x="3654100" y="1499250"/>
              <a:ext cx="85850" cy="124175"/>
            </a:xfrm>
            <a:custGeom>
              <a:rect b="b" l="l" r="r" t="t"/>
              <a:pathLst>
                <a:path extrusionOk="0" h="4967" w="3434">
                  <a:moveTo>
                    <a:pt x="1" y="0"/>
                  </a:moveTo>
                  <a:lnTo>
                    <a:pt x="1" y="4966"/>
                  </a:lnTo>
                  <a:lnTo>
                    <a:pt x="3434" y="4966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47"/>
            <p:cNvSpPr/>
            <p:nvPr/>
          </p:nvSpPr>
          <p:spPr>
            <a:xfrm>
              <a:off x="3646950" y="1492100"/>
              <a:ext cx="100175" cy="138500"/>
            </a:xfrm>
            <a:custGeom>
              <a:rect b="b" l="l" r="r" t="t"/>
              <a:pathLst>
                <a:path extrusionOk="0" h="5540" w="4007">
                  <a:moveTo>
                    <a:pt x="3434" y="573"/>
                  </a:moveTo>
                  <a:lnTo>
                    <a:pt x="3434" y="4967"/>
                  </a:lnTo>
                  <a:lnTo>
                    <a:pt x="572" y="4967"/>
                  </a:lnTo>
                  <a:lnTo>
                    <a:pt x="572" y="573"/>
                  </a:lnTo>
                  <a:close/>
                  <a:moveTo>
                    <a:pt x="287" y="0"/>
                  </a:moveTo>
                  <a:cubicBezTo>
                    <a:pt x="129" y="0"/>
                    <a:pt x="1" y="129"/>
                    <a:pt x="1" y="288"/>
                  </a:cubicBezTo>
                  <a:lnTo>
                    <a:pt x="1" y="5252"/>
                  </a:lnTo>
                  <a:cubicBezTo>
                    <a:pt x="1" y="5411"/>
                    <a:pt x="129" y="5539"/>
                    <a:pt x="287" y="5539"/>
                  </a:cubicBezTo>
                  <a:lnTo>
                    <a:pt x="3720" y="5539"/>
                  </a:lnTo>
                  <a:cubicBezTo>
                    <a:pt x="3879" y="5539"/>
                    <a:pt x="4007" y="5411"/>
                    <a:pt x="4007" y="5254"/>
                  </a:cubicBezTo>
                  <a:lnTo>
                    <a:pt x="4007" y="288"/>
                  </a:lnTo>
                  <a:cubicBezTo>
                    <a:pt x="4007" y="129"/>
                    <a:pt x="3879" y="0"/>
                    <a:pt x="37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7"/>
            <p:cNvSpPr/>
            <p:nvPr/>
          </p:nvSpPr>
          <p:spPr>
            <a:xfrm>
              <a:off x="3607375" y="1025575"/>
              <a:ext cx="481725" cy="361000"/>
            </a:xfrm>
            <a:custGeom>
              <a:rect b="b" l="l" r="r" t="t"/>
              <a:pathLst>
                <a:path extrusionOk="0" h="14440" w="19269">
                  <a:moveTo>
                    <a:pt x="9635" y="1"/>
                  </a:moveTo>
                  <a:cubicBezTo>
                    <a:pt x="4313" y="1"/>
                    <a:pt x="1" y="4314"/>
                    <a:pt x="1" y="9634"/>
                  </a:cubicBezTo>
                  <a:lnTo>
                    <a:pt x="1" y="14440"/>
                  </a:lnTo>
                  <a:lnTo>
                    <a:pt x="19268" y="14440"/>
                  </a:lnTo>
                  <a:lnTo>
                    <a:pt x="19268" y="9634"/>
                  </a:lnTo>
                  <a:cubicBezTo>
                    <a:pt x="19268" y="4314"/>
                    <a:pt x="14954" y="1"/>
                    <a:pt x="96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7"/>
            <p:cNvSpPr/>
            <p:nvPr/>
          </p:nvSpPr>
          <p:spPr>
            <a:xfrm>
              <a:off x="3600200" y="1018425"/>
              <a:ext cx="496025" cy="375350"/>
            </a:xfrm>
            <a:custGeom>
              <a:rect b="b" l="l" r="r" t="t"/>
              <a:pathLst>
                <a:path extrusionOk="0" h="15014" w="19841">
                  <a:moveTo>
                    <a:pt x="9922" y="574"/>
                  </a:moveTo>
                  <a:cubicBezTo>
                    <a:pt x="15075" y="574"/>
                    <a:pt x="19269" y="4767"/>
                    <a:pt x="19269" y="9920"/>
                  </a:cubicBezTo>
                  <a:lnTo>
                    <a:pt x="19269" y="14440"/>
                  </a:lnTo>
                  <a:lnTo>
                    <a:pt x="574" y="14440"/>
                  </a:lnTo>
                  <a:lnTo>
                    <a:pt x="574" y="9920"/>
                  </a:lnTo>
                  <a:cubicBezTo>
                    <a:pt x="574" y="4767"/>
                    <a:pt x="4767" y="574"/>
                    <a:pt x="9922" y="574"/>
                  </a:cubicBezTo>
                  <a:close/>
                  <a:moveTo>
                    <a:pt x="9922" y="1"/>
                  </a:moveTo>
                  <a:cubicBezTo>
                    <a:pt x="4452" y="1"/>
                    <a:pt x="2" y="4450"/>
                    <a:pt x="2" y="9920"/>
                  </a:cubicBezTo>
                  <a:lnTo>
                    <a:pt x="2" y="14726"/>
                  </a:lnTo>
                  <a:cubicBezTo>
                    <a:pt x="1" y="14884"/>
                    <a:pt x="129" y="15013"/>
                    <a:pt x="288" y="15013"/>
                  </a:cubicBezTo>
                  <a:lnTo>
                    <a:pt x="19555" y="15013"/>
                  </a:lnTo>
                  <a:cubicBezTo>
                    <a:pt x="19713" y="15013"/>
                    <a:pt x="19841" y="14884"/>
                    <a:pt x="19841" y="14726"/>
                  </a:cubicBezTo>
                  <a:lnTo>
                    <a:pt x="19841" y="9920"/>
                  </a:lnTo>
                  <a:cubicBezTo>
                    <a:pt x="19841" y="4450"/>
                    <a:pt x="15391" y="1"/>
                    <a:pt x="9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7"/>
            <p:cNvSpPr/>
            <p:nvPr/>
          </p:nvSpPr>
          <p:spPr>
            <a:xfrm>
              <a:off x="3752200" y="1096725"/>
              <a:ext cx="225675" cy="240775"/>
            </a:xfrm>
            <a:custGeom>
              <a:rect b="b" l="l" r="r" t="t"/>
              <a:pathLst>
                <a:path extrusionOk="0" h="9631" w="9027">
                  <a:moveTo>
                    <a:pt x="7071" y="1"/>
                  </a:moveTo>
                  <a:cubicBezTo>
                    <a:pt x="5991" y="1"/>
                    <a:pt x="5115" y="876"/>
                    <a:pt x="5115" y="1957"/>
                  </a:cubicBezTo>
                  <a:cubicBezTo>
                    <a:pt x="5115" y="1971"/>
                    <a:pt x="5119" y="1983"/>
                    <a:pt x="5119" y="1999"/>
                  </a:cubicBezTo>
                  <a:cubicBezTo>
                    <a:pt x="4730" y="1871"/>
                    <a:pt x="4322" y="1807"/>
                    <a:pt x="3912" y="1807"/>
                  </a:cubicBezTo>
                  <a:cubicBezTo>
                    <a:pt x="1751" y="1807"/>
                    <a:pt x="1" y="3557"/>
                    <a:pt x="1" y="5718"/>
                  </a:cubicBezTo>
                  <a:cubicBezTo>
                    <a:pt x="1" y="7879"/>
                    <a:pt x="1751" y="9631"/>
                    <a:pt x="3912" y="9631"/>
                  </a:cubicBezTo>
                  <a:cubicBezTo>
                    <a:pt x="6073" y="9631"/>
                    <a:pt x="7823" y="7879"/>
                    <a:pt x="7823" y="5718"/>
                  </a:cubicBezTo>
                  <a:cubicBezTo>
                    <a:pt x="7823" y="5078"/>
                    <a:pt x="7667" y="4448"/>
                    <a:pt x="7366" y="3883"/>
                  </a:cubicBezTo>
                  <a:cubicBezTo>
                    <a:pt x="8305" y="3741"/>
                    <a:pt x="9027" y="2937"/>
                    <a:pt x="9027" y="1957"/>
                  </a:cubicBezTo>
                  <a:cubicBezTo>
                    <a:pt x="9027" y="876"/>
                    <a:pt x="8151" y="1"/>
                    <a:pt x="70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7"/>
            <p:cNvSpPr/>
            <p:nvPr/>
          </p:nvSpPr>
          <p:spPr>
            <a:xfrm>
              <a:off x="3643175" y="1122275"/>
              <a:ext cx="70200" cy="211025"/>
            </a:xfrm>
            <a:custGeom>
              <a:rect b="b" l="l" r="r" t="t"/>
              <a:pathLst>
                <a:path extrusionOk="0" h="8441" w="2808">
                  <a:moveTo>
                    <a:pt x="2491" y="1"/>
                  </a:moveTo>
                  <a:cubicBezTo>
                    <a:pt x="2414" y="1"/>
                    <a:pt x="2337" y="32"/>
                    <a:pt x="2280" y="93"/>
                  </a:cubicBezTo>
                  <a:cubicBezTo>
                    <a:pt x="2170" y="212"/>
                    <a:pt x="2063" y="335"/>
                    <a:pt x="1960" y="463"/>
                  </a:cubicBezTo>
                  <a:cubicBezTo>
                    <a:pt x="637" y="2097"/>
                    <a:pt x="217" y="3678"/>
                    <a:pt x="84" y="4476"/>
                  </a:cubicBezTo>
                  <a:cubicBezTo>
                    <a:pt x="1" y="4983"/>
                    <a:pt x="72" y="7838"/>
                    <a:pt x="80" y="8163"/>
                  </a:cubicBezTo>
                  <a:cubicBezTo>
                    <a:pt x="85" y="8318"/>
                    <a:pt x="211" y="8441"/>
                    <a:pt x="367" y="8441"/>
                  </a:cubicBezTo>
                  <a:lnTo>
                    <a:pt x="375" y="8441"/>
                  </a:lnTo>
                  <a:cubicBezTo>
                    <a:pt x="532" y="8437"/>
                    <a:pt x="657" y="8305"/>
                    <a:pt x="653" y="8147"/>
                  </a:cubicBezTo>
                  <a:cubicBezTo>
                    <a:pt x="620" y="6898"/>
                    <a:pt x="593" y="4913"/>
                    <a:pt x="649" y="4569"/>
                  </a:cubicBezTo>
                  <a:cubicBezTo>
                    <a:pt x="773" y="3828"/>
                    <a:pt x="1165" y="2355"/>
                    <a:pt x="2406" y="823"/>
                  </a:cubicBezTo>
                  <a:cubicBezTo>
                    <a:pt x="2501" y="705"/>
                    <a:pt x="2601" y="590"/>
                    <a:pt x="2702" y="478"/>
                  </a:cubicBezTo>
                  <a:cubicBezTo>
                    <a:pt x="2807" y="362"/>
                    <a:pt x="2799" y="182"/>
                    <a:pt x="2683" y="76"/>
                  </a:cubicBezTo>
                  <a:cubicBezTo>
                    <a:pt x="2628" y="26"/>
                    <a:pt x="2560" y="1"/>
                    <a:pt x="24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7"/>
            <p:cNvSpPr/>
            <p:nvPr/>
          </p:nvSpPr>
          <p:spPr>
            <a:xfrm>
              <a:off x="3737125" y="1063100"/>
              <a:ext cx="57375" cy="37700"/>
            </a:xfrm>
            <a:custGeom>
              <a:rect b="b" l="l" r="r" t="t"/>
              <a:pathLst>
                <a:path extrusionOk="0" h="1508" w="2295">
                  <a:moveTo>
                    <a:pt x="1968" y="1"/>
                  </a:moveTo>
                  <a:cubicBezTo>
                    <a:pt x="1930" y="1"/>
                    <a:pt x="1891" y="9"/>
                    <a:pt x="1855" y="25"/>
                  </a:cubicBezTo>
                  <a:cubicBezTo>
                    <a:pt x="1825" y="39"/>
                    <a:pt x="1110" y="371"/>
                    <a:pt x="229" y="987"/>
                  </a:cubicBezTo>
                  <a:cubicBezTo>
                    <a:pt x="0" y="1147"/>
                    <a:pt x="114" y="1507"/>
                    <a:pt x="394" y="1507"/>
                  </a:cubicBezTo>
                  <a:cubicBezTo>
                    <a:pt x="452" y="1507"/>
                    <a:pt x="509" y="1489"/>
                    <a:pt x="556" y="1456"/>
                  </a:cubicBezTo>
                  <a:cubicBezTo>
                    <a:pt x="1394" y="870"/>
                    <a:pt x="2088" y="547"/>
                    <a:pt x="2094" y="544"/>
                  </a:cubicBezTo>
                  <a:cubicBezTo>
                    <a:pt x="2234" y="476"/>
                    <a:pt x="2294" y="308"/>
                    <a:pt x="2229" y="167"/>
                  </a:cubicBezTo>
                  <a:cubicBezTo>
                    <a:pt x="2180" y="63"/>
                    <a:pt x="2077" y="1"/>
                    <a:pt x="1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7"/>
            <p:cNvSpPr/>
            <p:nvPr/>
          </p:nvSpPr>
          <p:spPr>
            <a:xfrm>
              <a:off x="3843250" y="800975"/>
              <a:ext cx="25" cy="134775"/>
            </a:xfrm>
            <a:custGeom>
              <a:rect b="b" l="l" r="r" t="t"/>
              <a:pathLst>
                <a:path extrusionOk="0" h="5391" w="1">
                  <a:moveTo>
                    <a:pt x="1" y="1"/>
                  </a:moveTo>
                  <a:lnTo>
                    <a:pt x="1" y="5391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47"/>
            <p:cNvSpPr/>
            <p:nvPr/>
          </p:nvSpPr>
          <p:spPr>
            <a:xfrm>
              <a:off x="3836125" y="793825"/>
              <a:ext cx="14325" cy="149075"/>
            </a:xfrm>
            <a:custGeom>
              <a:rect b="b" l="l" r="r" t="t"/>
              <a:pathLst>
                <a:path extrusionOk="0" h="5963" w="573">
                  <a:moveTo>
                    <a:pt x="286" y="1"/>
                  </a:moveTo>
                  <a:cubicBezTo>
                    <a:pt x="128" y="1"/>
                    <a:pt x="0" y="129"/>
                    <a:pt x="0" y="287"/>
                  </a:cubicBezTo>
                  <a:lnTo>
                    <a:pt x="0" y="5677"/>
                  </a:lnTo>
                  <a:cubicBezTo>
                    <a:pt x="0" y="5835"/>
                    <a:pt x="128" y="5963"/>
                    <a:pt x="286" y="5963"/>
                  </a:cubicBezTo>
                  <a:cubicBezTo>
                    <a:pt x="445" y="5963"/>
                    <a:pt x="573" y="5835"/>
                    <a:pt x="573" y="5677"/>
                  </a:cubicBezTo>
                  <a:lnTo>
                    <a:pt x="573" y="287"/>
                  </a:lnTo>
                  <a:cubicBezTo>
                    <a:pt x="573" y="129"/>
                    <a:pt x="445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47"/>
            <p:cNvSpPr/>
            <p:nvPr/>
          </p:nvSpPr>
          <p:spPr>
            <a:xfrm>
              <a:off x="4035975" y="953200"/>
              <a:ext cx="77600" cy="68775"/>
            </a:xfrm>
            <a:custGeom>
              <a:rect b="b" l="l" r="r" t="t"/>
              <a:pathLst>
                <a:path extrusionOk="0" h="2751" w="3104">
                  <a:moveTo>
                    <a:pt x="1" y="2751"/>
                  </a:moveTo>
                  <a:lnTo>
                    <a:pt x="3103" y="0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7"/>
            <p:cNvSpPr/>
            <p:nvPr/>
          </p:nvSpPr>
          <p:spPr>
            <a:xfrm>
              <a:off x="4026325" y="946025"/>
              <a:ext cx="95250" cy="83100"/>
            </a:xfrm>
            <a:custGeom>
              <a:rect b="b" l="l" r="r" t="t"/>
              <a:pathLst>
                <a:path extrusionOk="0" h="3324" w="3810">
                  <a:moveTo>
                    <a:pt x="3490" y="0"/>
                  </a:moveTo>
                  <a:cubicBezTo>
                    <a:pt x="3422" y="0"/>
                    <a:pt x="3354" y="24"/>
                    <a:pt x="3300" y="72"/>
                  </a:cubicBezTo>
                  <a:lnTo>
                    <a:pt x="197" y="2822"/>
                  </a:lnTo>
                  <a:cubicBezTo>
                    <a:pt x="1" y="2998"/>
                    <a:pt x="124" y="3322"/>
                    <a:pt x="388" y="3323"/>
                  </a:cubicBezTo>
                  <a:cubicBezTo>
                    <a:pt x="457" y="3323"/>
                    <a:pt x="525" y="3298"/>
                    <a:pt x="578" y="3250"/>
                  </a:cubicBezTo>
                  <a:lnTo>
                    <a:pt x="3680" y="501"/>
                  </a:lnTo>
                  <a:cubicBezTo>
                    <a:pt x="3798" y="396"/>
                    <a:pt x="3810" y="214"/>
                    <a:pt x="3705" y="96"/>
                  </a:cubicBezTo>
                  <a:cubicBezTo>
                    <a:pt x="3648" y="33"/>
                    <a:pt x="3569" y="0"/>
                    <a:pt x="3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47"/>
            <p:cNvSpPr/>
            <p:nvPr/>
          </p:nvSpPr>
          <p:spPr>
            <a:xfrm>
              <a:off x="4123125" y="1246700"/>
              <a:ext cx="120975" cy="25"/>
            </a:xfrm>
            <a:custGeom>
              <a:rect b="b" l="l" r="r" t="t"/>
              <a:pathLst>
                <a:path extrusionOk="0" h="1" w="4839">
                  <a:moveTo>
                    <a:pt x="0" y="1"/>
                  </a:moveTo>
                  <a:lnTo>
                    <a:pt x="4838" y="1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47"/>
            <p:cNvSpPr/>
            <p:nvPr/>
          </p:nvSpPr>
          <p:spPr>
            <a:xfrm>
              <a:off x="4115950" y="1239575"/>
              <a:ext cx="135300" cy="14300"/>
            </a:xfrm>
            <a:custGeom>
              <a:rect b="b" l="l" r="r" t="t"/>
              <a:pathLst>
                <a:path extrusionOk="0" h="572" w="5412">
                  <a:moveTo>
                    <a:pt x="287" y="0"/>
                  </a:moveTo>
                  <a:cubicBezTo>
                    <a:pt x="129" y="0"/>
                    <a:pt x="0" y="128"/>
                    <a:pt x="0" y="286"/>
                  </a:cubicBezTo>
                  <a:cubicBezTo>
                    <a:pt x="0" y="444"/>
                    <a:pt x="129" y="572"/>
                    <a:pt x="287" y="572"/>
                  </a:cubicBezTo>
                  <a:lnTo>
                    <a:pt x="5125" y="572"/>
                  </a:lnTo>
                  <a:cubicBezTo>
                    <a:pt x="5283" y="572"/>
                    <a:pt x="5411" y="444"/>
                    <a:pt x="5411" y="286"/>
                  </a:cubicBezTo>
                  <a:cubicBezTo>
                    <a:pt x="5411" y="128"/>
                    <a:pt x="5283" y="0"/>
                    <a:pt x="5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7"/>
            <p:cNvSpPr/>
            <p:nvPr/>
          </p:nvSpPr>
          <p:spPr>
            <a:xfrm>
              <a:off x="3580100" y="953200"/>
              <a:ext cx="77575" cy="68775"/>
            </a:xfrm>
            <a:custGeom>
              <a:rect b="b" l="l" r="r" t="t"/>
              <a:pathLst>
                <a:path extrusionOk="0" h="2751" w="3103">
                  <a:moveTo>
                    <a:pt x="3103" y="2751"/>
                  </a:moveTo>
                  <a:lnTo>
                    <a:pt x="0" y="0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7"/>
            <p:cNvSpPr/>
            <p:nvPr/>
          </p:nvSpPr>
          <p:spPr>
            <a:xfrm>
              <a:off x="3572200" y="946100"/>
              <a:ext cx="95150" cy="83025"/>
            </a:xfrm>
            <a:custGeom>
              <a:rect b="b" l="l" r="r" t="t"/>
              <a:pathLst>
                <a:path extrusionOk="0" h="3321" w="3806">
                  <a:moveTo>
                    <a:pt x="319" y="0"/>
                  </a:moveTo>
                  <a:cubicBezTo>
                    <a:pt x="240" y="0"/>
                    <a:pt x="161" y="33"/>
                    <a:pt x="105" y="96"/>
                  </a:cubicBezTo>
                  <a:cubicBezTo>
                    <a:pt x="1" y="214"/>
                    <a:pt x="10" y="392"/>
                    <a:pt x="126" y="498"/>
                  </a:cubicBezTo>
                  <a:lnTo>
                    <a:pt x="3229" y="3247"/>
                  </a:lnTo>
                  <a:cubicBezTo>
                    <a:pt x="3282" y="3295"/>
                    <a:pt x="3348" y="3320"/>
                    <a:pt x="3419" y="3320"/>
                  </a:cubicBezTo>
                  <a:cubicBezTo>
                    <a:pt x="3681" y="3319"/>
                    <a:pt x="3806" y="2995"/>
                    <a:pt x="3608" y="2819"/>
                  </a:cubicBezTo>
                  <a:lnTo>
                    <a:pt x="506" y="69"/>
                  </a:lnTo>
                  <a:cubicBezTo>
                    <a:pt x="451" y="23"/>
                    <a:pt x="385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7"/>
            <p:cNvSpPr/>
            <p:nvPr/>
          </p:nvSpPr>
          <p:spPr>
            <a:xfrm>
              <a:off x="3449550" y="1246700"/>
              <a:ext cx="120975" cy="25"/>
            </a:xfrm>
            <a:custGeom>
              <a:rect b="b" l="l" r="r" t="t"/>
              <a:pathLst>
                <a:path extrusionOk="0" h="1" w="4839">
                  <a:moveTo>
                    <a:pt x="4839" y="1"/>
                  </a:moveTo>
                  <a:lnTo>
                    <a:pt x="1" y="1"/>
                  </a:lnTo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47"/>
            <p:cNvSpPr/>
            <p:nvPr/>
          </p:nvSpPr>
          <p:spPr>
            <a:xfrm>
              <a:off x="3442375" y="1239575"/>
              <a:ext cx="135300" cy="14300"/>
            </a:xfrm>
            <a:custGeom>
              <a:rect b="b" l="l" r="r" t="t"/>
              <a:pathLst>
                <a:path extrusionOk="0" h="572" w="5412">
                  <a:moveTo>
                    <a:pt x="288" y="0"/>
                  </a:moveTo>
                  <a:cubicBezTo>
                    <a:pt x="129" y="0"/>
                    <a:pt x="1" y="128"/>
                    <a:pt x="1" y="286"/>
                  </a:cubicBezTo>
                  <a:cubicBezTo>
                    <a:pt x="1" y="444"/>
                    <a:pt x="129" y="572"/>
                    <a:pt x="288" y="572"/>
                  </a:cubicBezTo>
                  <a:lnTo>
                    <a:pt x="5126" y="572"/>
                  </a:lnTo>
                  <a:cubicBezTo>
                    <a:pt x="5284" y="572"/>
                    <a:pt x="5412" y="444"/>
                    <a:pt x="5412" y="286"/>
                  </a:cubicBezTo>
                  <a:cubicBezTo>
                    <a:pt x="5412" y="128"/>
                    <a:pt x="5284" y="0"/>
                    <a:pt x="5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47"/>
            <p:cNvSpPr/>
            <p:nvPr/>
          </p:nvSpPr>
          <p:spPr>
            <a:xfrm>
              <a:off x="2166600" y="1616125"/>
              <a:ext cx="3358450" cy="2301150"/>
            </a:xfrm>
            <a:custGeom>
              <a:rect b="b" l="l" r="r" t="t"/>
              <a:pathLst>
                <a:path extrusionOk="0" h="92046" w="134338">
                  <a:moveTo>
                    <a:pt x="129" y="0"/>
                  </a:moveTo>
                  <a:cubicBezTo>
                    <a:pt x="59" y="0"/>
                    <a:pt x="1" y="58"/>
                    <a:pt x="1" y="129"/>
                  </a:cubicBezTo>
                  <a:lnTo>
                    <a:pt x="1" y="92046"/>
                  </a:lnTo>
                  <a:lnTo>
                    <a:pt x="134338" y="92046"/>
                  </a:lnTo>
                  <a:lnTo>
                    <a:pt x="134338" y="130"/>
                  </a:lnTo>
                  <a:cubicBezTo>
                    <a:pt x="134338" y="58"/>
                    <a:pt x="134280" y="2"/>
                    <a:pt x="134210" y="2"/>
                  </a:cubicBezTo>
                  <a:lnTo>
                    <a:pt x="129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47"/>
            <p:cNvSpPr/>
            <p:nvPr/>
          </p:nvSpPr>
          <p:spPr>
            <a:xfrm>
              <a:off x="1662850" y="3917250"/>
              <a:ext cx="4365925" cy="1017275"/>
            </a:xfrm>
            <a:custGeom>
              <a:rect b="b" l="l" r="r" t="t"/>
              <a:pathLst>
                <a:path extrusionOk="0" h="40691" w="174637">
                  <a:moveTo>
                    <a:pt x="20151" y="1"/>
                  </a:moveTo>
                  <a:lnTo>
                    <a:pt x="1" y="40691"/>
                  </a:lnTo>
                  <a:lnTo>
                    <a:pt x="174637" y="40691"/>
                  </a:lnTo>
                  <a:lnTo>
                    <a:pt x="1544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47"/>
            <p:cNvSpPr/>
            <p:nvPr/>
          </p:nvSpPr>
          <p:spPr>
            <a:xfrm>
              <a:off x="1654100" y="3910100"/>
              <a:ext cx="4383450" cy="1031600"/>
            </a:xfrm>
            <a:custGeom>
              <a:rect b="b" l="l" r="r" t="t"/>
              <a:pathLst>
                <a:path extrusionOk="0" h="41264" w="175338">
                  <a:moveTo>
                    <a:pt x="154660" y="574"/>
                  </a:moveTo>
                  <a:lnTo>
                    <a:pt x="174527" y="40691"/>
                  </a:lnTo>
                  <a:lnTo>
                    <a:pt x="812" y="40691"/>
                  </a:lnTo>
                  <a:lnTo>
                    <a:pt x="20679" y="574"/>
                  </a:lnTo>
                  <a:close/>
                  <a:moveTo>
                    <a:pt x="20501" y="1"/>
                  </a:moveTo>
                  <a:cubicBezTo>
                    <a:pt x="20393" y="1"/>
                    <a:pt x="20293" y="64"/>
                    <a:pt x="20245" y="161"/>
                  </a:cubicBezTo>
                  <a:lnTo>
                    <a:pt x="94" y="40851"/>
                  </a:lnTo>
                  <a:cubicBezTo>
                    <a:pt x="1" y="41041"/>
                    <a:pt x="139" y="41264"/>
                    <a:pt x="351" y="41264"/>
                  </a:cubicBezTo>
                  <a:lnTo>
                    <a:pt x="174987" y="41264"/>
                  </a:lnTo>
                  <a:cubicBezTo>
                    <a:pt x="175200" y="41264"/>
                    <a:pt x="175338" y="41041"/>
                    <a:pt x="175243" y="40851"/>
                  </a:cubicBezTo>
                  <a:lnTo>
                    <a:pt x="155094" y="161"/>
                  </a:lnTo>
                  <a:cubicBezTo>
                    <a:pt x="155046" y="64"/>
                    <a:pt x="154946" y="1"/>
                    <a:pt x="154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47"/>
            <p:cNvSpPr/>
            <p:nvPr/>
          </p:nvSpPr>
          <p:spPr>
            <a:xfrm>
              <a:off x="2370050" y="1798375"/>
              <a:ext cx="2951550" cy="1936700"/>
            </a:xfrm>
            <a:custGeom>
              <a:rect b="b" l="l" r="r" t="t"/>
              <a:pathLst>
                <a:path extrusionOk="0" h="77468" w="118062">
                  <a:moveTo>
                    <a:pt x="1" y="0"/>
                  </a:moveTo>
                  <a:lnTo>
                    <a:pt x="1" y="77467"/>
                  </a:lnTo>
                  <a:lnTo>
                    <a:pt x="118062" y="77467"/>
                  </a:lnTo>
                  <a:lnTo>
                    <a:pt x="11806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47"/>
            <p:cNvSpPr/>
            <p:nvPr/>
          </p:nvSpPr>
          <p:spPr>
            <a:xfrm>
              <a:off x="2362875" y="1791175"/>
              <a:ext cx="2965900" cy="1951075"/>
            </a:xfrm>
            <a:custGeom>
              <a:rect b="b" l="l" r="r" t="t"/>
              <a:pathLst>
                <a:path extrusionOk="0" h="78043" w="118636">
                  <a:moveTo>
                    <a:pt x="118063" y="574"/>
                  </a:moveTo>
                  <a:lnTo>
                    <a:pt x="118063" y="77470"/>
                  </a:lnTo>
                  <a:lnTo>
                    <a:pt x="574" y="77470"/>
                  </a:lnTo>
                  <a:lnTo>
                    <a:pt x="574" y="574"/>
                  </a:lnTo>
                  <a:close/>
                  <a:moveTo>
                    <a:pt x="288" y="1"/>
                  </a:moveTo>
                  <a:cubicBezTo>
                    <a:pt x="129" y="1"/>
                    <a:pt x="1" y="129"/>
                    <a:pt x="1" y="288"/>
                  </a:cubicBezTo>
                  <a:lnTo>
                    <a:pt x="1" y="77757"/>
                  </a:lnTo>
                  <a:cubicBezTo>
                    <a:pt x="1" y="77914"/>
                    <a:pt x="129" y="78042"/>
                    <a:pt x="288" y="78042"/>
                  </a:cubicBezTo>
                  <a:lnTo>
                    <a:pt x="118349" y="78042"/>
                  </a:lnTo>
                  <a:cubicBezTo>
                    <a:pt x="118508" y="78042"/>
                    <a:pt x="118636" y="77914"/>
                    <a:pt x="118636" y="77757"/>
                  </a:cubicBezTo>
                  <a:lnTo>
                    <a:pt x="118636" y="288"/>
                  </a:lnTo>
                  <a:cubicBezTo>
                    <a:pt x="118636" y="129"/>
                    <a:pt x="118508" y="1"/>
                    <a:pt x="1183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47"/>
            <p:cNvSpPr/>
            <p:nvPr/>
          </p:nvSpPr>
          <p:spPr>
            <a:xfrm>
              <a:off x="2435450" y="1846625"/>
              <a:ext cx="2824625" cy="100725"/>
            </a:xfrm>
            <a:custGeom>
              <a:rect b="b" l="l" r="r" t="t"/>
              <a:pathLst>
                <a:path extrusionOk="0" h="4029" w="112985">
                  <a:moveTo>
                    <a:pt x="1" y="0"/>
                  </a:moveTo>
                  <a:lnTo>
                    <a:pt x="1" y="4028"/>
                  </a:lnTo>
                  <a:lnTo>
                    <a:pt x="112984" y="4028"/>
                  </a:lnTo>
                  <a:lnTo>
                    <a:pt x="1129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47"/>
            <p:cNvSpPr/>
            <p:nvPr/>
          </p:nvSpPr>
          <p:spPr>
            <a:xfrm>
              <a:off x="2428275" y="1839475"/>
              <a:ext cx="2838925" cy="115000"/>
            </a:xfrm>
            <a:custGeom>
              <a:rect b="b" l="l" r="r" t="t"/>
              <a:pathLst>
                <a:path extrusionOk="0" h="4600" w="113557">
                  <a:moveTo>
                    <a:pt x="112984" y="572"/>
                  </a:moveTo>
                  <a:lnTo>
                    <a:pt x="112984" y="4027"/>
                  </a:lnTo>
                  <a:lnTo>
                    <a:pt x="572" y="4027"/>
                  </a:lnTo>
                  <a:lnTo>
                    <a:pt x="573" y="572"/>
                  </a:lnTo>
                  <a:close/>
                  <a:moveTo>
                    <a:pt x="288" y="0"/>
                  </a:moveTo>
                  <a:cubicBezTo>
                    <a:pt x="129" y="0"/>
                    <a:pt x="1" y="128"/>
                    <a:pt x="1" y="286"/>
                  </a:cubicBezTo>
                  <a:lnTo>
                    <a:pt x="1" y="4314"/>
                  </a:lnTo>
                  <a:cubicBezTo>
                    <a:pt x="1" y="4472"/>
                    <a:pt x="129" y="4600"/>
                    <a:pt x="288" y="4600"/>
                  </a:cubicBezTo>
                  <a:lnTo>
                    <a:pt x="113271" y="4600"/>
                  </a:lnTo>
                  <a:cubicBezTo>
                    <a:pt x="113429" y="4600"/>
                    <a:pt x="113557" y="4472"/>
                    <a:pt x="113557" y="4314"/>
                  </a:cubicBezTo>
                  <a:lnTo>
                    <a:pt x="113557" y="286"/>
                  </a:lnTo>
                  <a:cubicBezTo>
                    <a:pt x="113557" y="128"/>
                    <a:pt x="113429" y="0"/>
                    <a:pt x="113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47"/>
            <p:cNvSpPr/>
            <p:nvPr/>
          </p:nvSpPr>
          <p:spPr>
            <a:xfrm>
              <a:off x="5022300" y="1846625"/>
              <a:ext cx="237775" cy="100725"/>
            </a:xfrm>
            <a:custGeom>
              <a:rect b="b" l="l" r="r" t="t"/>
              <a:pathLst>
                <a:path extrusionOk="0" h="4029" w="9511">
                  <a:moveTo>
                    <a:pt x="1" y="0"/>
                  </a:moveTo>
                  <a:lnTo>
                    <a:pt x="1" y="4028"/>
                  </a:lnTo>
                  <a:lnTo>
                    <a:pt x="9510" y="4028"/>
                  </a:lnTo>
                  <a:lnTo>
                    <a:pt x="9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47"/>
            <p:cNvSpPr/>
            <p:nvPr/>
          </p:nvSpPr>
          <p:spPr>
            <a:xfrm>
              <a:off x="5015125" y="1839475"/>
              <a:ext cx="252075" cy="115000"/>
            </a:xfrm>
            <a:custGeom>
              <a:rect b="b" l="l" r="r" t="t"/>
              <a:pathLst>
                <a:path extrusionOk="0" h="4600" w="10083">
                  <a:moveTo>
                    <a:pt x="9511" y="572"/>
                  </a:moveTo>
                  <a:lnTo>
                    <a:pt x="9511" y="4027"/>
                  </a:lnTo>
                  <a:lnTo>
                    <a:pt x="574" y="4027"/>
                  </a:lnTo>
                  <a:lnTo>
                    <a:pt x="574" y="572"/>
                  </a:lnTo>
                  <a:close/>
                  <a:moveTo>
                    <a:pt x="288" y="0"/>
                  </a:moveTo>
                  <a:cubicBezTo>
                    <a:pt x="129" y="0"/>
                    <a:pt x="1" y="128"/>
                    <a:pt x="1" y="286"/>
                  </a:cubicBezTo>
                  <a:lnTo>
                    <a:pt x="1" y="4314"/>
                  </a:lnTo>
                  <a:cubicBezTo>
                    <a:pt x="1" y="4472"/>
                    <a:pt x="129" y="4600"/>
                    <a:pt x="288" y="4600"/>
                  </a:cubicBezTo>
                  <a:lnTo>
                    <a:pt x="9797" y="4600"/>
                  </a:lnTo>
                  <a:cubicBezTo>
                    <a:pt x="9955" y="4600"/>
                    <a:pt x="10083" y="4472"/>
                    <a:pt x="10083" y="4314"/>
                  </a:cubicBezTo>
                  <a:lnTo>
                    <a:pt x="10083" y="286"/>
                  </a:lnTo>
                  <a:cubicBezTo>
                    <a:pt x="10083" y="128"/>
                    <a:pt x="9955" y="0"/>
                    <a:pt x="97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47"/>
            <p:cNvSpPr/>
            <p:nvPr/>
          </p:nvSpPr>
          <p:spPr>
            <a:xfrm>
              <a:off x="3522350" y="4115325"/>
              <a:ext cx="189225" cy="123975"/>
            </a:xfrm>
            <a:custGeom>
              <a:rect b="b" l="l" r="r" t="t"/>
              <a:pathLst>
                <a:path extrusionOk="0" h="4959" w="7569">
                  <a:moveTo>
                    <a:pt x="471" y="0"/>
                  </a:moveTo>
                  <a:lnTo>
                    <a:pt x="1" y="4959"/>
                  </a:lnTo>
                  <a:lnTo>
                    <a:pt x="7335" y="4959"/>
                  </a:lnTo>
                  <a:lnTo>
                    <a:pt x="75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47"/>
            <p:cNvSpPr/>
            <p:nvPr/>
          </p:nvSpPr>
          <p:spPr>
            <a:xfrm>
              <a:off x="3514825" y="4108175"/>
              <a:ext cx="204075" cy="138275"/>
            </a:xfrm>
            <a:custGeom>
              <a:rect b="b" l="l" r="r" t="t"/>
              <a:pathLst>
                <a:path extrusionOk="0" h="5531" w="8163">
                  <a:moveTo>
                    <a:pt x="7569" y="573"/>
                  </a:moveTo>
                  <a:lnTo>
                    <a:pt x="7363" y="4958"/>
                  </a:lnTo>
                  <a:lnTo>
                    <a:pt x="616" y="4958"/>
                  </a:lnTo>
                  <a:lnTo>
                    <a:pt x="1031" y="573"/>
                  </a:lnTo>
                  <a:close/>
                  <a:moveTo>
                    <a:pt x="771" y="0"/>
                  </a:moveTo>
                  <a:cubicBezTo>
                    <a:pt x="623" y="0"/>
                    <a:pt x="500" y="112"/>
                    <a:pt x="486" y="259"/>
                  </a:cubicBezTo>
                  <a:lnTo>
                    <a:pt x="16" y="5218"/>
                  </a:lnTo>
                  <a:cubicBezTo>
                    <a:pt x="1" y="5386"/>
                    <a:pt x="133" y="5530"/>
                    <a:pt x="302" y="5530"/>
                  </a:cubicBezTo>
                  <a:lnTo>
                    <a:pt x="7636" y="5530"/>
                  </a:lnTo>
                  <a:cubicBezTo>
                    <a:pt x="7789" y="5530"/>
                    <a:pt x="7914" y="5410"/>
                    <a:pt x="7922" y="5258"/>
                  </a:cubicBezTo>
                  <a:lnTo>
                    <a:pt x="8155" y="299"/>
                  </a:lnTo>
                  <a:cubicBezTo>
                    <a:pt x="8163" y="136"/>
                    <a:pt x="8032" y="0"/>
                    <a:pt x="7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47"/>
            <p:cNvSpPr/>
            <p:nvPr/>
          </p:nvSpPr>
          <p:spPr>
            <a:xfrm>
              <a:off x="3889025" y="4115325"/>
              <a:ext cx="183500" cy="123975"/>
            </a:xfrm>
            <a:custGeom>
              <a:rect b="b" l="l" r="r" t="t"/>
              <a:pathLst>
                <a:path extrusionOk="0" h="4959" w="7340">
                  <a:moveTo>
                    <a:pt x="0" y="0"/>
                  </a:moveTo>
                  <a:lnTo>
                    <a:pt x="4" y="4959"/>
                  </a:lnTo>
                  <a:lnTo>
                    <a:pt x="7340" y="4959"/>
                  </a:lnTo>
                  <a:lnTo>
                    <a:pt x="70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47"/>
            <p:cNvSpPr/>
            <p:nvPr/>
          </p:nvSpPr>
          <p:spPr>
            <a:xfrm>
              <a:off x="3881825" y="4108175"/>
              <a:ext cx="198050" cy="138275"/>
            </a:xfrm>
            <a:custGeom>
              <a:rect b="b" l="l" r="r" t="t"/>
              <a:pathLst>
                <a:path extrusionOk="0" h="5531" w="7922">
                  <a:moveTo>
                    <a:pt x="7112" y="573"/>
                  </a:moveTo>
                  <a:lnTo>
                    <a:pt x="7328" y="4958"/>
                  </a:lnTo>
                  <a:lnTo>
                    <a:pt x="579" y="4958"/>
                  </a:lnTo>
                  <a:lnTo>
                    <a:pt x="574" y="573"/>
                  </a:lnTo>
                  <a:close/>
                  <a:moveTo>
                    <a:pt x="288" y="0"/>
                  </a:moveTo>
                  <a:cubicBezTo>
                    <a:pt x="129" y="0"/>
                    <a:pt x="1" y="129"/>
                    <a:pt x="1" y="286"/>
                  </a:cubicBezTo>
                  <a:lnTo>
                    <a:pt x="6" y="5243"/>
                  </a:lnTo>
                  <a:cubicBezTo>
                    <a:pt x="6" y="5402"/>
                    <a:pt x="134" y="5530"/>
                    <a:pt x="292" y="5530"/>
                  </a:cubicBezTo>
                  <a:lnTo>
                    <a:pt x="7626" y="5530"/>
                  </a:lnTo>
                  <a:cubicBezTo>
                    <a:pt x="7790" y="5530"/>
                    <a:pt x="7921" y="5393"/>
                    <a:pt x="7912" y="5231"/>
                  </a:cubicBezTo>
                  <a:lnTo>
                    <a:pt x="7670" y="272"/>
                  </a:lnTo>
                  <a:cubicBezTo>
                    <a:pt x="7663" y="120"/>
                    <a:pt x="7538" y="0"/>
                    <a:pt x="73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47"/>
            <p:cNvSpPr/>
            <p:nvPr/>
          </p:nvSpPr>
          <p:spPr>
            <a:xfrm>
              <a:off x="4989425" y="4234404"/>
              <a:ext cx="227925" cy="132550"/>
            </a:xfrm>
            <a:custGeom>
              <a:rect b="b" l="l" r="r" t="t"/>
              <a:pathLst>
                <a:path extrusionOk="0" h="5302" w="9117">
                  <a:moveTo>
                    <a:pt x="1" y="1"/>
                  </a:moveTo>
                  <a:lnTo>
                    <a:pt x="1529" y="5301"/>
                  </a:lnTo>
                  <a:lnTo>
                    <a:pt x="9117" y="5301"/>
                  </a:lnTo>
                  <a:lnTo>
                    <a:pt x="73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47"/>
            <p:cNvSpPr/>
            <p:nvPr/>
          </p:nvSpPr>
          <p:spPr>
            <a:xfrm>
              <a:off x="4981225" y="4232100"/>
              <a:ext cx="244450" cy="146900"/>
            </a:xfrm>
            <a:custGeom>
              <a:rect b="b" l="l" r="r" t="t"/>
              <a:pathLst>
                <a:path extrusionOk="0" h="5876" w="9778">
                  <a:moveTo>
                    <a:pt x="7458" y="573"/>
                  </a:moveTo>
                  <a:lnTo>
                    <a:pt x="9047" y="5302"/>
                  </a:lnTo>
                  <a:lnTo>
                    <a:pt x="2072" y="5302"/>
                  </a:lnTo>
                  <a:lnTo>
                    <a:pt x="708" y="573"/>
                  </a:lnTo>
                  <a:close/>
                  <a:moveTo>
                    <a:pt x="328" y="1"/>
                  </a:moveTo>
                  <a:cubicBezTo>
                    <a:pt x="138" y="1"/>
                    <a:pt x="1" y="184"/>
                    <a:pt x="53" y="367"/>
                  </a:cubicBezTo>
                  <a:lnTo>
                    <a:pt x="1581" y="5668"/>
                  </a:lnTo>
                  <a:cubicBezTo>
                    <a:pt x="1616" y="5791"/>
                    <a:pt x="1728" y="5875"/>
                    <a:pt x="1857" y="5875"/>
                  </a:cubicBezTo>
                  <a:lnTo>
                    <a:pt x="9445" y="5875"/>
                  </a:lnTo>
                  <a:cubicBezTo>
                    <a:pt x="9445" y="5875"/>
                    <a:pt x="9446" y="5875"/>
                    <a:pt x="9447" y="5875"/>
                  </a:cubicBezTo>
                  <a:cubicBezTo>
                    <a:pt x="9642" y="5875"/>
                    <a:pt x="9778" y="5684"/>
                    <a:pt x="9715" y="5499"/>
                  </a:cubicBezTo>
                  <a:lnTo>
                    <a:pt x="7935" y="195"/>
                  </a:lnTo>
                  <a:cubicBezTo>
                    <a:pt x="7895" y="79"/>
                    <a:pt x="7786" y="1"/>
                    <a:pt x="76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47"/>
            <p:cNvSpPr/>
            <p:nvPr/>
          </p:nvSpPr>
          <p:spPr>
            <a:xfrm>
              <a:off x="3338950" y="4115325"/>
              <a:ext cx="195200" cy="123975"/>
            </a:xfrm>
            <a:custGeom>
              <a:rect b="b" l="l" r="r" t="t"/>
              <a:pathLst>
                <a:path extrusionOk="0" h="4959" w="7808">
                  <a:moveTo>
                    <a:pt x="708" y="0"/>
                  </a:moveTo>
                  <a:lnTo>
                    <a:pt x="1" y="4959"/>
                  </a:lnTo>
                  <a:lnTo>
                    <a:pt x="7337" y="4959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7"/>
            <p:cNvSpPr/>
            <p:nvPr/>
          </p:nvSpPr>
          <p:spPr>
            <a:xfrm>
              <a:off x="3331275" y="4108175"/>
              <a:ext cx="210400" cy="138275"/>
            </a:xfrm>
            <a:custGeom>
              <a:rect b="b" l="l" r="r" t="t"/>
              <a:pathLst>
                <a:path extrusionOk="0" h="5531" w="8416">
                  <a:moveTo>
                    <a:pt x="7799" y="573"/>
                  </a:moveTo>
                  <a:lnTo>
                    <a:pt x="7384" y="4958"/>
                  </a:lnTo>
                  <a:lnTo>
                    <a:pt x="637" y="4958"/>
                  </a:lnTo>
                  <a:lnTo>
                    <a:pt x="1263" y="573"/>
                  </a:lnTo>
                  <a:close/>
                  <a:moveTo>
                    <a:pt x="8116" y="0"/>
                  </a:moveTo>
                  <a:cubicBezTo>
                    <a:pt x="8115" y="0"/>
                    <a:pt x="8115" y="0"/>
                    <a:pt x="8114" y="0"/>
                  </a:cubicBezTo>
                  <a:lnTo>
                    <a:pt x="1015" y="0"/>
                  </a:lnTo>
                  <a:cubicBezTo>
                    <a:pt x="872" y="0"/>
                    <a:pt x="751" y="104"/>
                    <a:pt x="732" y="247"/>
                  </a:cubicBezTo>
                  <a:lnTo>
                    <a:pt x="25" y="5204"/>
                  </a:lnTo>
                  <a:cubicBezTo>
                    <a:pt x="0" y="5377"/>
                    <a:pt x="134" y="5530"/>
                    <a:pt x="308" y="5530"/>
                  </a:cubicBezTo>
                  <a:lnTo>
                    <a:pt x="7644" y="5530"/>
                  </a:lnTo>
                  <a:cubicBezTo>
                    <a:pt x="7791" y="5530"/>
                    <a:pt x="7914" y="5418"/>
                    <a:pt x="7928" y="5272"/>
                  </a:cubicBezTo>
                  <a:lnTo>
                    <a:pt x="8399" y="313"/>
                  </a:lnTo>
                  <a:cubicBezTo>
                    <a:pt x="8415" y="146"/>
                    <a:pt x="8283" y="0"/>
                    <a:pt x="8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47"/>
            <p:cNvSpPr/>
            <p:nvPr/>
          </p:nvSpPr>
          <p:spPr>
            <a:xfrm>
              <a:off x="2972175" y="4115325"/>
              <a:ext cx="207075" cy="123975"/>
            </a:xfrm>
            <a:custGeom>
              <a:rect b="b" l="l" r="r" t="t"/>
              <a:pathLst>
                <a:path extrusionOk="0" h="4959" w="8283">
                  <a:moveTo>
                    <a:pt x="1183" y="0"/>
                  </a:moveTo>
                  <a:lnTo>
                    <a:pt x="1" y="4959"/>
                  </a:lnTo>
                  <a:lnTo>
                    <a:pt x="7336" y="4959"/>
                  </a:lnTo>
                  <a:lnTo>
                    <a:pt x="82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47"/>
            <p:cNvSpPr/>
            <p:nvPr/>
          </p:nvSpPr>
          <p:spPr>
            <a:xfrm>
              <a:off x="2964175" y="4108175"/>
              <a:ext cx="222925" cy="138275"/>
            </a:xfrm>
            <a:custGeom>
              <a:rect b="b" l="l" r="r" t="t"/>
              <a:pathLst>
                <a:path extrusionOk="0" h="5531" w="8917">
                  <a:moveTo>
                    <a:pt x="8256" y="573"/>
                  </a:moveTo>
                  <a:lnTo>
                    <a:pt x="7420" y="4958"/>
                  </a:lnTo>
                  <a:lnTo>
                    <a:pt x="683" y="4958"/>
                  </a:lnTo>
                  <a:lnTo>
                    <a:pt x="1729" y="573"/>
                  </a:lnTo>
                  <a:close/>
                  <a:moveTo>
                    <a:pt x="1503" y="0"/>
                  </a:moveTo>
                  <a:cubicBezTo>
                    <a:pt x="1371" y="0"/>
                    <a:pt x="1256" y="91"/>
                    <a:pt x="1225" y="221"/>
                  </a:cubicBezTo>
                  <a:lnTo>
                    <a:pt x="42" y="5178"/>
                  </a:lnTo>
                  <a:cubicBezTo>
                    <a:pt x="0" y="5357"/>
                    <a:pt x="136" y="5530"/>
                    <a:pt x="321" y="5530"/>
                  </a:cubicBezTo>
                  <a:lnTo>
                    <a:pt x="7656" y="5530"/>
                  </a:lnTo>
                  <a:cubicBezTo>
                    <a:pt x="7793" y="5530"/>
                    <a:pt x="7911" y="5433"/>
                    <a:pt x="7937" y="5299"/>
                  </a:cubicBezTo>
                  <a:lnTo>
                    <a:pt x="8883" y="340"/>
                  </a:lnTo>
                  <a:cubicBezTo>
                    <a:pt x="8916" y="165"/>
                    <a:pt x="8780" y="0"/>
                    <a:pt x="8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47"/>
            <p:cNvSpPr/>
            <p:nvPr/>
          </p:nvSpPr>
          <p:spPr>
            <a:xfrm>
              <a:off x="4598800" y="4110454"/>
              <a:ext cx="207275" cy="123975"/>
            </a:xfrm>
            <a:custGeom>
              <a:rect b="b" l="l" r="r" t="t"/>
              <a:pathLst>
                <a:path extrusionOk="0" h="4959" w="8291">
                  <a:moveTo>
                    <a:pt x="1" y="0"/>
                  </a:moveTo>
                  <a:lnTo>
                    <a:pt x="954" y="4959"/>
                  </a:lnTo>
                  <a:lnTo>
                    <a:pt x="8290" y="4959"/>
                  </a:lnTo>
                  <a:lnTo>
                    <a:pt x="7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47"/>
            <p:cNvSpPr/>
            <p:nvPr/>
          </p:nvSpPr>
          <p:spPr>
            <a:xfrm>
              <a:off x="4590925" y="4108175"/>
              <a:ext cx="223150" cy="138275"/>
            </a:xfrm>
            <a:custGeom>
              <a:rect b="b" l="l" r="r" t="t"/>
              <a:pathLst>
                <a:path extrusionOk="0" h="5531" w="8926">
                  <a:moveTo>
                    <a:pt x="7188" y="572"/>
                  </a:moveTo>
                  <a:lnTo>
                    <a:pt x="8241" y="4958"/>
                  </a:lnTo>
                  <a:lnTo>
                    <a:pt x="1507" y="4958"/>
                  </a:lnTo>
                  <a:lnTo>
                    <a:pt x="662" y="572"/>
                  </a:lnTo>
                  <a:close/>
                  <a:moveTo>
                    <a:pt x="316" y="0"/>
                  </a:moveTo>
                  <a:cubicBezTo>
                    <a:pt x="135" y="0"/>
                    <a:pt x="1" y="165"/>
                    <a:pt x="34" y="340"/>
                  </a:cubicBezTo>
                  <a:lnTo>
                    <a:pt x="989" y="5299"/>
                  </a:lnTo>
                  <a:cubicBezTo>
                    <a:pt x="1014" y="5433"/>
                    <a:pt x="1132" y="5530"/>
                    <a:pt x="1269" y="5530"/>
                  </a:cubicBezTo>
                  <a:lnTo>
                    <a:pt x="8605" y="5530"/>
                  </a:lnTo>
                  <a:lnTo>
                    <a:pt x="8605" y="5529"/>
                  </a:lnTo>
                  <a:cubicBezTo>
                    <a:pt x="8790" y="5529"/>
                    <a:pt x="8926" y="5357"/>
                    <a:pt x="8883" y="5177"/>
                  </a:cubicBezTo>
                  <a:lnTo>
                    <a:pt x="7691" y="220"/>
                  </a:lnTo>
                  <a:cubicBezTo>
                    <a:pt x="7661" y="90"/>
                    <a:pt x="7545" y="0"/>
                    <a:pt x="74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47"/>
            <p:cNvSpPr/>
            <p:nvPr/>
          </p:nvSpPr>
          <p:spPr>
            <a:xfrm>
              <a:off x="4776250" y="4110454"/>
              <a:ext cx="213200" cy="123975"/>
            </a:xfrm>
            <a:custGeom>
              <a:rect b="b" l="l" r="r" t="t"/>
              <a:pathLst>
                <a:path extrusionOk="0" h="4959" w="8528">
                  <a:moveTo>
                    <a:pt x="0" y="0"/>
                  </a:moveTo>
                  <a:lnTo>
                    <a:pt x="1192" y="4959"/>
                  </a:lnTo>
                  <a:lnTo>
                    <a:pt x="8528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7"/>
            <p:cNvSpPr/>
            <p:nvPr/>
          </p:nvSpPr>
          <p:spPr>
            <a:xfrm>
              <a:off x="4768225" y="4108175"/>
              <a:ext cx="229425" cy="138275"/>
            </a:xfrm>
            <a:custGeom>
              <a:rect b="b" l="l" r="r" t="t"/>
              <a:pathLst>
                <a:path extrusionOk="0" h="5531" w="9177">
                  <a:moveTo>
                    <a:pt x="7205" y="573"/>
                  </a:moveTo>
                  <a:lnTo>
                    <a:pt x="8468" y="4958"/>
                  </a:lnTo>
                  <a:lnTo>
                    <a:pt x="1739" y="4958"/>
                  </a:lnTo>
                  <a:lnTo>
                    <a:pt x="684" y="573"/>
                  </a:lnTo>
                  <a:close/>
                  <a:moveTo>
                    <a:pt x="321" y="0"/>
                  </a:moveTo>
                  <a:cubicBezTo>
                    <a:pt x="137" y="0"/>
                    <a:pt x="1" y="174"/>
                    <a:pt x="43" y="353"/>
                  </a:cubicBezTo>
                  <a:lnTo>
                    <a:pt x="1235" y="5311"/>
                  </a:lnTo>
                  <a:cubicBezTo>
                    <a:pt x="1266" y="5439"/>
                    <a:pt x="1381" y="5530"/>
                    <a:pt x="1513" y="5530"/>
                  </a:cubicBezTo>
                  <a:lnTo>
                    <a:pt x="8849" y="5530"/>
                  </a:lnTo>
                  <a:cubicBezTo>
                    <a:pt x="9039" y="5530"/>
                    <a:pt x="9177" y="5348"/>
                    <a:pt x="9123" y="5165"/>
                  </a:cubicBezTo>
                  <a:lnTo>
                    <a:pt x="7695" y="208"/>
                  </a:lnTo>
                  <a:cubicBezTo>
                    <a:pt x="7660" y="85"/>
                    <a:pt x="7547" y="0"/>
                    <a:pt x="7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47"/>
            <p:cNvSpPr/>
            <p:nvPr/>
          </p:nvSpPr>
          <p:spPr>
            <a:xfrm>
              <a:off x="2788825" y="4115325"/>
              <a:ext cx="212950" cy="123975"/>
            </a:xfrm>
            <a:custGeom>
              <a:rect b="b" l="l" r="r" t="t"/>
              <a:pathLst>
                <a:path extrusionOk="0" h="4959" w="8518">
                  <a:moveTo>
                    <a:pt x="1420" y="0"/>
                  </a:moveTo>
                  <a:lnTo>
                    <a:pt x="0" y="4959"/>
                  </a:lnTo>
                  <a:lnTo>
                    <a:pt x="7335" y="4959"/>
                  </a:lnTo>
                  <a:lnTo>
                    <a:pt x="85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47"/>
            <p:cNvSpPr/>
            <p:nvPr/>
          </p:nvSpPr>
          <p:spPr>
            <a:xfrm>
              <a:off x="2780625" y="4108175"/>
              <a:ext cx="229200" cy="138275"/>
            </a:xfrm>
            <a:custGeom>
              <a:rect b="b" l="l" r="r" t="t"/>
              <a:pathLst>
                <a:path extrusionOk="0" h="5531" w="9168">
                  <a:moveTo>
                    <a:pt x="8483" y="572"/>
                  </a:moveTo>
                  <a:lnTo>
                    <a:pt x="7437" y="4958"/>
                  </a:lnTo>
                  <a:lnTo>
                    <a:pt x="707" y="4958"/>
                  </a:lnTo>
                  <a:lnTo>
                    <a:pt x="1963" y="572"/>
                  </a:lnTo>
                  <a:close/>
                  <a:moveTo>
                    <a:pt x="1748" y="0"/>
                  </a:moveTo>
                  <a:cubicBezTo>
                    <a:pt x="1620" y="0"/>
                    <a:pt x="1507" y="85"/>
                    <a:pt x="1473" y="207"/>
                  </a:cubicBezTo>
                  <a:lnTo>
                    <a:pt x="53" y="5165"/>
                  </a:lnTo>
                  <a:cubicBezTo>
                    <a:pt x="0" y="5348"/>
                    <a:pt x="137" y="5530"/>
                    <a:pt x="328" y="5530"/>
                  </a:cubicBezTo>
                  <a:lnTo>
                    <a:pt x="7663" y="5530"/>
                  </a:lnTo>
                  <a:cubicBezTo>
                    <a:pt x="7796" y="5530"/>
                    <a:pt x="7911" y="5439"/>
                    <a:pt x="7941" y="5310"/>
                  </a:cubicBezTo>
                  <a:lnTo>
                    <a:pt x="9124" y="353"/>
                  </a:lnTo>
                  <a:cubicBezTo>
                    <a:pt x="9167" y="172"/>
                    <a:pt x="9030" y="0"/>
                    <a:pt x="8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47"/>
            <p:cNvSpPr/>
            <p:nvPr/>
          </p:nvSpPr>
          <p:spPr>
            <a:xfrm>
              <a:off x="4066450" y="4115325"/>
              <a:ext cx="189475" cy="123975"/>
            </a:xfrm>
            <a:custGeom>
              <a:rect b="b" l="l" r="r" t="t"/>
              <a:pathLst>
                <a:path extrusionOk="0" h="4959" w="7579">
                  <a:moveTo>
                    <a:pt x="0" y="0"/>
                  </a:moveTo>
                  <a:lnTo>
                    <a:pt x="243" y="4959"/>
                  </a:lnTo>
                  <a:lnTo>
                    <a:pt x="7578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47"/>
            <p:cNvSpPr/>
            <p:nvPr/>
          </p:nvSpPr>
          <p:spPr>
            <a:xfrm>
              <a:off x="4059100" y="4108175"/>
              <a:ext cx="204325" cy="138275"/>
            </a:xfrm>
            <a:custGeom>
              <a:rect b="b" l="l" r="r" t="t"/>
              <a:pathLst>
                <a:path extrusionOk="0" h="5531" w="8173">
                  <a:moveTo>
                    <a:pt x="7133" y="573"/>
                  </a:moveTo>
                  <a:lnTo>
                    <a:pt x="7557" y="4958"/>
                  </a:lnTo>
                  <a:lnTo>
                    <a:pt x="810" y="4958"/>
                  </a:lnTo>
                  <a:lnTo>
                    <a:pt x="596" y="573"/>
                  </a:lnTo>
                  <a:close/>
                  <a:moveTo>
                    <a:pt x="294" y="0"/>
                  </a:moveTo>
                  <a:cubicBezTo>
                    <a:pt x="130" y="0"/>
                    <a:pt x="1" y="138"/>
                    <a:pt x="9" y="300"/>
                  </a:cubicBezTo>
                  <a:lnTo>
                    <a:pt x="251" y="5258"/>
                  </a:lnTo>
                  <a:cubicBezTo>
                    <a:pt x="258" y="5410"/>
                    <a:pt x="384" y="5530"/>
                    <a:pt x="537" y="5530"/>
                  </a:cubicBezTo>
                  <a:lnTo>
                    <a:pt x="7872" y="5530"/>
                  </a:lnTo>
                  <a:cubicBezTo>
                    <a:pt x="8040" y="5530"/>
                    <a:pt x="8172" y="5384"/>
                    <a:pt x="8157" y="5216"/>
                  </a:cubicBezTo>
                  <a:lnTo>
                    <a:pt x="7677" y="259"/>
                  </a:lnTo>
                  <a:cubicBezTo>
                    <a:pt x="7663" y="112"/>
                    <a:pt x="7539" y="0"/>
                    <a:pt x="7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7"/>
            <p:cNvSpPr/>
            <p:nvPr/>
          </p:nvSpPr>
          <p:spPr>
            <a:xfrm>
              <a:off x="4953700" y="4110454"/>
              <a:ext cx="219125" cy="123975"/>
            </a:xfrm>
            <a:custGeom>
              <a:rect b="b" l="l" r="r" t="t"/>
              <a:pathLst>
                <a:path extrusionOk="0" h="4959" w="8765">
                  <a:moveTo>
                    <a:pt x="1" y="0"/>
                  </a:moveTo>
                  <a:lnTo>
                    <a:pt x="1430" y="4959"/>
                  </a:lnTo>
                  <a:lnTo>
                    <a:pt x="8764" y="4959"/>
                  </a:lnTo>
                  <a:lnTo>
                    <a:pt x="7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7"/>
            <p:cNvSpPr/>
            <p:nvPr/>
          </p:nvSpPr>
          <p:spPr>
            <a:xfrm>
              <a:off x="4945500" y="4108175"/>
              <a:ext cx="235675" cy="138275"/>
            </a:xfrm>
            <a:custGeom>
              <a:rect b="b" l="l" r="r" t="t"/>
              <a:pathLst>
                <a:path extrusionOk="0" h="5531" w="9427">
                  <a:moveTo>
                    <a:pt x="7221" y="572"/>
                  </a:moveTo>
                  <a:lnTo>
                    <a:pt x="8695" y="4958"/>
                  </a:lnTo>
                  <a:lnTo>
                    <a:pt x="1973" y="4958"/>
                  </a:lnTo>
                  <a:lnTo>
                    <a:pt x="710" y="572"/>
                  </a:lnTo>
                  <a:close/>
                  <a:moveTo>
                    <a:pt x="329" y="0"/>
                  </a:moveTo>
                  <a:cubicBezTo>
                    <a:pt x="138" y="0"/>
                    <a:pt x="1" y="182"/>
                    <a:pt x="53" y="366"/>
                  </a:cubicBezTo>
                  <a:lnTo>
                    <a:pt x="1482" y="5324"/>
                  </a:lnTo>
                  <a:cubicBezTo>
                    <a:pt x="1518" y="5446"/>
                    <a:pt x="1630" y="5530"/>
                    <a:pt x="1758" y="5530"/>
                  </a:cubicBezTo>
                  <a:lnTo>
                    <a:pt x="9092" y="5530"/>
                  </a:lnTo>
                  <a:cubicBezTo>
                    <a:pt x="9288" y="5530"/>
                    <a:pt x="9427" y="5338"/>
                    <a:pt x="9364" y="5152"/>
                  </a:cubicBezTo>
                  <a:lnTo>
                    <a:pt x="7698" y="195"/>
                  </a:lnTo>
                  <a:cubicBezTo>
                    <a:pt x="7658" y="79"/>
                    <a:pt x="7549" y="0"/>
                    <a:pt x="7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47"/>
            <p:cNvSpPr/>
            <p:nvPr/>
          </p:nvSpPr>
          <p:spPr>
            <a:xfrm>
              <a:off x="4421350" y="4110454"/>
              <a:ext cx="201325" cy="123975"/>
            </a:xfrm>
            <a:custGeom>
              <a:rect b="b" l="l" r="r" t="t"/>
              <a:pathLst>
                <a:path extrusionOk="0" h="4959" w="8053">
                  <a:moveTo>
                    <a:pt x="0" y="0"/>
                  </a:moveTo>
                  <a:lnTo>
                    <a:pt x="717" y="4959"/>
                  </a:lnTo>
                  <a:lnTo>
                    <a:pt x="8052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47"/>
            <p:cNvSpPr/>
            <p:nvPr/>
          </p:nvSpPr>
          <p:spPr>
            <a:xfrm>
              <a:off x="4413700" y="4108175"/>
              <a:ext cx="216875" cy="138275"/>
            </a:xfrm>
            <a:custGeom>
              <a:rect b="b" l="l" r="r" t="t"/>
              <a:pathLst>
                <a:path extrusionOk="0" h="5531" w="8675">
                  <a:moveTo>
                    <a:pt x="7168" y="573"/>
                  </a:moveTo>
                  <a:lnTo>
                    <a:pt x="8012" y="4958"/>
                  </a:lnTo>
                  <a:lnTo>
                    <a:pt x="1271" y="4958"/>
                  </a:lnTo>
                  <a:lnTo>
                    <a:pt x="637" y="573"/>
                  </a:lnTo>
                  <a:close/>
                  <a:moveTo>
                    <a:pt x="308" y="0"/>
                  </a:moveTo>
                  <a:cubicBezTo>
                    <a:pt x="133" y="0"/>
                    <a:pt x="0" y="154"/>
                    <a:pt x="24" y="327"/>
                  </a:cubicBezTo>
                  <a:lnTo>
                    <a:pt x="741" y="5284"/>
                  </a:lnTo>
                  <a:cubicBezTo>
                    <a:pt x="761" y="5425"/>
                    <a:pt x="882" y="5530"/>
                    <a:pt x="1024" y="5530"/>
                  </a:cubicBezTo>
                  <a:lnTo>
                    <a:pt x="8360" y="5530"/>
                  </a:lnTo>
                  <a:cubicBezTo>
                    <a:pt x="8539" y="5530"/>
                    <a:pt x="8675" y="5366"/>
                    <a:pt x="8640" y="5190"/>
                  </a:cubicBezTo>
                  <a:lnTo>
                    <a:pt x="7687" y="232"/>
                  </a:lnTo>
                  <a:cubicBezTo>
                    <a:pt x="7660" y="98"/>
                    <a:pt x="7542" y="0"/>
                    <a:pt x="74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47"/>
            <p:cNvSpPr/>
            <p:nvPr/>
          </p:nvSpPr>
          <p:spPr>
            <a:xfrm>
              <a:off x="4243900" y="4115325"/>
              <a:ext cx="195375" cy="123975"/>
            </a:xfrm>
            <a:custGeom>
              <a:rect b="b" l="l" r="r" t="t"/>
              <a:pathLst>
                <a:path extrusionOk="0" h="4959" w="7815">
                  <a:moveTo>
                    <a:pt x="1" y="0"/>
                  </a:moveTo>
                  <a:lnTo>
                    <a:pt x="480" y="4959"/>
                  </a:lnTo>
                  <a:lnTo>
                    <a:pt x="7815" y="4959"/>
                  </a:lnTo>
                  <a:lnTo>
                    <a:pt x="7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47"/>
            <p:cNvSpPr/>
            <p:nvPr/>
          </p:nvSpPr>
          <p:spPr>
            <a:xfrm>
              <a:off x="4236375" y="4108175"/>
              <a:ext cx="210625" cy="138275"/>
            </a:xfrm>
            <a:custGeom>
              <a:rect b="b" l="l" r="r" t="t"/>
              <a:pathLst>
                <a:path extrusionOk="0" h="5531" w="8425">
                  <a:moveTo>
                    <a:pt x="7152" y="573"/>
                  </a:moveTo>
                  <a:lnTo>
                    <a:pt x="7786" y="4958"/>
                  </a:lnTo>
                  <a:lnTo>
                    <a:pt x="1041" y="4958"/>
                  </a:lnTo>
                  <a:lnTo>
                    <a:pt x="616" y="573"/>
                  </a:lnTo>
                  <a:close/>
                  <a:moveTo>
                    <a:pt x="302" y="0"/>
                  </a:moveTo>
                  <a:cubicBezTo>
                    <a:pt x="133" y="0"/>
                    <a:pt x="1" y="145"/>
                    <a:pt x="17" y="313"/>
                  </a:cubicBezTo>
                  <a:lnTo>
                    <a:pt x="497" y="5272"/>
                  </a:lnTo>
                  <a:cubicBezTo>
                    <a:pt x="511" y="5418"/>
                    <a:pt x="634" y="5530"/>
                    <a:pt x="781" y="5530"/>
                  </a:cubicBezTo>
                  <a:lnTo>
                    <a:pt x="8117" y="5530"/>
                  </a:lnTo>
                  <a:cubicBezTo>
                    <a:pt x="8291" y="5530"/>
                    <a:pt x="8425" y="5375"/>
                    <a:pt x="8400" y="5204"/>
                  </a:cubicBezTo>
                  <a:lnTo>
                    <a:pt x="7684" y="245"/>
                  </a:lnTo>
                  <a:cubicBezTo>
                    <a:pt x="7663" y="104"/>
                    <a:pt x="7543" y="0"/>
                    <a:pt x="74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47"/>
            <p:cNvSpPr/>
            <p:nvPr/>
          </p:nvSpPr>
          <p:spPr>
            <a:xfrm>
              <a:off x="3705725" y="4115325"/>
              <a:ext cx="183400" cy="123975"/>
            </a:xfrm>
            <a:custGeom>
              <a:rect b="b" l="l" r="r" t="t"/>
              <a:pathLst>
                <a:path extrusionOk="0" h="4959" w="7336">
                  <a:moveTo>
                    <a:pt x="233" y="0"/>
                  </a:moveTo>
                  <a:lnTo>
                    <a:pt x="0" y="4959"/>
                  </a:lnTo>
                  <a:lnTo>
                    <a:pt x="7336" y="4959"/>
                  </a:lnTo>
                  <a:lnTo>
                    <a:pt x="7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47"/>
            <p:cNvSpPr/>
            <p:nvPr/>
          </p:nvSpPr>
          <p:spPr>
            <a:xfrm>
              <a:off x="3698375" y="4108175"/>
              <a:ext cx="197925" cy="138275"/>
            </a:xfrm>
            <a:custGeom>
              <a:rect b="b" l="l" r="r" t="t"/>
              <a:pathLst>
                <a:path extrusionOk="0" h="5531" w="7917">
                  <a:moveTo>
                    <a:pt x="7339" y="573"/>
                  </a:moveTo>
                  <a:lnTo>
                    <a:pt x="7344" y="4958"/>
                  </a:lnTo>
                  <a:lnTo>
                    <a:pt x="594" y="4958"/>
                  </a:lnTo>
                  <a:lnTo>
                    <a:pt x="800" y="573"/>
                  </a:lnTo>
                  <a:close/>
                  <a:moveTo>
                    <a:pt x="527" y="0"/>
                  </a:moveTo>
                  <a:cubicBezTo>
                    <a:pt x="375" y="0"/>
                    <a:pt x="249" y="121"/>
                    <a:pt x="242" y="272"/>
                  </a:cubicBezTo>
                  <a:lnTo>
                    <a:pt x="8" y="5231"/>
                  </a:lnTo>
                  <a:cubicBezTo>
                    <a:pt x="1" y="5393"/>
                    <a:pt x="131" y="5530"/>
                    <a:pt x="294" y="5530"/>
                  </a:cubicBezTo>
                  <a:lnTo>
                    <a:pt x="7631" y="5530"/>
                  </a:lnTo>
                  <a:cubicBezTo>
                    <a:pt x="7789" y="5530"/>
                    <a:pt x="7917" y="5402"/>
                    <a:pt x="7917" y="5245"/>
                  </a:cubicBezTo>
                  <a:lnTo>
                    <a:pt x="7912" y="286"/>
                  </a:lnTo>
                  <a:cubicBezTo>
                    <a:pt x="7912" y="129"/>
                    <a:pt x="7784" y="0"/>
                    <a:pt x="7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47"/>
            <p:cNvSpPr/>
            <p:nvPr/>
          </p:nvSpPr>
          <p:spPr>
            <a:xfrm>
              <a:off x="2371400" y="4239275"/>
              <a:ext cx="234050" cy="132550"/>
            </a:xfrm>
            <a:custGeom>
              <a:rect b="b" l="l" r="r" t="t"/>
              <a:pathLst>
                <a:path extrusionOk="0" h="5302" w="9362">
                  <a:moveTo>
                    <a:pt x="2026" y="1"/>
                  </a:moveTo>
                  <a:lnTo>
                    <a:pt x="1" y="5301"/>
                  </a:lnTo>
                  <a:lnTo>
                    <a:pt x="7589" y="5301"/>
                  </a:lnTo>
                  <a:lnTo>
                    <a:pt x="93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47"/>
            <p:cNvSpPr/>
            <p:nvPr/>
          </p:nvSpPr>
          <p:spPr>
            <a:xfrm>
              <a:off x="2362950" y="4232100"/>
              <a:ext cx="250850" cy="146900"/>
            </a:xfrm>
            <a:custGeom>
              <a:rect b="b" l="l" r="r" t="t"/>
              <a:pathLst>
                <a:path extrusionOk="0" h="5876" w="10034">
                  <a:moveTo>
                    <a:pt x="9302" y="573"/>
                  </a:moveTo>
                  <a:lnTo>
                    <a:pt x="7722" y="5302"/>
                  </a:lnTo>
                  <a:lnTo>
                    <a:pt x="754" y="5302"/>
                  </a:lnTo>
                  <a:lnTo>
                    <a:pt x="2561" y="573"/>
                  </a:lnTo>
                  <a:close/>
                  <a:moveTo>
                    <a:pt x="2364" y="1"/>
                  </a:moveTo>
                  <a:cubicBezTo>
                    <a:pt x="2246" y="1"/>
                    <a:pt x="2139" y="74"/>
                    <a:pt x="2097" y="185"/>
                  </a:cubicBezTo>
                  <a:lnTo>
                    <a:pt x="71" y="5487"/>
                  </a:lnTo>
                  <a:cubicBezTo>
                    <a:pt x="0" y="5674"/>
                    <a:pt x="139" y="5874"/>
                    <a:pt x="339" y="5875"/>
                  </a:cubicBezTo>
                  <a:lnTo>
                    <a:pt x="7928" y="5875"/>
                  </a:lnTo>
                  <a:cubicBezTo>
                    <a:pt x="8051" y="5875"/>
                    <a:pt x="8160" y="5797"/>
                    <a:pt x="8200" y="5681"/>
                  </a:cubicBezTo>
                  <a:lnTo>
                    <a:pt x="9971" y="377"/>
                  </a:lnTo>
                  <a:cubicBezTo>
                    <a:pt x="10034" y="193"/>
                    <a:pt x="9895" y="1"/>
                    <a:pt x="9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47"/>
            <p:cNvSpPr/>
            <p:nvPr/>
          </p:nvSpPr>
          <p:spPr>
            <a:xfrm>
              <a:off x="2422025" y="4115325"/>
              <a:ext cx="224850" cy="123975"/>
            </a:xfrm>
            <a:custGeom>
              <a:rect b="b" l="l" r="r" t="t"/>
              <a:pathLst>
                <a:path extrusionOk="0" h="4959" w="8994">
                  <a:moveTo>
                    <a:pt x="1896" y="0"/>
                  </a:moveTo>
                  <a:lnTo>
                    <a:pt x="1" y="4959"/>
                  </a:lnTo>
                  <a:lnTo>
                    <a:pt x="7336" y="4959"/>
                  </a:lnTo>
                  <a:lnTo>
                    <a:pt x="89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47"/>
            <p:cNvSpPr/>
            <p:nvPr/>
          </p:nvSpPr>
          <p:spPr>
            <a:xfrm>
              <a:off x="2413600" y="4108175"/>
              <a:ext cx="241600" cy="138275"/>
            </a:xfrm>
            <a:custGeom>
              <a:rect b="b" l="l" r="r" t="t"/>
              <a:pathLst>
                <a:path extrusionOk="0" h="5531" w="9664">
                  <a:moveTo>
                    <a:pt x="8933" y="573"/>
                  </a:moveTo>
                  <a:lnTo>
                    <a:pt x="7467" y="4958"/>
                  </a:lnTo>
                  <a:lnTo>
                    <a:pt x="754" y="4958"/>
                  </a:lnTo>
                  <a:lnTo>
                    <a:pt x="2429" y="573"/>
                  </a:lnTo>
                  <a:close/>
                  <a:moveTo>
                    <a:pt x="2233" y="0"/>
                  </a:moveTo>
                  <a:cubicBezTo>
                    <a:pt x="2114" y="0"/>
                    <a:pt x="2008" y="74"/>
                    <a:pt x="1965" y="184"/>
                  </a:cubicBezTo>
                  <a:lnTo>
                    <a:pt x="71" y="5142"/>
                  </a:lnTo>
                  <a:cubicBezTo>
                    <a:pt x="1" y="5329"/>
                    <a:pt x="138" y="5529"/>
                    <a:pt x="339" y="5530"/>
                  </a:cubicBezTo>
                  <a:lnTo>
                    <a:pt x="7675" y="5530"/>
                  </a:lnTo>
                  <a:cubicBezTo>
                    <a:pt x="7796" y="5530"/>
                    <a:pt x="7905" y="5451"/>
                    <a:pt x="7945" y="5334"/>
                  </a:cubicBezTo>
                  <a:lnTo>
                    <a:pt x="9602" y="377"/>
                  </a:lnTo>
                  <a:cubicBezTo>
                    <a:pt x="9664" y="191"/>
                    <a:pt x="9527" y="0"/>
                    <a:pt x="93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47"/>
            <p:cNvSpPr/>
            <p:nvPr/>
          </p:nvSpPr>
          <p:spPr>
            <a:xfrm>
              <a:off x="2605425" y="4115325"/>
              <a:ext cx="218925" cy="123975"/>
            </a:xfrm>
            <a:custGeom>
              <a:rect b="b" l="l" r="r" t="t"/>
              <a:pathLst>
                <a:path extrusionOk="0" h="4959" w="8757">
                  <a:moveTo>
                    <a:pt x="1657" y="0"/>
                  </a:moveTo>
                  <a:lnTo>
                    <a:pt x="0" y="4959"/>
                  </a:lnTo>
                  <a:lnTo>
                    <a:pt x="7336" y="4959"/>
                  </a:lnTo>
                  <a:lnTo>
                    <a:pt x="87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47"/>
            <p:cNvSpPr/>
            <p:nvPr/>
          </p:nvSpPr>
          <p:spPr>
            <a:xfrm>
              <a:off x="2597100" y="4108175"/>
              <a:ext cx="235400" cy="138275"/>
            </a:xfrm>
            <a:custGeom>
              <a:rect b="b" l="l" r="r" t="t"/>
              <a:pathLst>
                <a:path extrusionOk="0" h="5531" w="9416">
                  <a:moveTo>
                    <a:pt x="8708" y="573"/>
                  </a:moveTo>
                  <a:lnTo>
                    <a:pt x="7454" y="4958"/>
                  </a:lnTo>
                  <a:lnTo>
                    <a:pt x="731" y="4958"/>
                  </a:lnTo>
                  <a:lnTo>
                    <a:pt x="2197" y="573"/>
                  </a:lnTo>
                  <a:close/>
                  <a:moveTo>
                    <a:pt x="1989" y="0"/>
                  </a:moveTo>
                  <a:cubicBezTo>
                    <a:pt x="1866" y="0"/>
                    <a:pt x="1757" y="80"/>
                    <a:pt x="1719" y="197"/>
                  </a:cubicBezTo>
                  <a:lnTo>
                    <a:pt x="62" y="5155"/>
                  </a:lnTo>
                  <a:cubicBezTo>
                    <a:pt x="0" y="5340"/>
                    <a:pt x="139" y="5530"/>
                    <a:pt x="335" y="5530"/>
                  </a:cubicBezTo>
                  <a:lnTo>
                    <a:pt x="7669" y="5530"/>
                  </a:lnTo>
                  <a:cubicBezTo>
                    <a:pt x="7796" y="5530"/>
                    <a:pt x="7909" y="5446"/>
                    <a:pt x="7943" y="5323"/>
                  </a:cubicBezTo>
                  <a:lnTo>
                    <a:pt x="9363" y="366"/>
                  </a:lnTo>
                  <a:cubicBezTo>
                    <a:pt x="9416" y="182"/>
                    <a:pt x="9279" y="0"/>
                    <a:pt x="9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47"/>
            <p:cNvSpPr/>
            <p:nvPr/>
          </p:nvSpPr>
          <p:spPr>
            <a:xfrm>
              <a:off x="2258850" y="4513850"/>
              <a:ext cx="254825" cy="152600"/>
            </a:xfrm>
            <a:custGeom>
              <a:rect b="b" l="l" r="r" t="t"/>
              <a:pathLst>
                <a:path extrusionOk="0" h="6104" w="10193">
                  <a:moveTo>
                    <a:pt x="2332" y="1"/>
                  </a:moveTo>
                  <a:lnTo>
                    <a:pt x="1" y="6104"/>
                  </a:lnTo>
                  <a:lnTo>
                    <a:pt x="8154" y="6104"/>
                  </a:lnTo>
                  <a:lnTo>
                    <a:pt x="10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47"/>
            <p:cNvSpPr/>
            <p:nvPr/>
          </p:nvSpPr>
          <p:spPr>
            <a:xfrm>
              <a:off x="2250350" y="4506675"/>
              <a:ext cx="271675" cy="166925"/>
            </a:xfrm>
            <a:custGeom>
              <a:rect b="b" l="l" r="r" t="t"/>
              <a:pathLst>
                <a:path extrusionOk="0" h="6677" w="10867">
                  <a:moveTo>
                    <a:pt x="10136" y="574"/>
                  </a:moveTo>
                  <a:lnTo>
                    <a:pt x="8288" y="6105"/>
                  </a:lnTo>
                  <a:lnTo>
                    <a:pt x="756" y="6105"/>
                  </a:lnTo>
                  <a:lnTo>
                    <a:pt x="2869" y="574"/>
                  </a:lnTo>
                  <a:close/>
                  <a:moveTo>
                    <a:pt x="2672" y="1"/>
                  </a:moveTo>
                  <a:cubicBezTo>
                    <a:pt x="2553" y="1"/>
                    <a:pt x="2446" y="74"/>
                    <a:pt x="2404" y="185"/>
                  </a:cubicBezTo>
                  <a:lnTo>
                    <a:pt x="71" y="6288"/>
                  </a:lnTo>
                  <a:cubicBezTo>
                    <a:pt x="1" y="6475"/>
                    <a:pt x="139" y="6676"/>
                    <a:pt x="339" y="6676"/>
                  </a:cubicBezTo>
                  <a:lnTo>
                    <a:pt x="8494" y="6676"/>
                  </a:lnTo>
                  <a:cubicBezTo>
                    <a:pt x="8616" y="6676"/>
                    <a:pt x="8725" y="6597"/>
                    <a:pt x="8764" y="6480"/>
                  </a:cubicBezTo>
                  <a:lnTo>
                    <a:pt x="10803" y="377"/>
                  </a:lnTo>
                  <a:cubicBezTo>
                    <a:pt x="10866" y="192"/>
                    <a:pt x="10728" y="1"/>
                    <a:pt x="105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47"/>
            <p:cNvSpPr/>
            <p:nvPr/>
          </p:nvSpPr>
          <p:spPr>
            <a:xfrm>
              <a:off x="2317125" y="4371800"/>
              <a:ext cx="244000" cy="142075"/>
            </a:xfrm>
            <a:custGeom>
              <a:rect b="b" l="l" r="r" t="t"/>
              <a:pathLst>
                <a:path extrusionOk="0" h="5683" w="9760">
                  <a:moveTo>
                    <a:pt x="2172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97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7"/>
            <p:cNvSpPr/>
            <p:nvPr/>
          </p:nvSpPr>
          <p:spPr>
            <a:xfrm>
              <a:off x="2308675" y="4364650"/>
              <a:ext cx="260825" cy="156375"/>
            </a:xfrm>
            <a:custGeom>
              <a:rect b="b" l="l" r="r" t="t"/>
              <a:pathLst>
                <a:path extrusionOk="0" h="6255" w="10433">
                  <a:moveTo>
                    <a:pt x="9702" y="573"/>
                  </a:moveTo>
                  <a:lnTo>
                    <a:pt x="7995" y="5682"/>
                  </a:lnTo>
                  <a:lnTo>
                    <a:pt x="754" y="5682"/>
                  </a:lnTo>
                  <a:lnTo>
                    <a:pt x="2707" y="573"/>
                  </a:lnTo>
                  <a:close/>
                  <a:moveTo>
                    <a:pt x="2510" y="0"/>
                  </a:moveTo>
                  <a:cubicBezTo>
                    <a:pt x="2391" y="0"/>
                    <a:pt x="2284" y="74"/>
                    <a:pt x="2242" y="185"/>
                  </a:cubicBezTo>
                  <a:lnTo>
                    <a:pt x="71" y="5866"/>
                  </a:lnTo>
                  <a:cubicBezTo>
                    <a:pt x="0" y="6053"/>
                    <a:pt x="139" y="6255"/>
                    <a:pt x="339" y="6255"/>
                  </a:cubicBezTo>
                  <a:lnTo>
                    <a:pt x="8200" y="6255"/>
                  </a:lnTo>
                  <a:cubicBezTo>
                    <a:pt x="8323" y="6255"/>
                    <a:pt x="8433" y="6175"/>
                    <a:pt x="8472" y="6058"/>
                  </a:cubicBezTo>
                  <a:lnTo>
                    <a:pt x="10370" y="377"/>
                  </a:lnTo>
                  <a:cubicBezTo>
                    <a:pt x="10432" y="191"/>
                    <a:pt x="10294" y="0"/>
                    <a:pt x="100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47"/>
            <p:cNvSpPr/>
            <p:nvPr/>
          </p:nvSpPr>
          <p:spPr>
            <a:xfrm>
              <a:off x="2462675" y="4513850"/>
              <a:ext cx="247550" cy="152600"/>
            </a:xfrm>
            <a:custGeom>
              <a:rect b="b" l="l" r="r" t="t"/>
              <a:pathLst>
                <a:path extrusionOk="0" h="6104" w="9902">
                  <a:moveTo>
                    <a:pt x="2040" y="1"/>
                  </a:moveTo>
                  <a:lnTo>
                    <a:pt x="1" y="6104"/>
                  </a:lnTo>
                  <a:lnTo>
                    <a:pt x="8154" y="6104"/>
                  </a:lnTo>
                  <a:lnTo>
                    <a:pt x="99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47"/>
            <p:cNvSpPr/>
            <p:nvPr/>
          </p:nvSpPr>
          <p:spPr>
            <a:xfrm>
              <a:off x="2454325" y="4506675"/>
              <a:ext cx="264050" cy="166925"/>
            </a:xfrm>
            <a:custGeom>
              <a:rect b="b" l="l" r="r" t="t"/>
              <a:pathLst>
                <a:path extrusionOk="0" h="6677" w="10562">
                  <a:moveTo>
                    <a:pt x="9856" y="574"/>
                  </a:moveTo>
                  <a:lnTo>
                    <a:pt x="8272" y="6105"/>
                  </a:lnTo>
                  <a:lnTo>
                    <a:pt x="732" y="6105"/>
                  </a:lnTo>
                  <a:lnTo>
                    <a:pt x="2580" y="574"/>
                  </a:lnTo>
                  <a:close/>
                  <a:moveTo>
                    <a:pt x="2374" y="1"/>
                  </a:moveTo>
                  <a:cubicBezTo>
                    <a:pt x="2251" y="1"/>
                    <a:pt x="2141" y="79"/>
                    <a:pt x="2102" y="197"/>
                  </a:cubicBezTo>
                  <a:lnTo>
                    <a:pt x="62" y="6300"/>
                  </a:lnTo>
                  <a:cubicBezTo>
                    <a:pt x="0" y="6485"/>
                    <a:pt x="139" y="6676"/>
                    <a:pt x="334" y="6676"/>
                  </a:cubicBezTo>
                  <a:lnTo>
                    <a:pt x="8488" y="6676"/>
                  </a:lnTo>
                  <a:cubicBezTo>
                    <a:pt x="8615" y="6676"/>
                    <a:pt x="8728" y="6592"/>
                    <a:pt x="8763" y="6469"/>
                  </a:cubicBezTo>
                  <a:lnTo>
                    <a:pt x="10509" y="366"/>
                  </a:lnTo>
                  <a:cubicBezTo>
                    <a:pt x="10562" y="183"/>
                    <a:pt x="10425" y="1"/>
                    <a:pt x="10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7"/>
            <p:cNvSpPr/>
            <p:nvPr/>
          </p:nvSpPr>
          <p:spPr>
            <a:xfrm>
              <a:off x="3155575" y="4115325"/>
              <a:ext cx="201100" cy="123975"/>
            </a:xfrm>
            <a:custGeom>
              <a:rect b="b" l="l" r="r" t="t"/>
              <a:pathLst>
                <a:path extrusionOk="0" h="4959" w="8044">
                  <a:moveTo>
                    <a:pt x="946" y="0"/>
                  </a:moveTo>
                  <a:lnTo>
                    <a:pt x="0" y="4959"/>
                  </a:lnTo>
                  <a:lnTo>
                    <a:pt x="7336" y="4959"/>
                  </a:lnTo>
                  <a:lnTo>
                    <a:pt x="80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47"/>
            <p:cNvSpPr/>
            <p:nvPr/>
          </p:nvSpPr>
          <p:spPr>
            <a:xfrm>
              <a:off x="3147725" y="4108175"/>
              <a:ext cx="216625" cy="138275"/>
            </a:xfrm>
            <a:custGeom>
              <a:rect b="b" l="l" r="r" t="t"/>
              <a:pathLst>
                <a:path extrusionOk="0" h="5531" w="8665">
                  <a:moveTo>
                    <a:pt x="8027" y="572"/>
                  </a:moveTo>
                  <a:lnTo>
                    <a:pt x="7401" y="4958"/>
                  </a:lnTo>
                  <a:lnTo>
                    <a:pt x="660" y="4958"/>
                  </a:lnTo>
                  <a:lnTo>
                    <a:pt x="1496" y="572"/>
                  </a:lnTo>
                  <a:close/>
                  <a:moveTo>
                    <a:pt x="1260" y="0"/>
                  </a:moveTo>
                  <a:cubicBezTo>
                    <a:pt x="1123" y="0"/>
                    <a:pt x="1005" y="98"/>
                    <a:pt x="979" y="232"/>
                  </a:cubicBezTo>
                  <a:lnTo>
                    <a:pt x="34" y="5191"/>
                  </a:lnTo>
                  <a:cubicBezTo>
                    <a:pt x="0" y="5366"/>
                    <a:pt x="135" y="5530"/>
                    <a:pt x="314" y="5530"/>
                  </a:cubicBezTo>
                  <a:lnTo>
                    <a:pt x="7650" y="5530"/>
                  </a:lnTo>
                  <a:cubicBezTo>
                    <a:pt x="7792" y="5530"/>
                    <a:pt x="7914" y="5425"/>
                    <a:pt x="7933" y="5284"/>
                  </a:cubicBezTo>
                  <a:lnTo>
                    <a:pt x="8641" y="326"/>
                  </a:lnTo>
                  <a:cubicBezTo>
                    <a:pt x="8665" y="154"/>
                    <a:pt x="8532" y="0"/>
                    <a:pt x="83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7"/>
            <p:cNvSpPr/>
            <p:nvPr/>
          </p:nvSpPr>
          <p:spPr>
            <a:xfrm>
              <a:off x="3130325" y="4239275"/>
              <a:ext cx="208650" cy="132550"/>
            </a:xfrm>
            <a:custGeom>
              <a:rect b="b" l="l" r="r" t="t"/>
              <a:pathLst>
                <a:path extrusionOk="0" h="5302" w="8346">
                  <a:moveTo>
                    <a:pt x="1010" y="1"/>
                  </a:moveTo>
                  <a:lnTo>
                    <a:pt x="0" y="5301"/>
                  </a:lnTo>
                  <a:lnTo>
                    <a:pt x="7590" y="5301"/>
                  </a:lnTo>
                  <a:lnTo>
                    <a:pt x="83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7"/>
            <p:cNvSpPr/>
            <p:nvPr/>
          </p:nvSpPr>
          <p:spPr>
            <a:xfrm>
              <a:off x="3122450" y="4232100"/>
              <a:ext cx="224225" cy="146900"/>
            </a:xfrm>
            <a:custGeom>
              <a:rect b="b" l="l" r="r" t="t"/>
              <a:pathLst>
                <a:path extrusionOk="0" h="5876" w="8969">
                  <a:moveTo>
                    <a:pt x="8332" y="573"/>
                  </a:moveTo>
                  <a:lnTo>
                    <a:pt x="7656" y="5302"/>
                  </a:lnTo>
                  <a:lnTo>
                    <a:pt x="661" y="5302"/>
                  </a:lnTo>
                  <a:lnTo>
                    <a:pt x="1562" y="573"/>
                  </a:lnTo>
                  <a:close/>
                  <a:moveTo>
                    <a:pt x="1325" y="1"/>
                  </a:moveTo>
                  <a:cubicBezTo>
                    <a:pt x="1188" y="1"/>
                    <a:pt x="1070" y="98"/>
                    <a:pt x="1045" y="233"/>
                  </a:cubicBezTo>
                  <a:lnTo>
                    <a:pt x="35" y="5536"/>
                  </a:lnTo>
                  <a:cubicBezTo>
                    <a:pt x="0" y="5711"/>
                    <a:pt x="136" y="5875"/>
                    <a:pt x="315" y="5875"/>
                  </a:cubicBezTo>
                  <a:lnTo>
                    <a:pt x="7905" y="5875"/>
                  </a:lnTo>
                  <a:cubicBezTo>
                    <a:pt x="8047" y="5875"/>
                    <a:pt x="8168" y="5770"/>
                    <a:pt x="8188" y="5629"/>
                  </a:cubicBezTo>
                  <a:lnTo>
                    <a:pt x="8944" y="326"/>
                  </a:lnTo>
                  <a:cubicBezTo>
                    <a:pt x="8969" y="154"/>
                    <a:pt x="8835" y="1"/>
                    <a:pt x="8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47"/>
            <p:cNvSpPr/>
            <p:nvPr/>
          </p:nvSpPr>
          <p:spPr>
            <a:xfrm>
              <a:off x="2940575" y="4239275"/>
              <a:ext cx="215025" cy="132550"/>
            </a:xfrm>
            <a:custGeom>
              <a:rect b="b" l="l" r="r" t="t"/>
              <a:pathLst>
                <a:path extrusionOk="0" h="5302" w="8601">
                  <a:moveTo>
                    <a:pt x="1265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86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47"/>
            <p:cNvSpPr/>
            <p:nvPr/>
          </p:nvSpPr>
          <p:spPr>
            <a:xfrm>
              <a:off x="2932575" y="4232125"/>
              <a:ext cx="230900" cy="146875"/>
            </a:xfrm>
            <a:custGeom>
              <a:rect b="b" l="l" r="r" t="t"/>
              <a:pathLst>
                <a:path extrusionOk="0" h="5875" w="9236">
                  <a:moveTo>
                    <a:pt x="8574" y="572"/>
                  </a:moveTo>
                  <a:lnTo>
                    <a:pt x="7673" y="5301"/>
                  </a:lnTo>
                  <a:lnTo>
                    <a:pt x="684" y="5301"/>
                  </a:lnTo>
                  <a:lnTo>
                    <a:pt x="1811" y="572"/>
                  </a:lnTo>
                  <a:close/>
                  <a:moveTo>
                    <a:pt x="1585" y="1"/>
                  </a:moveTo>
                  <a:cubicBezTo>
                    <a:pt x="1453" y="1"/>
                    <a:pt x="1337" y="91"/>
                    <a:pt x="1306" y="220"/>
                  </a:cubicBezTo>
                  <a:lnTo>
                    <a:pt x="43" y="5522"/>
                  </a:lnTo>
                  <a:cubicBezTo>
                    <a:pt x="1" y="5701"/>
                    <a:pt x="136" y="5873"/>
                    <a:pt x="321" y="5874"/>
                  </a:cubicBezTo>
                  <a:lnTo>
                    <a:pt x="7910" y="5874"/>
                  </a:lnTo>
                  <a:cubicBezTo>
                    <a:pt x="8048" y="5874"/>
                    <a:pt x="8165" y="5777"/>
                    <a:pt x="8191" y="5641"/>
                  </a:cubicBezTo>
                  <a:lnTo>
                    <a:pt x="9202" y="341"/>
                  </a:lnTo>
                  <a:cubicBezTo>
                    <a:pt x="9236" y="164"/>
                    <a:pt x="9100" y="1"/>
                    <a:pt x="89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47"/>
            <p:cNvSpPr/>
            <p:nvPr/>
          </p:nvSpPr>
          <p:spPr>
            <a:xfrm>
              <a:off x="3320050" y="4239275"/>
              <a:ext cx="202325" cy="132550"/>
            </a:xfrm>
            <a:custGeom>
              <a:rect b="b" l="l" r="r" t="t"/>
              <a:pathLst>
                <a:path extrusionOk="0" h="5302" w="8093">
                  <a:moveTo>
                    <a:pt x="757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80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47"/>
            <p:cNvSpPr/>
            <p:nvPr/>
          </p:nvSpPr>
          <p:spPr>
            <a:xfrm>
              <a:off x="3312325" y="4232100"/>
              <a:ext cx="217550" cy="146900"/>
            </a:xfrm>
            <a:custGeom>
              <a:rect b="b" l="l" r="r" t="t"/>
              <a:pathLst>
                <a:path extrusionOk="0" h="5876" w="8702">
                  <a:moveTo>
                    <a:pt x="8086" y="573"/>
                  </a:moveTo>
                  <a:lnTo>
                    <a:pt x="7638" y="5302"/>
                  </a:lnTo>
                  <a:lnTo>
                    <a:pt x="639" y="5302"/>
                  </a:lnTo>
                  <a:lnTo>
                    <a:pt x="1313" y="573"/>
                  </a:lnTo>
                  <a:close/>
                  <a:moveTo>
                    <a:pt x="1066" y="1"/>
                  </a:moveTo>
                  <a:cubicBezTo>
                    <a:pt x="924" y="1"/>
                    <a:pt x="802" y="106"/>
                    <a:pt x="783" y="247"/>
                  </a:cubicBezTo>
                  <a:lnTo>
                    <a:pt x="27" y="5549"/>
                  </a:lnTo>
                  <a:cubicBezTo>
                    <a:pt x="1" y="5720"/>
                    <a:pt x="136" y="5875"/>
                    <a:pt x="310" y="5875"/>
                  </a:cubicBezTo>
                  <a:lnTo>
                    <a:pt x="7899" y="5875"/>
                  </a:lnTo>
                  <a:cubicBezTo>
                    <a:pt x="8047" y="5875"/>
                    <a:pt x="8170" y="5763"/>
                    <a:pt x="8184" y="5615"/>
                  </a:cubicBezTo>
                  <a:lnTo>
                    <a:pt x="8686" y="315"/>
                  </a:lnTo>
                  <a:cubicBezTo>
                    <a:pt x="8702" y="145"/>
                    <a:pt x="8570" y="1"/>
                    <a:pt x="84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47"/>
            <p:cNvSpPr/>
            <p:nvPr/>
          </p:nvSpPr>
          <p:spPr>
            <a:xfrm>
              <a:off x="2561100" y="4239275"/>
              <a:ext cx="227750" cy="132550"/>
            </a:xfrm>
            <a:custGeom>
              <a:rect b="b" l="l" r="r" t="t"/>
              <a:pathLst>
                <a:path extrusionOk="0" h="5302" w="9110">
                  <a:moveTo>
                    <a:pt x="1773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47"/>
            <p:cNvSpPr/>
            <p:nvPr/>
          </p:nvSpPr>
          <p:spPr>
            <a:xfrm>
              <a:off x="2552825" y="4232125"/>
              <a:ext cx="244175" cy="146875"/>
            </a:xfrm>
            <a:custGeom>
              <a:rect b="b" l="l" r="r" t="t"/>
              <a:pathLst>
                <a:path extrusionOk="0" h="5875" w="9767">
                  <a:moveTo>
                    <a:pt x="9061" y="572"/>
                  </a:moveTo>
                  <a:lnTo>
                    <a:pt x="7706" y="5301"/>
                  </a:lnTo>
                  <a:lnTo>
                    <a:pt x="731" y="5301"/>
                  </a:lnTo>
                  <a:lnTo>
                    <a:pt x="2311" y="572"/>
                  </a:lnTo>
                  <a:close/>
                  <a:moveTo>
                    <a:pt x="2104" y="1"/>
                  </a:moveTo>
                  <a:cubicBezTo>
                    <a:pt x="1981" y="1"/>
                    <a:pt x="1871" y="79"/>
                    <a:pt x="1833" y="197"/>
                  </a:cubicBezTo>
                  <a:lnTo>
                    <a:pt x="62" y="5498"/>
                  </a:lnTo>
                  <a:cubicBezTo>
                    <a:pt x="0" y="5682"/>
                    <a:pt x="137" y="5874"/>
                    <a:pt x="333" y="5874"/>
                  </a:cubicBezTo>
                  <a:lnTo>
                    <a:pt x="7921" y="5874"/>
                  </a:lnTo>
                  <a:cubicBezTo>
                    <a:pt x="8050" y="5874"/>
                    <a:pt x="8161" y="5790"/>
                    <a:pt x="8197" y="5667"/>
                  </a:cubicBezTo>
                  <a:lnTo>
                    <a:pt x="9714" y="366"/>
                  </a:lnTo>
                  <a:cubicBezTo>
                    <a:pt x="9767" y="183"/>
                    <a:pt x="9630" y="1"/>
                    <a:pt x="9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7"/>
            <p:cNvSpPr/>
            <p:nvPr/>
          </p:nvSpPr>
          <p:spPr>
            <a:xfrm>
              <a:off x="5027625" y="4366929"/>
              <a:ext cx="237475" cy="142075"/>
            </a:xfrm>
            <a:custGeom>
              <a:rect b="b" l="l" r="r" t="t"/>
              <a:pathLst>
                <a:path extrusionOk="0" h="5683" w="9499">
                  <a:moveTo>
                    <a:pt x="1" y="0"/>
                  </a:moveTo>
                  <a:lnTo>
                    <a:pt x="1637" y="5683"/>
                  </a:lnTo>
                  <a:lnTo>
                    <a:pt x="9498" y="5683"/>
                  </a:lnTo>
                  <a:lnTo>
                    <a:pt x="75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7"/>
            <p:cNvSpPr/>
            <p:nvPr/>
          </p:nvSpPr>
          <p:spPr>
            <a:xfrm>
              <a:off x="5019425" y="4364650"/>
              <a:ext cx="254000" cy="156375"/>
            </a:xfrm>
            <a:custGeom>
              <a:rect b="b" l="l" r="r" t="t"/>
              <a:pathLst>
                <a:path extrusionOk="0" h="6255" w="10160">
                  <a:moveTo>
                    <a:pt x="7712" y="573"/>
                  </a:moveTo>
                  <a:lnTo>
                    <a:pt x="9428" y="5682"/>
                  </a:lnTo>
                  <a:lnTo>
                    <a:pt x="2180" y="5682"/>
                  </a:lnTo>
                  <a:lnTo>
                    <a:pt x="708" y="573"/>
                  </a:lnTo>
                  <a:close/>
                  <a:moveTo>
                    <a:pt x="329" y="0"/>
                  </a:moveTo>
                  <a:cubicBezTo>
                    <a:pt x="138" y="0"/>
                    <a:pt x="0" y="182"/>
                    <a:pt x="53" y="366"/>
                  </a:cubicBezTo>
                  <a:lnTo>
                    <a:pt x="1691" y="6048"/>
                  </a:lnTo>
                  <a:cubicBezTo>
                    <a:pt x="1725" y="6170"/>
                    <a:pt x="1838" y="6255"/>
                    <a:pt x="1965" y="6255"/>
                  </a:cubicBezTo>
                  <a:lnTo>
                    <a:pt x="9826" y="6255"/>
                  </a:lnTo>
                  <a:cubicBezTo>
                    <a:pt x="10022" y="6255"/>
                    <a:pt x="10159" y="6062"/>
                    <a:pt x="10097" y="5878"/>
                  </a:cubicBezTo>
                  <a:lnTo>
                    <a:pt x="8188" y="195"/>
                  </a:lnTo>
                  <a:cubicBezTo>
                    <a:pt x="8149" y="79"/>
                    <a:pt x="8040" y="0"/>
                    <a:pt x="7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7"/>
            <p:cNvSpPr/>
            <p:nvPr/>
          </p:nvSpPr>
          <p:spPr>
            <a:xfrm>
              <a:off x="2750850" y="4239275"/>
              <a:ext cx="221350" cy="132550"/>
            </a:xfrm>
            <a:custGeom>
              <a:rect b="b" l="l" r="r" t="t"/>
              <a:pathLst>
                <a:path extrusionOk="0" h="5302" w="8854">
                  <a:moveTo>
                    <a:pt x="1519" y="1"/>
                  </a:moveTo>
                  <a:lnTo>
                    <a:pt x="0" y="5301"/>
                  </a:lnTo>
                  <a:lnTo>
                    <a:pt x="7590" y="5301"/>
                  </a:lnTo>
                  <a:lnTo>
                    <a:pt x="88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7"/>
            <p:cNvSpPr/>
            <p:nvPr/>
          </p:nvSpPr>
          <p:spPr>
            <a:xfrm>
              <a:off x="2742675" y="4232100"/>
              <a:ext cx="237575" cy="146900"/>
            </a:xfrm>
            <a:custGeom>
              <a:rect b="b" l="l" r="r" t="t"/>
              <a:pathLst>
                <a:path extrusionOk="0" h="5876" w="9503">
                  <a:moveTo>
                    <a:pt x="8819" y="573"/>
                  </a:moveTo>
                  <a:lnTo>
                    <a:pt x="7691" y="5302"/>
                  </a:lnTo>
                  <a:lnTo>
                    <a:pt x="708" y="5302"/>
                  </a:lnTo>
                  <a:lnTo>
                    <a:pt x="2061" y="573"/>
                  </a:lnTo>
                  <a:close/>
                  <a:moveTo>
                    <a:pt x="1846" y="1"/>
                  </a:moveTo>
                  <a:cubicBezTo>
                    <a:pt x="1718" y="1"/>
                    <a:pt x="1606" y="85"/>
                    <a:pt x="1571" y="208"/>
                  </a:cubicBezTo>
                  <a:lnTo>
                    <a:pt x="53" y="5510"/>
                  </a:lnTo>
                  <a:cubicBezTo>
                    <a:pt x="1" y="5693"/>
                    <a:pt x="138" y="5875"/>
                    <a:pt x="327" y="5875"/>
                  </a:cubicBezTo>
                  <a:lnTo>
                    <a:pt x="7917" y="5875"/>
                  </a:lnTo>
                  <a:cubicBezTo>
                    <a:pt x="8049" y="5875"/>
                    <a:pt x="8164" y="5784"/>
                    <a:pt x="8195" y="5656"/>
                  </a:cubicBezTo>
                  <a:lnTo>
                    <a:pt x="9460" y="353"/>
                  </a:lnTo>
                  <a:cubicBezTo>
                    <a:pt x="9502" y="174"/>
                    <a:pt x="9366" y="1"/>
                    <a:pt x="9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7"/>
            <p:cNvSpPr/>
            <p:nvPr/>
          </p:nvSpPr>
          <p:spPr>
            <a:xfrm>
              <a:off x="2513650" y="4371800"/>
              <a:ext cx="237225" cy="142075"/>
            </a:xfrm>
            <a:custGeom>
              <a:rect b="b" l="l" r="r" t="t"/>
              <a:pathLst>
                <a:path extrusionOk="0" h="5683" w="9489">
                  <a:moveTo>
                    <a:pt x="1899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94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7"/>
            <p:cNvSpPr/>
            <p:nvPr/>
          </p:nvSpPr>
          <p:spPr>
            <a:xfrm>
              <a:off x="2505325" y="4364650"/>
              <a:ext cx="253750" cy="156375"/>
            </a:xfrm>
            <a:custGeom>
              <a:rect b="b" l="l" r="r" t="t"/>
              <a:pathLst>
                <a:path extrusionOk="0" h="6255" w="10150">
                  <a:moveTo>
                    <a:pt x="9442" y="573"/>
                  </a:moveTo>
                  <a:lnTo>
                    <a:pt x="7980" y="5682"/>
                  </a:lnTo>
                  <a:lnTo>
                    <a:pt x="731" y="5682"/>
                  </a:lnTo>
                  <a:lnTo>
                    <a:pt x="2438" y="573"/>
                  </a:lnTo>
                  <a:close/>
                  <a:moveTo>
                    <a:pt x="2233" y="0"/>
                  </a:moveTo>
                  <a:cubicBezTo>
                    <a:pt x="2110" y="0"/>
                    <a:pt x="2000" y="79"/>
                    <a:pt x="1962" y="197"/>
                  </a:cubicBezTo>
                  <a:lnTo>
                    <a:pt x="64" y="5878"/>
                  </a:lnTo>
                  <a:cubicBezTo>
                    <a:pt x="1" y="6064"/>
                    <a:pt x="139" y="6255"/>
                    <a:pt x="334" y="6255"/>
                  </a:cubicBezTo>
                  <a:lnTo>
                    <a:pt x="8195" y="6255"/>
                  </a:lnTo>
                  <a:cubicBezTo>
                    <a:pt x="8323" y="6255"/>
                    <a:pt x="8435" y="6170"/>
                    <a:pt x="8471" y="6047"/>
                  </a:cubicBezTo>
                  <a:lnTo>
                    <a:pt x="10097" y="366"/>
                  </a:lnTo>
                  <a:cubicBezTo>
                    <a:pt x="10150" y="182"/>
                    <a:pt x="10012" y="0"/>
                    <a:pt x="9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7"/>
            <p:cNvSpPr/>
            <p:nvPr/>
          </p:nvSpPr>
          <p:spPr>
            <a:xfrm>
              <a:off x="4439250" y="4234404"/>
              <a:ext cx="208925" cy="132550"/>
            </a:xfrm>
            <a:custGeom>
              <a:rect b="b" l="l" r="r" t="t"/>
              <a:pathLst>
                <a:path extrusionOk="0" h="5302" w="8357">
                  <a:moveTo>
                    <a:pt x="1" y="1"/>
                  </a:moveTo>
                  <a:lnTo>
                    <a:pt x="767" y="5301"/>
                  </a:lnTo>
                  <a:lnTo>
                    <a:pt x="8357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7"/>
            <p:cNvSpPr/>
            <p:nvPr/>
          </p:nvSpPr>
          <p:spPr>
            <a:xfrm>
              <a:off x="4431575" y="4232100"/>
              <a:ext cx="224475" cy="146900"/>
            </a:xfrm>
            <a:custGeom>
              <a:rect b="b" l="l" r="r" t="t"/>
              <a:pathLst>
                <a:path extrusionOk="0" h="5876" w="8979">
                  <a:moveTo>
                    <a:pt x="7408" y="573"/>
                  </a:moveTo>
                  <a:lnTo>
                    <a:pt x="8318" y="5302"/>
                  </a:lnTo>
                  <a:lnTo>
                    <a:pt x="1321" y="5302"/>
                  </a:lnTo>
                  <a:lnTo>
                    <a:pt x="638" y="573"/>
                  </a:lnTo>
                  <a:close/>
                  <a:moveTo>
                    <a:pt x="308" y="1"/>
                  </a:moveTo>
                  <a:cubicBezTo>
                    <a:pt x="133" y="1"/>
                    <a:pt x="0" y="156"/>
                    <a:pt x="24" y="327"/>
                  </a:cubicBezTo>
                  <a:lnTo>
                    <a:pt x="791" y="5629"/>
                  </a:lnTo>
                  <a:cubicBezTo>
                    <a:pt x="811" y="5770"/>
                    <a:pt x="932" y="5874"/>
                    <a:pt x="1074" y="5875"/>
                  </a:cubicBezTo>
                  <a:lnTo>
                    <a:pt x="8664" y="5875"/>
                  </a:lnTo>
                  <a:cubicBezTo>
                    <a:pt x="8843" y="5875"/>
                    <a:pt x="8979" y="5711"/>
                    <a:pt x="8944" y="5534"/>
                  </a:cubicBezTo>
                  <a:lnTo>
                    <a:pt x="7924" y="233"/>
                  </a:lnTo>
                  <a:cubicBezTo>
                    <a:pt x="7898" y="98"/>
                    <a:pt x="7781" y="1"/>
                    <a:pt x="7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7"/>
            <p:cNvSpPr/>
            <p:nvPr/>
          </p:nvSpPr>
          <p:spPr>
            <a:xfrm>
              <a:off x="4255900" y="4239275"/>
              <a:ext cx="202550" cy="132550"/>
            </a:xfrm>
            <a:custGeom>
              <a:rect b="b" l="l" r="r" t="t"/>
              <a:pathLst>
                <a:path extrusionOk="0" h="5302" w="8102">
                  <a:moveTo>
                    <a:pt x="0" y="1"/>
                  </a:moveTo>
                  <a:lnTo>
                    <a:pt x="513" y="5301"/>
                  </a:lnTo>
                  <a:lnTo>
                    <a:pt x="8101" y="5301"/>
                  </a:lnTo>
                  <a:lnTo>
                    <a:pt x="73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7"/>
            <p:cNvSpPr/>
            <p:nvPr/>
          </p:nvSpPr>
          <p:spPr>
            <a:xfrm>
              <a:off x="4248325" y="4232100"/>
              <a:ext cx="217825" cy="146900"/>
            </a:xfrm>
            <a:custGeom>
              <a:rect b="b" l="l" r="r" t="t"/>
              <a:pathLst>
                <a:path extrusionOk="0" h="5876" w="8713">
                  <a:moveTo>
                    <a:pt x="7390" y="573"/>
                  </a:moveTo>
                  <a:lnTo>
                    <a:pt x="8075" y="5302"/>
                  </a:lnTo>
                  <a:lnTo>
                    <a:pt x="1075" y="5302"/>
                  </a:lnTo>
                  <a:lnTo>
                    <a:pt x="617" y="573"/>
                  </a:lnTo>
                  <a:close/>
                  <a:moveTo>
                    <a:pt x="302" y="1"/>
                  </a:moveTo>
                  <a:cubicBezTo>
                    <a:pt x="133" y="1"/>
                    <a:pt x="1" y="145"/>
                    <a:pt x="17" y="313"/>
                  </a:cubicBezTo>
                  <a:lnTo>
                    <a:pt x="530" y="5616"/>
                  </a:lnTo>
                  <a:cubicBezTo>
                    <a:pt x="544" y="5763"/>
                    <a:pt x="667" y="5875"/>
                    <a:pt x="815" y="5875"/>
                  </a:cubicBezTo>
                  <a:lnTo>
                    <a:pt x="8405" y="5875"/>
                  </a:lnTo>
                  <a:cubicBezTo>
                    <a:pt x="8580" y="5874"/>
                    <a:pt x="8713" y="5720"/>
                    <a:pt x="8689" y="5549"/>
                  </a:cubicBezTo>
                  <a:lnTo>
                    <a:pt x="7922" y="245"/>
                  </a:lnTo>
                  <a:cubicBezTo>
                    <a:pt x="7902" y="104"/>
                    <a:pt x="7781" y="1"/>
                    <a:pt x="7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7"/>
            <p:cNvSpPr/>
            <p:nvPr/>
          </p:nvSpPr>
          <p:spPr>
            <a:xfrm>
              <a:off x="4806050" y="4234404"/>
              <a:ext cx="221600" cy="132550"/>
            </a:xfrm>
            <a:custGeom>
              <a:rect b="b" l="l" r="r" t="t"/>
              <a:pathLst>
                <a:path extrusionOk="0" h="5302" w="8864">
                  <a:moveTo>
                    <a:pt x="0" y="1"/>
                  </a:moveTo>
                  <a:lnTo>
                    <a:pt x="1274" y="5301"/>
                  </a:lnTo>
                  <a:lnTo>
                    <a:pt x="8864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7"/>
            <p:cNvSpPr/>
            <p:nvPr/>
          </p:nvSpPr>
          <p:spPr>
            <a:xfrm>
              <a:off x="4798000" y="4232100"/>
              <a:ext cx="237825" cy="146900"/>
            </a:xfrm>
            <a:custGeom>
              <a:rect b="b" l="l" r="r" t="t"/>
              <a:pathLst>
                <a:path extrusionOk="0" h="5876" w="9513">
                  <a:moveTo>
                    <a:pt x="7443" y="573"/>
                  </a:moveTo>
                  <a:lnTo>
                    <a:pt x="8806" y="5302"/>
                  </a:lnTo>
                  <a:lnTo>
                    <a:pt x="1822" y="5302"/>
                  </a:lnTo>
                  <a:lnTo>
                    <a:pt x="685" y="573"/>
                  </a:lnTo>
                  <a:close/>
                  <a:moveTo>
                    <a:pt x="321" y="1"/>
                  </a:moveTo>
                  <a:cubicBezTo>
                    <a:pt x="136" y="1"/>
                    <a:pt x="0" y="174"/>
                    <a:pt x="43" y="354"/>
                  </a:cubicBezTo>
                  <a:lnTo>
                    <a:pt x="1317" y="5656"/>
                  </a:lnTo>
                  <a:cubicBezTo>
                    <a:pt x="1347" y="5784"/>
                    <a:pt x="1463" y="5875"/>
                    <a:pt x="1595" y="5875"/>
                  </a:cubicBezTo>
                  <a:lnTo>
                    <a:pt x="9186" y="5875"/>
                  </a:lnTo>
                  <a:cubicBezTo>
                    <a:pt x="9375" y="5875"/>
                    <a:pt x="9512" y="5692"/>
                    <a:pt x="9460" y="5509"/>
                  </a:cubicBezTo>
                  <a:lnTo>
                    <a:pt x="7932" y="208"/>
                  </a:lnTo>
                  <a:cubicBezTo>
                    <a:pt x="7896" y="85"/>
                    <a:pt x="7785" y="1"/>
                    <a:pt x="7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7"/>
            <p:cNvSpPr/>
            <p:nvPr/>
          </p:nvSpPr>
          <p:spPr>
            <a:xfrm>
              <a:off x="3699500" y="4239275"/>
              <a:ext cx="189750" cy="132550"/>
            </a:xfrm>
            <a:custGeom>
              <a:rect b="b" l="l" r="r" t="t"/>
              <a:pathLst>
                <a:path extrusionOk="0" h="5302" w="7590">
                  <a:moveTo>
                    <a:pt x="249" y="1"/>
                  </a:moveTo>
                  <a:lnTo>
                    <a:pt x="1" y="5301"/>
                  </a:lnTo>
                  <a:lnTo>
                    <a:pt x="7590" y="5301"/>
                  </a:lnTo>
                  <a:lnTo>
                    <a:pt x="7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7"/>
            <p:cNvSpPr/>
            <p:nvPr/>
          </p:nvSpPr>
          <p:spPr>
            <a:xfrm>
              <a:off x="3692175" y="4232100"/>
              <a:ext cx="204225" cy="146900"/>
            </a:xfrm>
            <a:custGeom>
              <a:rect b="b" l="l" r="r" t="t"/>
              <a:pathLst>
                <a:path extrusionOk="0" h="5876" w="8169">
                  <a:moveTo>
                    <a:pt x="7592" y="573"/>
                  </a:moveTo>
                  <a:lnTo>
                    <a:pt x="7597" y="5302"/>
                  </a:lnTo>
                  <a:lnTo>
                    <a:pt x="595" y="5302"/>
                  </a:lnTo>
                  <a:lnTo>
                    <a:pt x="815" y="573"/>
                  </a:lnTo>
                  <a:close/>
                  <a:moveTo>
                    <a:pt x="542" y="1"/>
                  </a:moveTo>
                  <a:cubicBezTo>
                    <a:pt x="390" y="1"/>
                    <a:pt x="264" y="121"/>
                    <a:pt x="256" y="274"/>
                  </a:cubicBezTo>
                  <a:lnTo>
                    <a:pt x="8" y="5575"/>
                  </a:lnTo>
                  <a:cubicBezTo>
                    <a:pt x="0" y="5738"/>
                    <a:pt x="131" y="5874"/>
                    <a:pt x="294" y="5875"/>
                  </a:cubicBezTo>
                  <a:lnTo>
                    <a:pt x="7883" y="5875"/>
                  </a:lnTo>
                  <a:cubicBezTo>
                    <a:pt x="8041" y="5875"/>
                    <a:pt x="8169" y="5747"/>
                    <a:pt x="8169" y="5590"/>
                  </a:cubicBezTo>
                  <a:lnTo>
                    <a:pt x="8164" y="288"/>
                  </a:lnTo>
                  <a:cubicBezTo>
                    <a:pt x="8164" y="129"/>
                    <a:pt x="8035" y="1"/>
                    <a:pt x="7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7"/>
            <p:cNvSpPr/>
            <p:nvPr/>
          </p:nvSpPr>
          <p:spPr>
            <a:xfrm>
              <a:off x="4072500" y="4239275"/>
              <a:ext cx="196225" cy="132550"/>
            </a:xfrm>
            <a:custGeom>
              <a:rect b="b" l="l" r="r" t="t"/>
              <a:pathLst>
                <a:path extrusionOk="0" h="5302" w="7849">
                  <a:moveTo>
                    <a:pt x="1" y="1"/>
                  </a:moveTo>
                  <a:lnTo>
                    <a:pt x="259" y="5301"/>
                  </a:lnTo>
                  <a:lnTo>
                    <a:pt x="7849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7"/>
            <p:cNvSpPr/>
            <p:nvPr/>
          </p:nvSpPr>
          <p:spPr>
            <a:xfrm>
              <a:off x="4065175" y="4232100"/>
              <a:ext cx="211050" cy="146900"/>
            </a:xfrm>
            <a:custGeom>
              <a:rect b="b" l="l" r="r" t="t"/>
              <a:pathLst>
                <a:path extrusionOk="0" h="5876" w="8442">
                  <a:moveTo>
                    <a:pt x="7368" y="573"/>
                  </a:moveTo>
                  <a:lnTo>
                    <a:pt x="7825" y="5302"/>
                  </a:lnTo>
                  <a:lnTo>
                    <a:pt x="824" y="5302"/>
                  </a:lnTo>
                  <a:lnTo>
                    <a:pt x="593" y="573"/>
                  </a:lnTo>
                  <a:close/>
                  <a:moveTo>
                    <a:pt x="291" y="1"/>
                  </a:moveTo>
                  <a:cubicBezTo>
                    <a:pt x="128" y="1"/>
                    <a:pt x="0" y="137"/>
                    <a:pt x="8" y="301"/>
                  </a:cubicBezTo>
                  <a:lnTo>
                    <a:pt x="267" y="5602"/>
                  </a:lnTo>
                  <a:cubicBezTo>
                    <a:pt x="273" y="5755"/>
                    <a:pt x="400" y="5875"/>
                    <a:pt x="552" y="5875"/>
                  </a:cubicBezTo>
                  <a:lnTo>
                    <a:pt x="8142" y="5875"/>
                  </a:lnTo>
                  <a:cubicBezTo>
                    <a:pt x="8310" y="5874"/>
                    <a:pt x="8442" y="5729"/>
                    <a:pt x="8426" y="5561"/>
                  </a:cubicBezTo>
                  <a:lnTo>
                    <a:pt x="7914" y="258"/>
                  </a:lnTo>
                  <a:cubicBezTo>
                    <a:pt x="7900" y="112"/>
                    <a:pt x="7777" y="1"/>
                    <a:pt x="7629" y="1"/>
                  </a:cubicBezTo>
                  <a:lnTo>
                    <a:pt x="294" y="1"/>
                  </a:lnTo>
                  <a:cubicBezTo>
                    <a:pt x="293" y="1"/>
                    <a:pt x="292" y="1"/>
                    <a:pt x="2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7"/>
            <p:cNvSpPr/>
            <p:nvPr/>
          </p:nvSpPr>
          <p:spPr>
            <a:xfrm>
              <a:off x="3889100" y="4239275"/>
              <a:ext cx="189900" cy="132550"/>
            </a:xfrm>
            <a:custGeom>
              <a:rect b="b" l="l" r="r" t="t"/>
              <a:pathLst>
                <a:path extrusionOk="0" h="5302" w="7596">
                  <a:moveTo>
                    <a:pt x="1" y="1"/>
                  </a:moveTo>
                  <a:lnTo>
                    <a:pt x="6" y="5301"/>
                  </a:lnTo>
                  <a:lnTo>
                    <a:pt x="7595" y="5301"/>
                  </a:lnTo>
                  <a:lnTo>
                    <a:pt x="7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7"/>
            <p:cNvSpPr/>
            <p:nvPr/>
          </p:nvSpPr>
          <p:spPr>
            <a:xfrm>
              <a:off x="3881975" y="4232100"/>
              <a:ext cx="204350" cy="146900"/>
            </a:xfrm>
            <a:custGeom>
              <a:rect b="b" l="l" r="r" t="t"/>
              <a:pathLst>
                <a:path extrusionOk="0" h="5876" w="8174">
                  <a:moveTo>
                    <a:pt x="7349" y="573"/>
                  </a:moveTo>
                  <a:lnTo>
                    <a:pt x="7579" y="5302"/>
                  </a:lnTo>
                  <a:lnTo>
                    <a:pt x="577" y="5302"/>
                  </a:lnTo>
                  <a:lnTo>
                    <a:pt x="572" y="573"/>
                  </a:lnTo>
                  <a:close/>
                  <a:moveTo>
                    <a:pt x="286" y="1"/>
                  </a:moveTo>
                  <a:cubicBezTo>
                    <a:pt x="128" y="1"/>
                    <a:pt x="0" y="129"/>
                    <a:pt x="0" y="286"/>
                  </a:cubicBezTo>
                  <a:lnTo>
                    <a:pt x="5" y="5588"/>
                  </a:lnTo>
                  <a:cubicBezTo>
                    <a:pt x="5" y="5747"/>
                    <a:pt x="133" y="5875"/>
                    <a:pt x="291" y="5875"/>
                  </a:cubicBezTo>
                  <a:lnTo>
                    <a:pt x="7880" y="5875"/>
                  </a:lnTo>
                  <a:cubicBezTo>
                    <a:pt x="8043" y="5875"/>
                    <a:pt x="8174" y="5738"/>
                    <a:pt x="8166" y="5574"/>
                  </a:cubicBezTo>
                  <a:lnTo>
                    <a:pt x="7907" y="274"/>
                  </a:lnTo>
                  <a:cubicBezTo>
                    <a:pt x="7900" y="121"/>
                    <a:pt x="7774" y="1"/>
                    <a:pt x="7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7"/>
            <p:cNvSpPr/>
            <p:nvPr/>
          </p:nvSpPr>
          <p:spPr>
            <a:xfrm>
              <a:off x="3509800" y="4239275"/>
              <a:ext cx="195950" cy="132550"/>
            </a:xfrm>
            <a:custGeom>
              <a:rect b="b" l="l" r="r" t="t"/>
              <a:pathLst>
                <a:path extrusionOk="0" h="5302" w="7838">
                  <a:moveTo>
                    <a:pt x="503" y="1"/>
                  </a:moveTo>
                  <a:lnTo>
                    <a:pt x="0" y="5301"/>
                  </a:lnTo>
                  <a:lnTo>
                    <a:pt x="7589" y="5301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7"/>
            <p:cNvSpPr/>
            <p:nvPr/>
          </p:nvSpPr>
          <p:spPr>
            <a:xfrm>
              <a:off x="3502275" y="4232100"/>
              <a:ext cx="210800" cy="146900"/>
            </a:xfrm>
            <a:custGeom>
              <a:rect b="b" l="l" r="r" t="t"/>
              <a:pathLst>
                <a:path extrusionOk="0" h="5876" w="8432">
                  <a:moveTo>
                    <a:pt x="7838" y="573"/>
                  </a:moveTo>
                  <a:lnTo>
                    <a:pt x="7617" y="5302"/>
                  </a:lnTo>
                  <a:lnTo>
                    <a:pt x="615" y="5302"/>
                  </a:lnTo>
                  <a:lnTo>
                    <a:pt x="1064" y="573"/>
                  </a:lnTo>
                  <a:close/>
                  <a:moveTo>
                    <a:pt x="804" y="1"/>
                  </a:moveTo>
                  <a:cubicBezTo>
                    <a:pt x="655" y="1"/>
                    <a:pt x="532" y="113"/>
                    <a:pt x="518" y="261"/>
                  </a:cubicBezTo>
                  <a:lnTo>
                    <a:pt x="16" y="5561"/>
                  </a:lnTo>
                  <a:cubicBezTo>
                    <a:pt x="0" y="5729"/>
                    <a:pt x="132" y="5875"/>
                    <a:pt x="301" y="5875"/>
                  </a:cubicBezTo>
                  <a:lnTo>
                    <a:pt x="7890" y="5875"/>
                  </a:lnTo>
                  <a:cubicBezTo>
                    <a:pt x="8043" y="5875"/>
                    <a:pt x="8169" y="5755"/>
                    <a:pt x="8175" y="5602"/>
                  </a:cubicBezTo>
                  <a:lnTo>
                    <a:pt x="8424" y="301"/>
                  </a:lnTo>
                  <a:cubicBezTo>
                    <a:pt x="8432" y="138"/>
                    <a:pt x="8302" y="1"/>
                    <a:pt x="8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7"/>
            <p:cNvSpPr/>
            <p:nvPr/>
          </p:nvSpPr>
          <p:spPr>
            <a:xfrm>
              <a:off x="4268700" y="4371800"/>
              <a:ext cx="210275" cy="142075"/>
            </a:xfrm>
            <a:custGeom>
              <a:rect b="b" l="l" r="r" t="t"/>
              <a:pathLst>
                <a:path extrusionOk="0" h="5683" w="8411">
                  <a:moveTo>
                    <a:pt x="1" y="0"/>
                  </a:moveTo>
                  <a:lnTo>
                    <a:pt x="549" y="5683"/>
                  </a:lnTo>
                  <a:lnTo>
                    <a:pt x="8411" y="5683"/>
                  </a:lnTo>
                  <a:lnTo>
                    <a:pt x="75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7"/>
            <p:cNvSpPr/>
            <p:nvPr/>
          </p:nvSpPr>
          <p:spPr>
            <a:xfrm>
              <a:off x="4261175" y="4364650"/>
              <a:ext cx="225500" cy="156375"/>
            </a:xfrm>
            <a:custGeom>
              <a:rect b="b" l="l" r="r" t="t"/>
              <a:pathLst>
                <a:path extrusionOk="0" h="6255" w="9020">
                  <a:moveTo>
                    <a:pt x="7643" y="573"/>
                  </a:moveTo>
                  <a:lnTo>
                    <a:pt x="8381" y="5682"/>
                  </a:lnTo>
                  <a:lnTo>
                    <a:pt x="1111" y="5682"/>
                  </a:lnTo>
                  <a:lnTo>
                    <a:pt x="616" y="573"/>
                  </a:lnTo>
                  <a:close/>
                  <a:moveTo>
                    <a:pt x="301" y="0"/>
                  </a:moveTo>
                  <a:cubicBezTo>
                    <a:pt x="133" y="0"/>
                    <a:pt x="1" y="147"/>
                    <a:pt x="16" y="314"/>
                  </a:cubicBezTo>
                  <a:lnTo>
                    <a:pt x="566" y="5996"/>
                  </a:lnTo>
                  <a:cubicBezTo>
                    <a:pt x="580" y="6143"/>
                    <a:pt x="703" y="6255"/>
                    <a:pt x="850" y="6255"/>
                  </a:cubicBezTo>
                  <a:lnTo>
                    <a:pt x="8712" y="6255"/>
                  </a:lnTo>
                  <a:cubicBezTo>
                    <a:pt x="8886" y="6255"/>
                    <a:pt x="9019" y="6099"/>
                    <a:pt x="8995" y="5928"/>
                  </a:cubicBezTo>
                  <a:lnTo>
                    <a:pt x="8173" y="247"/>
                  </a:lnTo>
                  <a:cubicBezTo>
                    <a:pt x="8153" y="106"/>
                    <a:pt x="8032" y="0"/>
                    <a:pt x="78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7"/>
            <p:cNvSpPr/>
            <p:nvPr/>
          </p:nvSpPr>
          <p:spPr>
            <a:xfrm>
              <a:off x="4458425" y="4366929"/>
              <a:ext cx="217075" cy="142075"/>
            </a:xfrm>
            <a:custGeom>
              <a:rect b="b" l="l" r="r" t="t"/>
              <a:pathLst>
                <a:path extrusionOk="0" h="5683" w="8683">
                  <a:moveTo>
                    <a:pt x="0" y="0"/>
                  </a:moveTo>
                  <a:lnTo>
                    <a:pt x="822" y="5683"/>
                  </a:lnTo>
                  <a:lnTo>
                    <a:pt x="8683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47"/>
            <p:cNvSpPr/>
            <p:nvPr/>
          </p:nvSpPr>
          <p:spPr>
            <a:xfrm>
              <a:off x="4450725" y="4364650"/>
              <a:ext cx="232675" cy="156375"/>
            </a:xfrm>
            <a:custGeom>
              <a:rect b="b" l="l" r="r" t="t"/>
              <a:pathLst>
                <a:path extrusionOk="0" h="6255" w="9307">
                  <a:moveTo>
                    <a:pt x="7662" y="573"/>
                  </a:moveTo>
                  <a:lnTo>
                    <a:pt x="8645" y="5682"/>
                  </a:lnTo>
                  <a:lnTo>
                    <a:pt x="1378" y="5682"/>
                  </a:lnTo>
                  <a:lnTo>
                    <a:pt x="639" y="573"/>
                  </a:lnTo>
                  <a:close/>
                  <a:moveTo>
                    <a:pt x="308" y="0"/>
                  </a:moveTo>
                  <a:cubicBezTo>
                    <a:pt x="134" y="0"/>
                    <a:pt x="1" y="156"/>
                    <a:pt x="25" y="327"/>
                  </a:cubicBezTo>
                  <a:lnTo>
                    <a:pt x="846" y="6010"/>
                  </a:lnTo>
                  <a:cubicBezTo>
                    <a:pt x="867" y="6149"/>
                    <a:pt x="987" y="6255"/>
                    <a:pt x="1130" y="6255"/>
                  </a:cubicBezTo>
                  <a:lnTo>
                    <a:pt x="8991" y="6255"/>
                  </a:lnTo>
                  <a:cubicBezTo>
                    <a:pt x="9170" y="6255"/>
                    <a:pt x="9306" y="6091"/>
                    <a:pt x="9271" y="5914"/>
                  </a:cubicBezTo>
                  <a:lnTo>
                    <a:pt x="8178" y="232"/>
                  </a:lnTo>
                  <a:cubicBezTo>
                    <a:pt x="8153" y="98"/>
                    <a:pt x="8035" y="0"/>
                    <a:pt x="78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7"/>
            <p:cNvSpPr/>
            <p:nvPr/>
          </p:nvSpPr>
          <p:spPr>
            <a:xfrm>
              <a:off x="2710200" y="4371800"/>
              <a:ext cx="230400" cy="142075"/>
            </a:xfrm>
            <a:custGeom>
              <a:rect b="b" l="l" r="r" t="t"/>
              <a:pathLst>
                <a:path extrusionOk="0" h="5683" w="9216">
                  <a:moveTo>
                    <a:pt x="1626" y="0"/>
                  </a:moveTo>
                  <a:lnTo>
                    <a:pt x="0" y="5683"/>
                  </a:lnTo>
                  <a:lnTo>
                    <a:pt x="7861" y="5683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7"/>
            <p:cNvSpPr/>
            <p:nvPr/>
          </p:nvSpPr>
          <p:spPr>
            <a:xfrm>
              <a:off x="2702025" y="4364650"/>
              <a:ext cx="246600" cy="156375"/>
            </a:xfrm>
            <a:custGeom>
              <a:rect b="b" l="l" r="r" t="t"/>
              <a:pathLst>
                <a:path extrusionOk="0" h="6255" w="9864">
                  <a:moveTo>
                    <a:pt x="9182" y="573"/>
                  </a:moveTo>
                  <a:lnTo>
                    <a:pt x="7963" y="5682"/>
                  </a:lnTo>
                  <a:lnTo>
                    <a:pt x="708" y="5682"/>
                  </a:lnTo>
                  <a:lnTo>
                    <a:pt x="2170" y="573"/>
                  </a:lnTo>
                  <a:close/>
                  <a:moveTo>
                    <a:pt x="1953" y="0"/>
                  </a:moveTo>
                  <a:cubicBezTo>
                    <a:pt x="1827" y="0"/>
                    <a:pt x="1714" y="85"/>
                    <a:pt x="1679" y="208"/>
                  </a:cubicBezTo>
                  <a:lnTo>
                    <a:pt x="52" y="5889"/>
                  </a:lnTo>
                  <a:cubicBezTo>
                    <a:pt x="0" y="6073"/>
                    <a:pt x="137" y="6255"/>
                    <a:pt x="327" y="6255"/>
                  </a:cubicBezTo>
                  <a:lnTo>
                    <a:pt x="8188" y="6255"/>
                  </a:lnTo>
                  <a:cubicBezTo>
                    <a:pt x="8320" y="6255"/>
                    <a:pt x="8436" y="6164"/>
                    <a:pt x="8466" y="6034"/>
                  </a:cubicBezTo>
                  <a:lnTo>
                    <a:pt x="9821" y="353"/>
                  </a:lnTo>
                  <a:cubicBezTo>
                    <a:pt x="9863" y="173"/>
                    <a:pt x="9727" y="0"/>
                    <a:pt x="95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7"/>
            <p:cNvSpPr/>
            <p:nvPr/>
          </p:nvSpPr>
          <p:spPr>
            <a:xfrm>
              <a:off x="4648150" y="4366929"/>
              <a:ext cx="223875" cy="142075"/>
            </a:xfrm>
            <a:custGeom>
              <a:rect b="b" l="l" r="r" t="t"/>
              <a:pathLst>
                <a:path extrusionOk="0" h="5683" w="8955">
                  <a:moveTo>
                    <a:pt x="1" y="0"/>
                  </a:moveTo>
                  <a:lnTo>
                    <a:pt x="1094" y="5683"/>
                  </a:lnTo>
                  <a:lnTo>
                    <a:pt x="8955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7"/>
            <p:cNvSpPr/>
            <p:nvPr/>
          </p:nvSpPr>
          <p:spPr>
            <a:xfrm>
              <a:off x="4640275" y="4364650"/>
              <a:ext cx="239800" cy="156375"/>
            </a:xfrm>
            <a:custGeom>
              <a:rect b="b" l="l" r="r" t="t"/>
              <a:pathLst>
                <a:path extrusionOk="0" h="6255" w="9592">
                  <a:moveTo>
                    <a:pt x="7678" y="573"/>
                  </a:moveTo>
                  <a:lnTo>
                    <a:pt x="8906" y="5682"/>
                  </a:lnTo>
                  <a:lnTo>
                    <a:pt x="1645" y="5682"/>
                  </a:lnTo>
                  <a:lnTo>
                    <a:pt x="662" y="573"/>
                  </a:lnTo>
                  <a:close/>
                  <a:moveTo>
                    <a:pt x="316" y="0"/>
                  </a:moveTo>
                  <a:cubicBezTo>
                    <a:pt x="136" y="0"/>
                    <a:pt x="0" y="165"/>
                    <a:pt x="35" y="341"/>
                  </a:cubicBezTo>
                  <a:lnTo>
                    <a:pt x="1128" y="6023"/>
                  </a:lnTo>
                  <a:cubicBezTo>
                    <a:pt x="1154" y="6157"/>
                    <a:pt x="1272" y="6255"/>
                    <a:pt x="1409" y="6255"/>
                  </a:cubicBezTo>
                  <a:lnTo>
                    <a:pt x="9270" y="6255"/>
                  </a:lnTo>
                  <a:lnTo>
                    <a:pt x="9270" y="6253"/>
                  </a:lnTo>
                  <a:cubicBezTo>
                    <a:pt x="9456" y="6253"/>
                    <a:pt x="9592" y="6082"/>
                    <a:pt x="9549" y="5901"/>
                  </a:cubicBezTo>
                  <a:lnTo>
                    <a:pt x="8183" y="220"/>
                  </a:lnTo>
                  <a:cubicBezTo>
                    <a:pt x="8152" y="91"/>
                    <a:pt x="8037" y="0"/>
                    <a:pt x="79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7"/>
            <p:cNvSpPr/>
            <p:nvPr/>
          </p:nvSpPr>
          <p:spPr>
            <a:xfrm>
              <a:off x="3889225" y="4371800"/>
              <a:ext cx="196700" cy="142075"/>
            </a:xfrm>
            <a:custGeom>
              <a:rect b="b" l="l" r="r" t="t"/>
              <a:pathLst>
                <a:path extrusionOk="0" h="5683" w="7868">
                  <a:moveTo>
                    <a:pt x="1" y="0"/>
                  </a:moveTo>
                  <a:lnTo>
                    <a:pt x="6" y="5683"/>
                  </a:lnTo>
                  <a:lnTo>
                    <a:pt x="7867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7"/>
            <p:cNvSpPr/>
            <p:nvPr/>
          </p:nvSpPr>
          <p:spPr>
            <a:xfrm>
              <a:off x="3882100" y="4364650"/>
              <a:ext cx="211150" cy="156375"/>
            </a:xfrm>
            <a:custGeom>
              <a:rect b="b" l="l" r="r" t="t"/>
              <a:pathLst>
                <a:path extrusionOk="0" h="6255" w="8446">
                  <a:moveTo>
                    <a:pt x="7602" y="573"/>
                  </a:moveTo>
                  <a:lnTo>
                    <a:pt x="7851" y="5682"/>
                  </a:lnTo>
                  <a:lnTo>
                    <a:pt x="577" y="5682"/>
                  </a:lnTo>
                  <a:lnTo>
                    <a:pt x="572" y="573"/>
                  </a:lnTo>
                  <a:close/>
                  <a:moveTo>
                    <a:pt x="286" y="0"/>
                  </a:moveTo>
                  <a:cubicBezTo>
                    <a:pt x="128" y="0"/>
                    <a:pt x="0" y="129"/>
                    <a:pt x="0" y="286"/>
                  </a:cubicBezTo>
                  <a:lnTo>
                    <a:pt x="5" y="5969"/>
                  </a:lnTo>
                  <a:cubicBezTo>
                    <a:pt x="4" y="6126"/>
                    <a:pt x="132" y="6255"/>
                    <a:pt x="291" y="6255"/>
                  </a:cubicBezTo>
                  <a:lnTo>
                    <a:pt x="8152" y="6255"/>
                  </a:lnTo>
                  <a:cubicBezTo>
                    <a:pt x="8316" y="6255"/>
                    <a:pt x="8446" y="6117"/>
                    <a:pt x="8438" y="5955"/>
                  </a:cubicBezTo>
                  <a:lnTo>
                    <a:pt x="8161" y="272"/>
                  </a:lnTo>
                  <a:cubicBezTo>
                    <a:pt x="8154" y="121"/>
                    <a:pt x="8028" y="0"/>
                    <a:pt x="7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7"/>
            <p:cNvSpPr/>
            <p:nvPr/>
          </p:nvSpPr>
          <p:spPr>
            <a:xfrm>
              <a:off x="4837900" y="4366929"/>
              <a:ext cx="230675" cy="142075"/>
            </a:xfrm>
            <a:custGeom>
              <a:rect b="b" l="l" r="r" t="t"/>
              <a:pathLst>
                <a:path extrusionOk="0" h="5683" w="9227">
                  <a:moveTo>
                    <a:pt x="0" y="0"/>
                  </a:moveTo>
                  <a:lnTo>
                    <a:pt x="1365" y="5683"/>
                  </a:lnTo>
                  <a:lnTo>
                    <a:pt x="9226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7"/>
            <p:cNvSpPr/>
            <p:nvPr/>
          </p:nvSpPr>
          <p:spPr>
            <a:xfrm>
              <a:off x="4829850" y="4364675"/>
              <a:ext cx="246875" cy="156375"/>
            </a:xfrm>
            <a:custGeom>
              <a:rect b="b" l="l" r="r" t="t"/>
              <a:pathLst>
                <a:path extrusionOk="0" h="6255" w="9875">
                  <a:moveTo>
                    <a:pt x="7696" y="572"/>
                  </a:moveTo>
                  <a:lnTo>
                    <a:pt x="9169" y="5681"/>
                  </a:lnTo>
                  <a:lnTo>
                    <a:pt x="1912" y="5681"/>
                  </a:lnTo>
                  <a:lnTo>
                    <a:pt x="685" y="572"/>
                  </a:lnTo>
                  <a:close/>
                  <a:moveTo>
                    <a:pt x="322" y="1"/>
                  </a:moveTo>
                  <a:cubicBezTo>
                    <a:pt x="137" y="1"/>
                    <a:pt x="0" y="172"/>
                    <a:pt x="44" y="353"/>
                  </a:cubicBezTo>
                  <a:lnTo>
                    <a:pt x="1409" y="6034"/>
                  </a:lnTo>
                  <a:cubicBezTo>
                    <a:pt x="1440" y="6163"/>
                    <a:pt x="1555" y="6254"/>
                    <a:pt x="1687" y="6254"/>
                  </a:cubicBezTo>
                  <a:lnTo>
                    <a:pt x="9548" y="6254"/>
                  </a:lnTo>
                  <a:lnTo>
                    <a:pt x="9548" y="6255"/>
                  </a:lnTo>
                  <a:cubicBezTo>
                    <a:pt x="9738" y="6255"/>
                    <a:pt x="9875" y="6072"/>
                    <a:pt x="9822" y="5888"/>
                  </a:cubicBezTo>
                  <a:lnTo>
                    <a:pt x="8186" y="207"/>
                  </a:lnTo>
                  <a:cubicBezTo>
                    <a:pt x="8150" y="84"/>
                    <a:pt x="8038" y="1"/>
                    <a:pt x="7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47"/>
            <p:cNvSpPr/>
            <p:nvPr/>
          </p:nvSpPr>
          <p:spPr>
            <a:xfrm>
              <a:off x="4078975" y="4371800"/>
              <a:ext cx="203475" cy="142075"/>
            </a:xfrm>
            <a:custGeom>
              <a:rect b="b" l="l" r="r" t="t"/>
              <a:pathLst>
                <a:path extrusionOk="0" h="5683" w="8139">
                  <a:moveTo>
                    <a:pt x="0" y="0"/>
                  </a:moveTo>
                  <a:lnTo>
                    <a:pt x="277" y="5683"/>
                  </a:lnTo>
                  <a:lnTo>
                    <a:pt x="8138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47"/>
            <p:cNvSpPr/>
            <p:nvPr/>
          </p:nvSpPr>
          <p:spPr>
            <a:xfrm>
              <a:off x="4071625" y="4364650"/>
              <a:ext cx="218325" cy="156375"/>
            </a:xfrm>
            <a:custGeom>
              <a:rect b="b" l="l" r="r" t="t"/>
              <a:pathLst>
                <a:path extrusionOk="0" h="6255" w="8733">
                  <a:moveTo>
                    <a:pt x="7622" y="573"/>
                  </a:moveTo>
                  <a:lnTo>
                    <a:pt x="8117" y="5682"/>
                  </a:lnTo>
                  <a:lnTo>
                    <a:pt x="844" y="5682"/>
                  </a:lnTo>
                  <a:lnTo>
                    <a:pt x="594" y="573"/>
                  </a:lnTo>
                  <a:close/>
                  <a:moveTo>
                    <a:pt x="294" y="0"/>
                  </a:moveTo>
                  <a:cubicBezTo>
                    <a:pt x="130" y="0"/>
                    <a:pt x="1" y="138"/>
                    <a:pt x="9" y="300"/>
                  </a:cubicBezTo>
                  <a:lnTo>
                    <a:pt x="285" y="5983"/>
                  </a:lnTo>
                  <a:cubicBezTo>
                    <a:pt x="293" y="6134"/>
                    <a:pt x="419" y="6255"/>
                    <a:pt x="571" y="6255"/>
                  </a:cubicBezTo>
                  <a:lnTo>
                    <a:pt x="8432" y="6255"/>
                  </a:lnTo>
                  <a:cubicBezTo>
                    <a:pt x="8600" y="6255"/>
                    <a:pt x="8732" y="6108"/>
                    <a:pt x="8717" y="5941"/>
                  </a:cubicBezTo>
                  <a:lnTo>
                    <a:pt x="8167" y="259"/>
                  </a:lnTo>
                  <a:cubicBezTo>
                    <a:pt x="8153" y="112"/>
                    <a:pt x="8030" y="0"/>
                    <a:pt x="7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47"/>
            <p:cNvSpPr/>
            <p:nvPr/>
          </p:nvSpPr>
          <p:spPr>
            <a:xfrm>
              <a:off x="3103250" y="4371800"/>
              <a:ext cx="216825" cy="142075"/>
            </a:xfrm>
            <a:custGeom>
              <a:rect b="b" l="l" r="r" t="t"/>
              <a:pathLst>
                <a:path extrusionOk="0" h="5683" w="8673">
                  <a:moveTo>
                    <a:pt x="1083" y="0"/>
                  </a:moveTo>
                  <a:lnTo>
                    <a:pt x="0" y="5683"/>
                  </a:lnTo>
                  <a:lnTo>
                    <a:pt x="7862" y="5683"/>
                  </a:lnTo>
                  <a:lnTo>
                    <a:pt x="86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7"/>
            <p:cNvSpPr/>
            <p:nvPr/>
          </p:nvSpPr>
          <p:spPr>
            <a:xfrm>
              <a:off x="3095400" y="4364650"/>
              <a:ext cx="232350" cy="156375"/>
            </a:xfrm>
            <a:custGeom>
              <a:rect b="b" l="l" r="r" t="t"/>
              <a:pathLst>
                <a:path extrusionOk="0" h="6255" w="9294">
                  <a:moveTo>
                    <a:pt x="8656" y="573"/>
                  </a:moveTo>
                  <a:lnTo>
                    <a:pt x="7927" y="5682"/>
                  </a:lnTo>
                  <a:lnTo>
                    <a:pt x="660" y="5682"/>
                  </a:lnTo>
                  <a:lnTo>
                    <a:pt x="1634" y="573"/>
                  </a:lnTo>
                  <a:close/>
                  <a:moveTo>
                    <a:pt x="1396" y="0"/>
                  </a:moveTo>
                  <a:cubicBezTo>
                    <a:pt x="1259" y="0"/>
                    <a:pt x="1141" y="98"/>
                    <a:pt x="1115" y="234"/>
                  </a:cubicBezTo>
                  <a:lnTo>
                    <a:pt x="34" y="5915"/>
                  </a:lnTo>
                  <a:cubicBezTo>
                    <a:pt x="0" y="6091"/>
                    <a:pt x="135" y="6255"/>
                    <a:pt x="314" y="6255"/>
                  </a:cubicBezTo>
                  <a:lnTo>
                    <a:pt x="8176" y="6255"/>
                  </a:lnTo>
                  <a:cubicBezTo>
                    <a:pt x="8318" y="6255"/>
                    <a:pt x="8438" y="6149"/>
                    <a:pt x="8459" y="6008"/>
                  </a:cubicBezTo>
                  <a:lnTo>
                    <a:pt x="9269" y="327"/>
                  </a:lnTo>
                  <a:cubicBezTo>
                    <a:pt x="9293" y="154"/>
                    <a:pt x="9160" y="0"/>
                    <a:pt x="8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47"/>
            <p:cNvSpPr/>
            <p:nvPr/>
          </p:nvSpPr>
          <p:spPr>
            <a:xfrm>
              <a:off x="2906725" y="4371800"/>
              <a:ext cx="223625" cy="142075"/>
            </a:xfrm>
            <a:custGeom>
              <a:rect b="b" l="l" r="r" t="t"/>
              <a:pathLst>
                <a:path extrusionOk="0" h="5683" w="8945">
                  <a:moveTo>
                    <a:pt x="1355" y="0"/>
                  </a:moveTo>
                  <a:lnTo>
                    <a:pt x="0" y="5683"/>
                  </a:lnTo>
                  <a:lnTo>
                    <a:pt x="7861" y="5683"/>
                  </a:lnTo>
                  <a:lnTo>
                    <a:pt x="89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47"/>
            <p:cNvSpPr/>
            <p:nvPr/>
          </p:nvSpPr>
          <p:spPr>
            <a:xfrm>
              <a:off x="2898700" y="4364650"/>
              <a:ext cx="239500" cy="156375"/>
            </a:xfrm>
            <a:custGeom>
              <a:rect b="b" l="l" r="r" t="t"/>
              <a:pathLst>
                <a:path extrusionOk="0" h="6255" w="9580">
                  <a:moveTo>
                    <a:pt x="8919" y="573"/>
                  </a:moveTo>
                  <a:lnTo>
                    <a:pt x="7945" y="5682"/>
                  </a:lnTo>
                  <a:lnTo>
                    <a:pt x="684" y="5682"/>
                  </a:lnTo>
                  <a:lnTo>
                    <a:pt x="1903" y="573"/>
                  </a:lnTo>
                  <a:close/>
                  <a:moveTo>
                    <a:pt x="1676" y="0"/>
                  </a:moveTo>
                  <a:cubicBezTo>
                    <a:pt x="1544" y="0"/>
                    <a:pt x="1429" y="91"/>
                    <a:pt x="1398" y="221"/>
                  </a:cubicBezTo>
                  <a:lnTo>
                    <a:pt x="43" y="5902"/>
                  </a:lnTo>
                  <a:cubicBezTo>
                    <a:pt x="1" y="6082"/>
                    <a:pt x="137" y="6255"/>
                    <a:pt x="321" y="6255"/>
                  </a:cubicBezTo>
                  <a:lnTo>
                    <a:pt x="8182" y="6255"/>
                  </a:lnTo>
                  <a:cubicBezTo>
                    <a:pt x="8320" y="6255"/>
                    <a:pt x="8437" y="6157"/>
                    <a:pt x="8464" y="6023"/>
                  </a:cubicBezTo>
                  <a:lnTo>
                    <a:pt x="9546" y="340"/>
                  </a:lnTo>
                  <a:cubicBezTo>
                    <a:pt x="9579" y="165"/>
                    <a:pt x="9445" y="0"/>
                    <a:pt x="9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47"/>
            <p:cNvSpPr/>
            <p:nvPr/>
          </p:nvSpPr>
          <p:spPr>
            <a:xfrm>
              <a:off x="3692825" y="4371800"/>
              <a:ext cx="196575" cy="142075"/>
            </a:xfrm>
            <a:custGeom>
              <a:rect b="b" l="l" r="r" t="t"/>
              <a:pathLst>
                <a:path extrusionOk="0" h="5683" w="7863">
                  <a:moveTo>
                    <a:pt x="268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78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47"/>
            <p:cNvSpPr/>
            <p:nvPr/>
          </p:nvSpPr>
          <p:spPr>
            <a:xfrm>
              <a:off x="3685500" y="4364650"/>
              <a:ext cx="211025" cy="156375"/>
            </a:xfrm>
            <a:custGeom>
              <a:rect b="b" l="l" r="r" t="t"/>
              <a:pathLst>
                <a:path extrusionOk="0" h="6255" w="8441">
                  <a:moveTo>
                    <a:pt x="7864" y="573"/>
                  </a:moveTo>
                  <a:lnTo>
                    <a:pt x="7869" y="5682"/>
                  </a:lnTo>
                  <a:lnTo>
                    <a:pt x="594" y="5682"/>
                  </a:lnTo>
                  <a:lnTo>
                    <a:pt x="833" y="573"/>
                  </a:lnTo>
                  <a:close/>
                  <a:moveTo>
                    <a:pt x="561" y="0"/>
                  </a:moveTo>
                  <a:cubicBezTo>
                    <a:pt x="408" y="0"/>
                    <a:pt x="282" y="121"/>
                    <a:pt x="275" y="273"/>
                  </a:cubicBezTo>
                  <a:lnTo>
                    <a:pt x="8" y="5955"/>
                  </a:lnTo>
                  <a:cubicBezTo>
                    <a:pt x="0" y="6117"/>
                    <a:pt x="131" y="6255"/>
                    <a:pt x="294" y="6255"/>
                  </a:cubicBezTo>
                  <a:lnTo>
                    <a:pt x="8155" y="6255"/>
                  </a:lnTo>
                  <a:cubicBezTo>
                    <a:pt x="8313" y="6255"/>
                    <a:pt x="8441" y="6126"/>
                    <a:pt x="8441" y="5969"/>
                  </a:cubicBezTo>
                  <a:lnTo>
                    <a:pt x="8436" y="288"/>
                  </a:lnTo>
                  <a:cubicBezTo>
                    <a:pt x="8436" y="129"/>
                    <a:pt x="8308" y="0"/>
                    <a:pt x="8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7"/>
            <p:cNvSpPr/>
            <p:nvPr/>
          </p:nvSpPr>
          <p:spPr>
            <a:xfrm>
              <a:off x="3496300" y="4371800"/>
              <a:ext cx="203225" cy="142075"/>
            </a:xfrm>
            <a:custGeom>
              <a:rect b="b" l="l" r="r" t="t"/>
              <a:pathLst>
                <a:path extrusionOk="0" h="5683" w="8129">
                  <a:moveTo>
                    <a:pt x="540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81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7"/>
            <p:cNvSpPr/>
            <p:nvPr/>
          </p:nvSpPr>
          <p:spPr>
            <a:xfrm>
              <a:off x="3488775" y="4364650"/>
              <a:ext cx="218075" cy="156375"/>
            </a:xfrm>
            <a:custGeom>
              <a:rect b="b" l="l" r="r" t="t"/>
              <a:pathLst>
                <a:path extrusionOk="0" h="6255" w="8723">
                  <a:moveTo>
                    <a:pt x="8130" y="573"/>
                  </a:moveTo>
                  <a:lnTo>
                    <a:pt x="7890" y="5682"/>
                  </a:lnTo>
                  <a:lnTo>
                    <a:pt x="617" y="5682"/>
                  </a:lnTo>
                  <a:lnTo>
                    <a:pt x="1101" y="573"/>
                  </a:lnTo>
                  <a:close/>
                  <a:moveTo>
                    <a:pt x="841" y="0"/>
                  </a:moveTo>
                  <a:cubicBezTo>
                    <a:pt x="693" y="0"/>
                    <a:pt x="570" y="113"/>
                    <a:pt x="556" y="259"/>
                  </a:cubicBezTo>
                  <a:lnTo>
                    <a:pt x="17" y="5942"/>
                  </a:lnTo>
                  <a:cubicBezTo>
                    <a:pt x="1" y="6110"/>
                    <a:pt x="134" y="6255"/>
                    <a:pt x="302" y="6255"/>
                  </a:cubicBezTo>
                  <a:lnTo>
                    <a:pt x="8163" y="6255"/>
                  </a:lnTo>
                  <a:cubicBezTo>
                    <a:pt x="8315" y="6255"/>
                    <a:pt x="8441" y="6134"/>
                    <a:pt x="8449" y="5982"/>
                  </a:cubicBezTo>
                  <a:lnTo>
                    <a:pt x="8715" y="300"/>
                  </a:lnTo>
                  <a:cubicBezTo>
                    <a:pt x="8723" y="138"/>
                    <a:pt x="8594" y="0"/>
                    <a:pt x="8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7"/>
            <p:cNvSpPr/>
            <p:nvPr/>
          </p:nvSpPr>
          <p:spPr>
            <a:xfrm>
              <a:off x="3299775" y="4371800"/>
              <a:ext cx="210050" cy="142075"/>
            </a:xfrm>
            <a:custGeom>
              <a:rect b="b" l="l" r="r" t="t"/>
              <a:pathLst>
                <a:path extrusionOk="0" h="5683" w="8402">
                  <a:moveTo>
                    <a:pt x="812" y="0"/>
                  </a:moveTo>
                  <a:lnTo>
                    <a:pt x="1" y="5683"/>
                  </a:lnTo>
                  <a:lnTo>
                    <a:pt x="7862" y="5683"/>
                  </a:lnTo>
                  <a:lnTo>
                    <a:pt x="8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7"/>
            <p:cNvSpPr/>
            <p:nvPr/>
          </p:nvSpPr>
          <p:spPr>
            <a:xfrm>
              <a:off x="3292100" y="4364650"/>
              <a:ext cx="225225" cy="156375"/>
            </a:xfrm>
            <a:custGeom>
              <a:rect b="b" l="l" r="r" t="t"/>
              <a:pathLst>
                <a:path extrusionOk="0" h="6255" w="9009">
                  <a:moveTo>
                    <a:pt x="8393" y="573"/>
                  </a:moveTo>
                  <a:lnTo>
                    <a:pt x="7909" y="5682"/>
                  </a:lnTo>
                  <a:lnTo>
                    <a:pt x="637" y="5682"/>
                  </a:lnTo>
                  <a:lnTo>
                    <a:pt x="1366" y="573"/>
                  </a:lnTo>
                  <a:close/>
                  <a:moveTo>
                    <a:pt x="1119" y="0"/>
                  </a:moveTo>
                  <a:cubicBezTo>
                    <a:pt x="975" y="0"/>
                    <a:pt x="855" y="106"/>
                    <a:pt x="836" y="247"/>
                  </a:cubicBezTo>
                  <a:lnTo>
                    <a:pt x="24" y="5928"/>
                  </a:lnTo>
                  <a:cubicBezTo>
                    <a:pt x="0" y="6101"/>
                    <a:pt x="133" y="6255"/>
                    <a:pt x="308" y="6255"/>
                  </a:cubicBezTo>
                  <a:lnTo>
                    <a:pt x="8169" y="6255"/>
                  </a:lnTo>
                  <a:cubicBezTo>
                    <a:pt x="8316" y="6255"/>
                    <a:pt x="8440" y="6142"/>
                    <a:pt x="8453" y="5996"/>
                  </a:cubicBezTo>
                  <a:lnTo>
                    <a:pt x="8993" y="313"/>
                  </a:lnTo>
                  <a:cubicBezTo>
                    <a:pt x="9008" y="145"/>
                    <a:pt x="8876" y="0"/>
                    <a:pt x="87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47"/>
            <p:cNvSpPr/>
            <p:nvPr/>
          </p:nvSpPr>
          <p:spPr>
            <a:xfrm>
              <a:off x="4622650" y="4234404"/>
              <a:ext cx="215275" cy="132550"/>
            </a:xfrm>
            <a:custGeom>
              <a:rect b="b" l="l" r="r" t="t"/>
              <a:pathLst>
                <a:path extrusionOk="0" h="5302" w="8611">
                  <a:moveTo>
                    <a:pt x="0" y="1"/>
                  </a:moveTo>
                  <a:lnTo>
                    <a:pt x="1021" y="5301"/>
                  </a:lnTo>
                  <a:lnTo>
                    <a:pt x="8610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47"/>
            <p:cNvSpPr/>
            <p:nvPr/>
          </p:nvSpPr>
          <p:spPr>
            <a:xfrm>
              <a:off x="4614775" y="4232100"/>
              <a:ext cx="231150" cy="146900"/>
            </a:xfrm>
            <a:custGeom>
              <a:rect b="b" l="l" r="r" t="t"/>
              <a:pathLst>
                <a:path extrusionOk="0" h="5876" w="9246">
                  <a:moveTo>
                    <a:pt x="7424" y="573"/>
                  </a:moveTo>
                  <a:lnTo>
                    <a:pt x="8561" y="5302"/>
                  </a:lnTo>
                  <a:lnTo>
                    <a:pt x="1571" y="5302"/>
                  </a:lnTo>
                  <a:lnTo>
                    <a:pt x="663" y="573"/>
                  </a:lnTo>
                  <a:close/>
                  <a:moveTo>
                    <a:pt x="315" y="1"/>
                  </a:moveTo>
                  <a:cubicBezTo>
                    <a:pt x="136" y="1"/>
                    <a:pt x="0" y="165"/>
                    <a:pt x="35" y="342"/>
                  </a:cubicBezTo>
                  <a:lnTo>
                    <a:pt x="1055" y="5643"/>
                  </a:lnTo>
                  <a:cubicBezTo>
                    <a:pt x="1081" y="5778"/>
                    <a:pt x="1198" y="5875"/>
                    <a:pt x="1336" y="5875"/>
                  </a:cubicBezTo>
                  <a:lnTo>
                    <a:pt x="8925" y="5875"/>
                  </a:lnTo>
                  <a:lnTo>
                    <a:pt x="8925" y="5874"/>
                  </a:lnTo>
                  <a:cubicBezTo>
                    <a:pt x="9110" y="5874"/>
                    <a:pt x="9245" y="5701"/>
                    <a:pt x="9203" y="5522"/>
                  </a:cubicBezTo>
                  <a:lnTo>
                    <a:pt x="7929" y="220"/>
                  </a:lnTo>
                  <a:cubicBezTo>
                    <a:pt x="7899" y="92"/>
                    <a:pt x="7783" y="1"/>
                    <a:pt x="7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7"/>
            <p:cNvSpPr/>
            <p:nvPr/>
          </p:nvSpPr>
          <p:spPr>
            <a:xfrm>
              <a:off x="2469425" y="3988450"/>
              <a:ext cx="219825" cy="126900"/>
            </a:xfrm>
            <a:custGeom>
              <a:rect b="b" l="l" r="r" t="t"/>
              <a:pathLst>
                <a:path extrusionOk="0" h="5076" w="8793">
                  <a:moveTo>
                    <a:pt x="1938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8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7"/>
            <p:cNvSpPr/>
            <p:nvPr/>
          </p:nvSpPr>
          <p:spPr>
            <a:xfrm>
              <a:off x="2460925" y="3981300"/>
              <a:ext cx="236675" cy="141225"/>
            </a:xfrm>
            <a:custGeom>
              <a:rect b="b" l="l" r="r" t="t"/>
              <a:pathLst>
                <a:path extrusionOk="0" h="5649" w="9467">
                  <a:moveTo>
                    <a:pt x="8736" y="572"/>
                  </a:moveTo>
                  <a:lnTo>
                    <a:pt x="7231" y="5075"/>
                  </a:lnTo>
                  <a:lnTo>
                    <a:pt x="755" y="5075"/>
                  </a:lnTo>
                  <a:lnTo>
                    <a:pt x="2475" y="572"/>
                  </a:lnTo>
                  <a:close/>
                  <a:moveTo>
                    <a:pt x="2278" y="0"/>
                  </a:moveTo>
                  <a:cubicBezTo>
                    <a:pt x="2159" y="0"/>
                    <a:pt x="2052" y="74"/>
                    <a:pt x="2010" y="184"/>
                  </a:cubicBezTo>
                  <a:lnTo>
                    <a:pt x="72" y="5259"/>
                  </a:lnTo>
                  <a:cubicBezTo>
                    <a:pt x="0" y="5447"/>
                    <a:pt x="139" y="5647"/>
                    <a:pt x="340" y="5648"/>
                  </a:cubicBezTo>
                  <a:lnTo>
                    <a:pt x="7437" y="5648"/>
                  </a:lnTo>
                  <a:cubicBezTo>
                    <a:pt x="7560" y="5647"/>
                    <a:pt x="7669" y="5569"/>
                    <a:pt x="7708" y="5452"/>
                  </a:cubicBezTo>
                  <a:lnTo>
                    <a:pt x="9403" y="377"/>
                  </a:lnTo>
                  <a:cubicBezTo>
                    <a:pt x="9466" y="191"/>
                    <a:pt x="9328" y="0"/>
                    <a:pt x="91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7"/>
            <p:cNvSpPr/>
            <p:nvPr/>
          </p:nvSpPr>
          <p:spPr>
            <a:xfrm>
              <a:off x="2252775" y="4115325"/>
              <a:ext cx="216675" cy="123975"/>
            </a:xfrm>
            <a:custGeom>
              <a:rect b="b" l="l" r="r" t="t"/>
              <a:pathLst>
                <a:path extrusionOk="0" h="4959" w="8667">
                  <a:moveTo>
                    <a:pt x="2113" y="0"/>
                  </a:moveTo>
                  <a:lnTo>
                    <a:pt x="0" y="4959"/>
                  </a:lnTo>
                  <a:lnTo>
                    <a:pt x="6771" y="4959"/>
                  </a:lnTo>
                  <a:lnTo>
                    <a:pt x="8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47"/>
            <p:cNvSpPr/>
            <p:nvPr/>
          </p:nvSpPr>
          <p:spPr>
            <a:xfrm>
              <a:off x="2244175" y="4108175"/>
              <a:ext cx="233700" cy="138275"/>
            </a:xfrm>
            <a:custGeom>
              <a:rect b="b" l="l" r="r" t="t"/>
              <a:pathLst>
                <a:path extrusionOk="0" h="5531" w="9348">
                  <a:moveTo>
                    <a:pt x="8594" y="573"/>
                  </a:moveTo>
                  <a:lnTo>
                    <a:pt x="6919" y="4958"/>
                  </a:lnTo>
                  <a:lnTo>
                    <a:pt x="777" y="4958"/>
                  </a:lnTo>
                  <a:lnTo>
                    <a:pt x="2647" y="573"/>
                  </a:lnTo>
                  <a:close/>
                  <a:moveTo>
                    <a:pt x="2457" y="0"/>
                  </a:moveTo>
                  <a:cubicBezTo>
                    <a:pt x="2342" y="0"/>
                    <a:pt x="2240" y="68"/>
                    <a:pt x="2195" y="174"/>
                  </a:cubicBezTo>
                  <a:lnTo>
                    <a:pt x="80" y="5132"/>
                  </a:lnTo>
                  <a:cubicBezTo>
                    <a:pt x="1" y="5320"/>
                    <a:pt x="139" y="5530"/>
                    <a:pt x="344" y="5530"/>
                  </a:cubicBezTo>
                  <a:lnTo>
                    <a:pt x="7115" y="5530"/>
                  </a:lnTo>
                  <a:cubicBezTo>
                    <a:pt x="7234" y="5530"/>
                    <a:pt x="7340" y="5457"/>
                    <a:pt x="7383" y="5347"/>
                  </a:cubicBezTo>
                  <a:lnTo>
                    <a:pt x="9277" y="389"/>
                  </a:lnTo>
                  <a:cubicBezTo>
                    <a:pt x="9347" y="202"/>
                    <a:pt x="9210" y="0"/>
                    <a:pt x="90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47"/>
            <p:cNvSpPr/>
            <p:nvPr/>
          </p:nvSpPr>
          <p:spPr>
            <a:xfrm>
              <a:off x="2305600" y="3988450"/>
              <a:ext cx="212275" cy="126900"/>
            </a:xfrm>
            <a:custGeom>
              <a:rect b="b" l="l" r="r" t="t"/>
              <a:pathLst>
                <a:path extrusionOk="0" h="5076" w="8491">
                  <a:moveTo>
                    <a:pt x="2164" y="0"/>
                  </a:moveTo>
                  <a:lnTo>
                    <a:pt x="0" y="5075"/>
                  </a:lnTo>
                  <a:lnTo>
                    <a:pt x="6553" y="5075"/>
                  </a:lnTo>
                  <a:lnTo>
                    <a:pt x="84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47"/>
            <p:cNvSpPr/>
            <p:nvPr/>
          </p:nvSpPr>
          <p:spPr>
            <a:xfrm>
              <a:off x="2297000" y="3981300"/>
              <a:ext cx="229350" cy="141225"/>
            </a:xfrm>
            <a:custGeom>
              <a:rect b="b" l="l" r="r" t="t"/>
              <a:pathLst>
                <a:path extrusionOk="0" h="5649" w="9174">
                  <a:moveTo>
                    <a:pt x="8420" y="572"/>
                  </a:moveTo>
                  <a:lnTo>
                    <a:pt x="6700" y="5075"/>
                  </a:lnTo>
                  <a:lnTo>
                    <a:pt x="778" y="5075"/>
                  </a:lnTo>
                  <a:lnTo>
                    <a:pt x="2696" y="572"/>
                  </a:lnTo>
                  <a:close/>
                  <a:moveTo>
                    <a:pt x="2508" y="0"/>
                  </a:moveTo>
                  <a:cubicBezTo>
                    <a:pt x="2392" y="0"/>
                    <a:pt x="2289" y="68"/>
                    <a:pt x="2244" y="173"/>
                  </a:cubicBezTo>
                  <a:lnTo>
                    <a:pt x="82" y="5250"/>
                  </a:lnTo>
                  <a:cubicBezTo>
                    <a:pt x="1" y="5438"/>
                    <a:pt x="139" y="5647"/>
                    <a:pt x="344" y="5648"/>
                  </a:cubicBezTo>
                  <a:lnTo>
                    <a:pt x="6897" y="5648"/>
                  </a:lnTo>
                  <a:cubicBezTo>
                    <a:pt x="7015" y="5647"/>
                    <a:pt x="7121" y="5574"/>
                    <a:pt x="7164" y="5464"/>
                  </a:cubicBezTo>
                  <a:lnTo>
                    <a:pt x="9103" y="389"/>
                  </a:lnTo>
                  <a:cubicBezTo>
                    <a:pt x="9173" y="202"/>
                    <a:pt x="9035" y="0"/>
                    <a:pt x="88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7"/>
            <p:cNvSpPr/>
            <p:nvPr/>
          </p:nvSpPr>
          <p:spPr>
            <a:xfrm>
              <a:off x="2196275" y="4239275"/>
              <a:ext cx="225775" cy="132550"/>
            </a:xfrm>
            <a:custGeom>
              <a:rect b="b" l="l" r="r" t="t"/>
              <a:pathLst>
                <a:path extrusionOk="0" h="5302" w="9031">
                  <a:moveTo>
                    <a:pt x="2260" y="1"/>
                  </a:moveTo>
                  <a:lnTo>
                    <a:pt x="1" y="5301"/>
                  </a:lnTo>
                  <a:lnTo>
                    <a:pt x="7006" y="5301"/>
                  </a:lnTo>
                  <a:lnTo>
                    <a:pt x="9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7"/>
            <p:cNvSpPr/>
            <p:nvPr/>
          </p:nvSpPr>
          <p:spPr>
            <a:xfrm>
              <a:off x="2187650" y="4232100"/>
              <a:ext cx="242900" cy="146900"/>
            </a:xfrm>
            <a:custGeom>
              <a:rect b="b" l="l" r="r" t="t"/>
              <a:pathLst>
                <a:path extrusionOk="0" h="5876" w="9716">
                  <a:moveTo>
                    <a:pt x="8960" y="573"/>
                  </a:moveTo>
                  <a:lnTo>
                    <a:pt x="7153" y="5302"/>
                  </a:lnTo>
                  <a:lnTo>
                    <a:pt x="778" y="5302"/>
                  </a:lnTo>
                  <a:lnTo>
                    <a:pt x="2794" y="573"/>
                  </a:lnTo>
                  <a:close/>
                  <a:moveTo>
                    <a:pt x="2605" y="1"/>
                  </a:moveTo>
                  <a:cubicBezTo>
                    <a:pt x="2491" y="1"/>
                    <a:pt x="2387" y="70"/>
                    <a:pt x="2342" y="175"/>
                  </a:cubicBezTo>
                  <a:lnTo>
                    <a:pt x="82" y="5477"/>
                  </a:lnTo>
                  <a:cubicBezTo>
                    <a:pt x="1" y="5665"/>
                    <a:pt x="139" y="5874"/>
                    <a:pt x="344" y="5875"/>
                  </a:cubicBezTo>
                  <a:lnTo>
                    <a:pt x="7351" y="5875"/>
                  </a:lnTo>
                  <a:cubicBezTo>
                    <a:pt x="7470" y="5875"/>
                    <a:pt x="7576" y="5802"/>
                    <a:pt x="7619" y="5691"/>
                  </a:cubicBezTo>
                  <a:lnTo>
                    <a:pt x="9645" y="389"/>
                  </a:lnTo>
                  <a:cubicBezTo>
                    <a:pt x="9715" y="202"/>
                    <a:pt x="9577" y="1"/>
                    <a:pt x="9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7"/>
            <p:cNvSpPr/>
            <p:nvPr/>
          </p:nvSpPr>
          <p:spPr>
            <a:xfrm>
              <a:off x="2135725" y="4371800"/>
              <a:ext cx="235700" cy="142075"/>
            </a:xfrm>
            <a:custGeom>
              <a:rect b="b" l="l" r="r" t="t"/>
              <a:pathLst>
                <a:path extrusionOk="0" h="5683" w="9428">
                  <a:moveTo>
                    <a:pt x="2423" y="0"/>
                  </a:moveTo>
                  <a:lnTo>
                    <a:pt x="1" y="5683"/>
                  </a:lnTo>
                  <a:lnTo>
                    <a:pt x="7257" y="5683"/>
                  </a:lnTo>
                  <a:lnTo>
                    <a:pt x="94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7"/>
            <p:cNvSpPr/>
            <p:nvPr/>
          </p:nvSpPr>
          <p:spPr>
            <a:xfrm>
              <a:off x="2127150" y="4364650"/>
              <a:ext cx="252750" cy="156375"/>
            </a:xfrm>
            <a:custGeom>
              <a:rect b="b" l="l" r="r" t="t"/>
              <a:pathLst>
                <a:path extrusionOk="0" h="6255" w="10110">
                  <a:moveTo>
                    <a:pt x="9356" y="573"/>
                  </a:moveTo>
                  <a:lnTo>
                    <a:pt x="7402" y="5682"/>
                  </a:lnTo>
                  <a:lnTo>
                    <a:pt x="777" y="5682"/>
                  </a:lnTo>
                  <a:lnTo>
                    <a:pt x="2954" y="573"/>
                  </a:lnTo>
                  <a:close/>
                  <a:moveTo>
                    <a:pt x="2764" y="0"/>
                  </a:moveTo>
                  <a:cubicBezTo>
                    <a:pt x="2650" y="0"/>
                    <a:pt x="2547" y="68"/>
                    <a:pt x="2502" y="175"/>
                  </a:cubicBezTo>
                  <a:lnTo>
                    <a:pt x="80" y="5856"/>
                  </a:lnTo>
                  <a:cubicBezTo>
                    <a:pt x="0" y="6044"/>
                    <a:pt x="138" y="6255"/>
                    <a:pt x="344" y="6255"/>
                  </a:cubicBezTo>
                  <a:lnTo>
                    <a:pt x="7600" y="6255"/>
                  </a:lnTo>
                  <a:cubicBezTo>
                    <a:pt x="7719" y="6255"/>
                    <a:pt x="7824" y="6182"/>
                    <a:pt x="7866" y="6071"/>
                  </a:cubicBezTo>
                  <a:lnTo>
                    <a:pt x="10037" y="389"/>
                  </a:lnTo>
                  <a:cubicBezTo>
                    <a:pt x="10109" y="202"/>
                    <a:pt x="9971" y="0"/>
                    <a:pt x="9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7"/>
            <p:cNvSpPr/>
            <p:nvPr/>
          </p:nvSpPr>
          <p:spPr>
            <a:xfrm>
              <a:off x="2070675" y="4513850"/>
              <a:ext cx="246475" cy="152600"/>
            </a:xfrm>
            <a:custGeom>
              <a:rect b="b" l="l" r="r" t="t"/>
              <a:pathLst>
                <a:path extrusionOk="0" h="6104" w="9859">
                  <a:moveTo>
                    <a:pt x="2603" y="1"/>
                  </a:moveTo>
                  <a:lnTo>
                    <a:pt x="1" y="6104"/>
                  </a:lnTo>
                  <a:lnTo>
                    <a:pt x="7528" y="6104"/>
                  </a:lnTo>
                  <a:lnTo>
                    <a:pt x="98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7"/>
            <p:cNvSpPr/>
            <p:nvPr/>
          </p:nvSpPr>
          <p:spPr>
            <a:xfrm>
              <a:off x="2062100" y="4506675"/>
              <a:ext cx="263550" cy="166925"/>
            </a:xfrm>
            <a:custGeom>
              <a:rect b="b" l="l" r="r" t="t"/>
              <a:pathLst>
                <a:path extrusionOk="0" h="6677" w="10542">
                  <a:moveTo>
                    <a:pt x="9787" y="574"/>
                  </a:moveTo>
                  <a:lnTo>
                    <a:pt x="7673" y="6105"/>
                  </a:lnTo>
                  <a:lnTo>
                    <a:pt x="777" y="6105"/>
                  </a:lnTo>
                  <a:lnTo>
                    <a:pt x="3135" y="574"/>
                  </a:lnTo>
                  <a:close/>
                  <a:moveTo>
                    <a:pt x="2946" y="1"/>
                  </a:moveTo>
                  <a:cubicBezTo>
                    <a:pt x="2831" y="1"/>
                    <a:pt x="2728" y="69"/>
                    <a:pt x="2683" y="175"/>
                  </a:cubicBezTo>
                  <a:lnTo>
                    <a:pt x="80" y="6278"/>
                  </a:lnTo>
                  <a:cubicBezTo>
                    <a:pt x="0" y="6466"/>
                    <a:pt x="139" y="6676"/>
                    <a:pt x="344" y="6676"/>
                  </a:cubicBezTo>
                  <a:lnTo>
                    <a:pt x="7871" y="6676"/>
                  </a:lnTo>
                  <a:cubicBezTo>
                    <a:pt x="7989" y="6676"/>
                    <a:pt x="8095" y="6603"/>
                    <a:pt x="8137" y="6493"/>
                  </a:cubicBezTo>
                  <a:lnTo>
                    <a:pt x="10470" y="389"/>
                  </a:lnTo>
                  <a:cubicBezTo>
                    <a:pt x="10541" y="202"/>
                    <a:pt x="10403" y="1"/>
                    <a:pt x="10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7"/>
            <p:cNvSpPr/>
            <p:nvPr/>
          </p:nvSpPr>
          <p:spPr>
            <a:xfrm>
              <a:off x="5356200" y="4239275"/>
              <a:ext cx="218750" cy="132550"/>
            </a:xfrm>
            <a:custGeom>
              <a:rect b="b" l="l" r="r" t="t"/>
              <a:pathLst>
                <a:path extrusionOk="0" h="5302" w="8750">
                  <a:moveTo>
                    <a:pt x="0" y="1"/>
                  </a:moveTo>
                  <a:lnTo>
                    <a:pt x="2035" y="5301"/>
                  </a:lnTo>
                  <a:lnTo>
                    <a:pt x="8749" y="5301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7"/>
            <p:cNvSpPr/>
            <p:nvPr/>
          </p:nvSpPr>
          <p:spPr>
            <a:xfrm>
              <a:off x="5347700" y="4232100"/>
              <a:ext cx="235825" cy="146900"/>
            </a:xfrm>
            <a:custGeom>
              <a:rect b="b" l="l" r="r" t="t"/>
              <a:pathLst>
                <a:path extrusionOk="0" h="5876" w="9433">
                  <a:moveTo>
                    <a:pt x="6640" y="573"/>
                  </a:moveTo>
                  <a:lnTo>
                    <a:pt x="8656" y="5302"/>
                  </a:lnTo>
                  <a:lnTo>
                    <a:pt x="2573" y="5302"/>
                  </a:lnTo>
                  <a:lnTo>
                    <a:pt x="757" y="573"/>
                  </a:lnTo>
                  <a:close/>
                  <a:moveTo>
                    <a:pt x="340" y="1"/>
                  </a:moveTo>
                  <a:cubicBezTo>
                    <a:pt x="139" y="1"/>
                    <a:pt x="0" y="202"/>
                    <a:pt x="73" y="390"/>
                  </a:cubicBezTo>
                  <a:lnTo>
                    <a:pt x="2109" y="5691"/>
                  </a:lnTo>
                  <a:cubicBezTo>
                    <a:pt x="2151" y="5802"/>
                    <a:pt x="2257" y="5875"/>
                    <a:pt x="2375" y="5875"/>
                  </a:cubicBezTo>
                  <a:lnTo>
                    <a:pt x="9089" y="5875"/>
                  </a:lnTo>
                  <a:lnTo>
                    <a:pt x="9089" y="5874"/>
                  </a:lnTo>
                  <a:cubicBezTo>
                    <a:pt x="9294" y="5874"/>
                    <a:pt x="9433" y="5665"/>
                    <a:pt x="9352" y="5475"/>
                  </a:cubicBezTo>
                  <a:lnTo>
                    <a:pt x="7093" y="175"/>
                  </a:lnTo>
                  <a:cubicBezTo>
                    <a:pt x="7048" y="69"/>
                    <a:pt x="6944" y="1"/>
                    <a:pt x="6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47"/>
            <p:cNvSpPr/>
            <p:nvPr/>
          </p:nvSpPr>
          <p:spPr>
            <a:xfrm>
              <a:off x="5407075" y="4371800"/>
              <a:ext cx="228400" cy="142075"/>
            </a:xfrm>
            <a:custGeom>
              <a:rect b="b" l="l" r="r" t="t"/>
              <a:pathLst>
                <a:path extrusionOk="0" h="5683" w="9136">
                  <a:moveTo>
                    <a:pt x="0" y="0"/>
                  </a:moveTo>
                  <a:lnTo>
                    <a:pt x="2181" y="5683"/>
                  </a:lnTo>
                  <a:lnTo>
                    <a:pt x="9135" y="5683"/>
                  </a:lnTo>
                  <a:lnTo>
                    <a:pt x="67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47"/>
            <p:cNvSpPr/>
            <p:nvPr/>
          </p:nvSpPr>
          <p:spPr>
            <a:xfrm>
              <a:off x="5398600" y="4364650"/>
              <a:ext cx="245450" cy="156375"/>
            </a:xfrm>
            <a:custGeom>
              <a:rect b="b" l="l" r="r" t="t"/>
              <a:pathLst>
                <a:path extrusionOk="0" h="6255" w="9818">
                  <a:moveTo>
                    <a:pt x="6864" y="573"/>
                  </a:moveTo>
                  <a:lnTo>
                    <a:pt x="9041" y="5682"/>
                  </a:lnTo>
                  <a:lnTo>
                    <a:pt x="2718" y="5682"/>
                  </a:lnTo>
                  <a:lnTo>
                    <a:pt x="756" y="573"/>
                  </a:lnTo>
                  <a:close/>
                  <a:moveTo>
                    <a:pt x="339" y="0"/>
                  </a:moveTo>
                  <a:cubicBezTo>
                    <a:pt x="139" y="0"/>
                    <a:pt x="1" y="202"/>
                    <a:pt x="73" y="389"/>
                  </a:cubicBezTo>
                  <a:lnTo>
                    <a:pt x="2254" y="6071"/>
                  </a:lnTo>
                  <a:cubicBezTo>
                    <a:pt x="2296" y="6182"/>
                    <a:pt x="2401" y="6255"/>
                    <a:pt x="2520" y="6255"/>
                  </a:cubicBezTo>
                  <a:lnTo>
                    <a:pt x="9474" y="6255"/>
                  </a:lnTo>
                  <a:cubicBezTo>
                    <a:pt x="9679" y="6255"/>
                    <a:pt x="9818" y="6044"/>
                    <a:pt x="9738" y="5856"/>
                  </a:cubicBezTo>
                  <a:lnTo>
                    <a:pt x="7316" y="175"/>
                  </a:lnTo>
                  <a:cubicBezTo>
                    <a:pt x="7271" y="68"/>
                    <a:pt x="7167" y="0"/>
                    <a:pt x="70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47"/>
            <p:cNvSpPr/>
            <p:nvPr/>
          </p:nvSpPr>
          <p:spPr>
            <a:xfrm>
              <a:off x="5461600" y="4513850"/>
              <a:ext cx="238900" cy="152600"/>
            </a:xfrm>
            <a:custGeom>
              <a:rect b="b" l="l" r="r" t="t"/>
              <a:pathLst>
                <a:path extrusionOk="0" h="6104" w="9556">
                  <a:moveTo>
                    <a:pt x="0" y="1"/>
                  </a:moveTo>
                  <a:lnTo>
                    <a:pt x="2343" y="6104"/>
                  </a:lnTo>
                  <a:lnTo>
                    <a:pt x="9556" y="6104"/>
                  </a:lnTo>
                  <a:lnTo>
                    <a:pt x="69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47"/>
            <p:cNvSpPr/>
            <p:nvPr/>
          </p:nvSpPr>
          <p:spPr>
            <a:xfrm>
              <a:off x="5453100" y="4506675"/>
              <a:ext cx="256000" cy="166925"/>
            </a:xfrm>
            <a:custGeom>
              <a:rect b="b" l="l" r="r" t="t"/>
              <a:pathLst>
                <a:path extrusionOk="0" h="6677" w="10240">
                  <a:moveTo>
                    <a:pt x="7107" y="574"/>
                  </a:moveTo>
                  <a:lnTo>
                    <a:pt x="9463" y="6105"/>
                  </a:lnTo>
                  <a:lnTo>
                    <a:pt x="2880" y="6105"/>
                  </a:lnTo>
                  <a:lnTo>
                    <a:pt x="758" y="574"/>
                  </a:lnTo>
                  <a:close/>
                  <a:moveTo>
                    <a:pt x="340" y="1"/>
                  </a:moveTo>
                  <a:cubicBezTo>
                    <a:pt x="139" y="1"/>
                    <a:pt x="1" y="202"/>
                    <a:pt x="74" y="390"/>
                  </a:cubicBezTo>
                  <a:lnTo>
                    <a:pt x="2417" y="6493"/>
                  </a:lnTo>
                  <a:cubicBezTo>
                    <a:pt x="2459" y="6603"/>
                    <a:pt x="2565" y="6676"/>
                    <a:pt x="2684" y="6676"/>
                  </a:cubicBezTo>
                  <a:lnTo>
                    <a:pt x="9896" y="6676"/>
                  </a:lnTo>
                  <a:cubicBezTo>
                    <a:pt x="10101" y="6676"/>
                    <a:pt x="10239" y="6468"/>
                    <a:pt x="10160" y="6278"/>
                  </a:cubicBezTo>
                  <a:lnTo>
                    <a:pt x="7558" y="175"/>
                  </a:lnTo>
                  <a:cubicBezTo>
                    <a:pt x="7513" y="69"/>
                    <a:pt x="7410" y="1"/>
                    <a:pt x="7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47"/>
            <p:cNvSpPr/>
            <p:nvPr/>
          </p:nvSpPr>
          <p:spPr>
            <a:xfrm>
              <a:off x="3888875" y="3988450"/>
              <a:ext cx="177600" cy="126900"/>
            </a:xfrm>
            <a:custGeom>
              <a:rect b="b" l="l" r="r" t="t"/>
              <a:pathLst>
                <a:path extrusionOk="0" h="5076" w="7104">
                  <a:moveTo>
                    <a:pt x="1" y="0"/>
                  </a:moveTo>
                  <a:lnTo>
                    <a:pt x="6" y="5075"/>
                  </a:lnTo>
                  <a:lnTo>
                    <a:pt x="7103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47"/>
            <p:cNvSpPr/>
            <p:nvPr/>
          </p:nvSpPr>
          <p:spPr>
            <a:xfrm>
              <a:off x="3881750" y="3981300"/>
              <a:ext cx="192100" cy="141225"/>
            </a:xfrm>
            <a:custGeom>
              <a:rect b="b" l="l" r="r" t="t"/>
              <a:pathLst>
                <a:path extrusionOk="0" h="5649" w="7684">
                  <a:moveTo>
                    <a:pt x="6868" y="572"/>
                  </a:moveTo>
                  <a:lnTo>
                    <a:pt x="7087" y="5075"/>
                  </a:lnTo>
                  <a:lnTo>
                    <a:pt x="576" y="5075"/>
                  </a:lnTo>
                  <a:lnTo>
                    <a:pt x="572" y="572"/>
                  </a:lnTo>
                  <a:close/>
                  <a:moveTo>
                    <a:pt x="286" y="0"/>
                  </a:moveTo>
                  <a:cubicBezTo>
                    <a:pt x="128" y="0"/>
                    <a:pt x="0" y="129"/>
                    <a:pt x="0" y="286"/>
                  </a:cubicBezTo>
                  <a:lnTo>
                    <a:pt x="5" y="5361"/>
                  </a:lnTo>
                  <a:cubicBezTo>
                    <a:pt x="5" y="5520"/>
                    <a:pt x="133" y="5648"/>
                    <a:pt x="291" y="5648"/>
                  </a:cubicBezTo>
                  <a:lnTo>
                    <a:pt x="7388" y="5648"/>
                  </a:lnTo>
                  <a:cubicBezTo>
                    <a:pt x="7551" y="5648"/>
                    <a:pt x="7683" y="5511"/>
                    <a:pt x="7674" y="5347"/>
                  </a:cubicBezTo>
                  <a:lnTo>
                    <a:pt x="7427" y="272"/>
                  </a:lnTo>
                  <a:cubicBezTo>
                    <a:pt x="7419" y="120"/>
                    <a:pt x="7294" y="0"/>
                    <a:pt x="7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47"/>
            <p:cNvSpPr/>
            <p:nvPr/>
          </p:nvSpPr>
          <p:spPr>
            <a:xfrm>
              <a:off x="5308600" y="4115325"/>
              <a:ext cx="209825" cy="123975"/>
            </a:xfrm>
            <a:custGeom>
              <a:rect b="b" l="l" r="r" t="t"/>
              <a:pathLst>
                <a:path extrusionOk="0" h="4959" w="8393">
                  <a:moveTo>
                    <a:pt x="1" y="0"/>
                  </a:moveTo>
                  <a:lnTo>
                    <a:pt x="1904" y="4959"/>
                  </a:lnTo>
                  <a:lnTo>
                    <a:pt x="8393" y="4959"/>
                  </a:lnTo>
                  <a:lnTo>
                    <a:pt x="6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47"/>
            <p:cNvSpPr/>
            <p:nvPr/>
          </p:nvSpPr>
          <p:spPr>
            <a:xfrm>
              <a:off x="5300125" y="4108175"/>
              <a:ext cx="226925" cy="138275"/>
            </a:xfrm>
            <a:custGeom>
              <a:rect b="b" l="l" r="r" t="t"/>
              <a:pathLst>
                <a:path extrusionOk="0" h="5531" w="9077">
                  <a:moveTo>
                    <a:pt x="6430" y="573"/>
                  </a:moveTo>
                  <a:lnTo>
                    <a:pt x="8300" y="4958"/>
                  </a:lnTo>
                  <a:lnTo>
                    <a:pt x="2440" y="4958"/>
                  </a:lnTo>
                  <a:lnTo>
                    <a:pt x="756" y="573"/>
                  </a:lnTo>
                  <a:close/>
                  <a:moveTo>
                    <a:pt x="340" y="0"/>
                  </a:moveTo>
                  <a:cubicBezTo>
                    <a:pt x="139" y="0"/>
                    <a:pt x="0" y="202"/>
                    <a:pt x="72" y="389"/>
                  </a:cubicBezTo>
                  <a:lnTo>
                    <a:pt x="1976" y="5347"/>
                  </a:lnTo>
                  <a:cubicBezTo>
                    <a:pt x="2019" y="5457"/>
                    <a:pt x="2125" y="5530"/>
                    <a:pt x="2243" y="5530"/>
                  </a:cubicBezTo>
                  <a:lnTo>
                    <a:pt x="8733" y="5530"/>
                  </a:lnTo>
                  <a:cubicBezTo>
                    <a:pt x="8938" y="5530"/>
                    <a:pt x="9076" y="5320"/>
                    <a:pt x="8997" y="5132"/>
                  </a:cubicBezTo>
                  <a:lnTo>
                    <a:pt x="6882" y="174"/>
                  </a:lnTo>
                  <a:cubicBezTo>
                    <a:pt x="6837" y="68"/>
                    <a:pt x="6734" y="0"/>
                    <a:pt x="6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7"/>
            <p:cNvSpPr/>
            <p:nvPr/>
          </p:nvSpPr>
          <p:spPr>
            <a:xfrm>
              <a:off x="5217325" y="4366929"/>
              <a:ext cx="244300" cy="142075"/>
            </a:xfrm>
            <a:custGeom>
              <a:rect b="b" l="l" r="r" t="t"/>
              <a:pathLst>
                <a:path extrusionOk="0" h="5683" w="9772">
                  <a:moveTo>
                    <a:pt x="1" y="0"/>
                  </a:moveTo>
                  <a:lnTo>
                    <a:pt x="1910" y="5683"/>
                  </a:lnTo>
                  <a:lnTo>
                    <a:pt x="9771" y="5683"/>
                  </a:lnTo>
                  <a:lnTo>
                    <a:pt x="7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7"/>
            <p:cNvSpPr/>
            <p:nvPr/>
          </p:nvSpPr>
          <p:spPr>
            <a:xfrm>
              <a:off x="5209000" y="4364650"/>
              <a:ext cx="261125" cy="156375"/>
            </a:xfrm>
            <a:custGeom>
              <a:rect b="b" l="l" r="r" t="t"/>
              <a:pathLst>
                <a:path extrusionOk="0" h="6255" w="10445">
                  <a:moveTo>
                    <a:pt x="7727" y="573"/>
                  </a:moveTo>
                  <a:lnTo>
                    <a:pt x="9688" y="5682"/>
                  </a:lnTo>
                  <a:lnTo>
                    <a:pt x="2448" y="5682"/>
                  </a:lnTo>
                  <a:lnTo>
                    <a:pt x="732" y="573"/>
                  </a:lnTo>
                  <a:close/>
                  <a:moveTo>
                    <a:pt x="334" y="0"/>
                  </a:moveTo>
                  <a:cubicBezTo>
                    <a:pt x="138" y="0"/>
                    <a:pt x="0" y="193"/>
                    <a:pt x="63" y="377"/>
                  </a:cubicBezTo>
                  <a:lnTo>
                    <a:pt x="1972" y="6060"/>
                  </a:lnTo>
                  <a:cubicBezTo>
                    <a:pt x="2011" y="6176"/>
                    <a:pt x="2120" y="6255"/>
                    <a:pt x="2243" y="6255"/>
                  </a:cubicBezTo>
                  <a:lnTo>
                    <a:pt x="10104" y="6255"/>
                  </a:lnTo>
                  <a:cubicBezTo>
                    <a:pt x="10306" y="6255"/>
                    <a:pt x="10444" y="6053"/>
                    <a:pt x="10371" y="5866"/>
                  </a:cubicBezTo>
                  <a:lnTo>
                    <a:pt x="8191" y="185"/>
                  </a:lnTo>
                  <a:cubicBezTo>
                    <a:pt x="8149" y="74"/>
                    <a:pt x="8042" y="0"/>
                    <a:pt x="7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7"/>
            <p:cNvSpPr/>
            <p:nvPr/>
          </p:nvSpPr>
          <p:spPr>
            <a:xfrm>
              <a:off x="2646850" y="3988450"/>
              <a:ext cx="213800" cy="126900"/>
            </a:xfrm>
            <a:custGeom>
              <a:rect b="b" l="l" r="r" t="t"/>
              <a:pathLst>
                <a:path extrusionOk="0" h="5076" w="8552">
                  <a:moveTo>
                    <a:pt x="1696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8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7"/>
            <p:cNvSpPr/>
            <p:nvPr/>
          </p:nvSpPr>
          <p:spPr>
            <a:xfrm>
              <a:off x="2638525" y="3981300"/>
              <a:ext cx="230325" cy="141225"/>
            </a:xfrm>
            <a:custGeom>
              <a:rect b="b" l="l" r="r" t="t"/>
              <a:pathLst>
                <a:path extrusionOk="0" h="5649" w="9213">
                  <a:moveTo>
                    <a:pt x="8505" y="572"/>
                  </a:moveTo>
                  <a:lnTo>
                    <a:pt x="7215" y="5075"/>
                  </a:lnTo>
                  <a:lnTo>
                    <a:pt x="731" y="5075"/>
                  </a:lnTo>
                  <a:lnTo>
                    <a:pt x="2235" y="572"/>
                  </a:lnTo>
                  <a:close/>
                  <a:moveTo>
                    <a:pt x="2029" y="0"/>
                  </a:moveTo>
                  <a:cubicBezTo>
                    <a:pt x="1906" y="0"/>
                    <a:pt x="1797" y="79"/>
                    <a:pt x="1759" y="195"/>
                  </a:cubicBezTo>
                  <a:lnTo>
                    <a:pt x="62" y="5272"/>
                  </a:lnTo>
                  <a:cubicBezTo>
                    <a:pt x="0" y="5456"/>
                    <a:pt x="137" y="5647"/>
                    <a:pt x="333" y="5648"/>
                  </a:cubicBezTo>
                  <a:lnTo>
                    <a:pt x="7432" y="5648"/>
                  </a:lnTo>
                  <a:cubicBezTo>
                    <a:pt x="7559" y="5648"/>
                    <a:pt x="7672" y="5562"/>
                    <a:pt x="7706" y="5439"/>
                  </a:cubicBezTo>
                  <a:lnTo>
                    <a:pt x="9160" y="366"/>
                  </a:lnTo>
                  <a:cubicBezTo>
                    <a:pt x="9212" y="182"/>
                    <a:pt x="9075" y="0"/>
                    <a:pt x="8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7"/>
            <p:cNvSpPr/>
            <p:nvPr/>
          </p:nvSpPr>
          <p:spPr>
            <a:xfrm>
              <a:off x="5131150" y="4110454"/>
              <a:ext cx="225075" cy="123975"/>
            </a:xfrm>
            <a:custGeom>
              <a:rect b="b" l="l" r="r" t="t"/>
              <a:pathLst>
                <a:path extrusionOk="0" h="4959" w="9003">
                  <a:moveTo>
                    <a:pt x="0" y="0"/>
                  </a:moveTo>
                  <a:lnTo>
                    <a:pt x="1666" y="4959"/>
                  </a:lnTo>
                  <a:lnTo>
                    <a:pt x="9002" y="4959"/>
                  </a:lnTo>
                  <a:lnTo>
                    <a:pt x="7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47"/>
            <p:cNvSpPr/>
            <p:nvPr/>
          </p:nvSpPr>
          <p:spPr>
            <a:xfrm>
              <a:off x="5122825" y="4108175"/>
              <a:ext cx="241875" cy="138275"/>
            </a:xfrm>
            <a:custGeom>
              <a:rect b="b" l="l" r="r" t="t"/>
              <a:pathLst>
                <a:path extrusionOk="0" h="5531" w="9675">
                  <a:moveTo>
                    <a:pt x="7235" y="573"/>
                  </a:moveTo>
                  <a:lnTo>
                    <a:pt x="8919" y="4958"/>
                  </a:lnTo>
                  <a:lnTo>
                    <a:pt x="2206" y="4958"/>
                  </a:lnTo>
                  <a:lnTo>
                    <a:pt x="731" y="573"/>
                  </a:lnTo>
                  <a:close/>
                  <a:moveTo>
                    <a:pt x="331" y="0"/>
                  </a:moveTo>
                  <a:cubicBezTo>
                    <a:pt x="138" y="0"/>
                    <a:pt x="0" y="192"/>
                    <a:pt x="63" y="377"/>
                  </a:cubicBezTo>
                  <a:lnTo>
                    <a:pt x="1729" y="5336"/>
                  </a:lnTo>
                  <a:cubicBezTo>
                    <a:pt x="1767" y="5452"/>
                    <a:pt x="1876" y="5530"/>
                    <a:pt x="1999" y="5530"/>
                  </a:cubicBezTo>
                  <a:lnTo>
                    <a:pt x="9335" y="5530"/>
                  </a:lnTo>
                  <a:cubicBezTo>
                    <a:pt x="9536" y="5530"/>
                    <a:pt x="9675" y="5329"/>
                    <a:pt x="9603" y="5141"/>
                  </a:cubicBezTo>
                  <a:lnTo>
                    <a:pt x="7698" y="184"/>
                  </a:lnTo>
                  <a:cubicBezTo>
                    <a:pt x="7656" y="74"/>
                    <a:pt x="7550" y="0"/>
                    <a:pt x="7432" y="0"/>
                  </a:cubicBezTo>
                  <a:lnTo>
                    <a:pt x="333" y="0"/>
                  </a:lnTo>
                  <a:cubicBezTo>
                    <a:pt x="333" y="0"/>
                    <a:pt x="332" y="0"/>
                    <a:pt x="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47"/>
            <p:cNvSpPr/>
            <p:nvPr/>
          </p:nvSpPr>
          <p:spPr>
            <a:xfrm>
              <a:off x="5259900" y="3988450"/>
              <a:ext cx="205700" cy="126900"/>
            </a:xfrm>
            <a:custGeom>
              <a:rect b="b" l="l" r="r" t="t"/>
              <a:pathLst>
                <a:path extrusionOk="0" h="5076" w="8228">
                  <a:moveTo>
                    <a:pt x="1" y="0"/>
                  </a:moveTo>
                  <a:lnTo>
                    <a:pt x="1949" y="5075"/>
                  </a:lnTo>
                  <a:lnTo>
                    <a:pt x="8227" y="5075"/>
                  </a:lnTo>
                  <a:lnTo>
                    <a:pt x="60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47"/>
            <p:cNvSpPr/>
            <p:nvPr/>
          </p:nvSpPr>
          <p:spPr>
            <a:xfrm>
              <a:off x="5251400" y="3981300"/>
              <a:ext cx="222775" cy="141225"/>
            </a:xfrm>
            <a:custGeom>
              <a:rect b="b" l="l" r="r" t="t"/>
              <a:pathLst>
                <a:path extrusionOk="0" h="5649" w="8911">
                  <a:moveTo>
                    <a:pt x="6216" y="572"/>
                  </a:moveTo>
                  <a:lnTo>
                    <a:pt x="8134" y="5075"/>
                  </a:lnTo>
                  <a:lnTo>
                    <a:pt x="2485" y="5075"/>
                  </a:lnTo>
                  <a:lnTo>
                    <a:pt x="757" y="572"/>
                  </a:lnTo>
                  <a:close/>
                  <a:moveTo>
                    <a:pt x="340" y="0"/>
                  </a:moveTo>
                  <a:cubicBezTo>
                    <a:pt x="138" y="0"/>
                    <a:pt x="0" y="202"/>
                    <a:pt x="73" y="389"/>
                  </a:cubicBezTo>
                  <a:lnTo>
                    <a:pt x="2021" y="5464"/>
                  </a:lnTo>
                  <a:cubicBezTo>
                    <a:pt x="2063" y="5574"/>
                    <a:pt x="2170" y="5647"/>
                    <a:pt x="2288" y="5648"/>
                  </a:cubicBezTo>
                  <a:lnTo>
                    <a:pt x="8567" y="5648"/>
                  </a:lnTo>
                  <a:lnTo>
                    <a:pt x="8567" y="5647"/>
                  </a:lnTo>
                  <a:cubicBezTo>
                    <a:pt x="8772" y="5647"/>
                    <a:pt x="8911" y="5438"/>
                    <a:pt x="8831" y="5249"/>
                  </a:cubicBezTo>
                  <a:lnTo>
                    <a:pt x="6667" y="173"/>
                  </a:lnTo>
                  <a:cubicBezTo>
                    <a:pt x="6622" y="68"/>
                    <a:pt x="6518" y="0"/>
                    <a:pt x="6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47"/>
            <p:cNvSpPr/>
            <p:nvPr/>
          </p:nvSpPr>
          <p:spPr>
            <a:xfrm>
              <a:off x="5088525" y="3983579"/>
              <a:ext cx="220100" cy="126900"/>
            </a:xfrm>
            <a:custGeom>
              <a:rect b="b" l="l" r="r" t="t"/>
              <a:pathLst>
                <a:path extrusionOk="0" h="5076" w="8804">
                  <a:moveTo>
                    <a:pt x="1" y="0"/>
                  </a:moveTo>
                  <a:lnTo>
                    <a:pt x="1705" y="5075"/>
                  </a:lnTo>
                  <a:lnTo>
                    <a:pt x="8804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47"/>
            <p:cNvSpPr/>
            <p:nvPr/>
          </p:nvSpPr>
          <p:spPr>
            <a:xfrm>
              <a:off x="5080175" y="3981300"/>
              <a:ext cx="236925" cy="141225"/>
            </a:xfrm>
            <a:custGeom>
              <a:rect b="b" l="l" r="r" t="t"/>
              <a:pathLst>
                <a:path extrusionOk="0" h="5649" w="9477">
                  <a:moveTo>
                    <a:pt x="6993" y="572"/>
                  </a:moveTo>
                  <a:lnTo>
                    <a:pt x="8721" y="5075"/>
                  </a:lnTo>
                  <a:lnTo>
                    <a:pt x="2246" y="5075"/>
                  </a:lnTo>
                  <a:lnTo>
                    <a:pt x="732" y="572"/>
                  </a:lnTo>
                  <a:close/>
                  <a:moveTo>
                    <a:pt x="333" y="0"/>
                  </a:moveTo>
                  <a:cubicBezTo>
                    <a:pt x="138" y="0"/>
                    <a:pt x="1" y="192"/>
                    <a:pt x="63" y="377"/>
                  </a:cubicBezTo>
                  <a:lnTo>
                    <a:pt x="1769" y="5452"/>
                  </a:lnTo>
                  <a:cubicBezTo>
                    <a:pt x="1807" y="5569"/>
                    <a:pt x="1916" y="5648"/>
                    <a:pt x="2039" y="5648"/>
                  </a:cubicBezTo>
                  <a:lnTo>
                    <a:pt x="9138" y="5648"/>
                  </a:lnTo>
                  <a:lnTo>
                    <a:pt x="9138" y="5647"/>
                  </a:lnTo>
                  <a:cubicBezTo>
                    <a:pt x="9338" y="5647"/>
                    <a:pt x="9476" y="5446"/>
                    <a:pt x="9404" y="5259"/>
                  </a:cubicBezTo>
                  <a:lnTo>
                    <a:pt x="7456" y="184"/>
                  </a:lnTo>
                  <a:cubicBezTo>
                    <a:pt x="7414" y="74"/>
                    <a:pt x="7308" y="0"/>
                    <a:pt x="7190" y="0"/>
                  </a:cubicBezTo>
                  <a:lnTo>
                    <a:pt x="335" y="0"/>
                  </a:lnTo>
                  <a:cubicBezTo>
                    <a:pt x="334" y="0"/>
                    <a:pt x="333" y="0"/>
                    <a:pt x="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47"/>
            <p:cNvSpPr/>
            <p:nvPr/>
          </p:nvSpPr>
          <p:spPr>
            <a:xfrm>
              <a:off x="4675475" y="4508979"/>
              <a:ext cx="233225" cy="152600"/>
            </a:xfrm>
            <a:custGeom>
              <a:rect b="b" l="l" r="r" t="t"/>
              <a:pathLst>
                <a:path extrusionOk="0" h="6104" w="9329">
                  <a:moveTo>
                    <a:pt x="1" y="1"/>
                  </a:moveTo>
                  <a:lnTo>
                    <a:pt x="1176" y="6104"/>
                  </a:lnTo>
                  <a:lnTo>
                    <a:pt x="9328" y="6104"/>
                  </a:lnTo>
                  <a:lnTo>
                    <a:pt x="78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47"/>
            <p:cNvSpPr/>
            <p:nvPr/>
          </p:nvSpPr>
          <p:spPr>
            <a:xfrm>
              <a:off x="4667600" y="4506675"/>
              <a:ext cx="249125" cy="166925"/>
            </a:xfrm>
            <a:custGeom>
              <a:rect b="b" l="l" r="r" t="t"/>
              <a:pathLst>
                <a:path extrusionOk="0" h="6677" w="9965">
                  <a:moveTo>
                    <a:pt x="7950" y="574"/>
                  </a:moveTo>
                  <a:lnTo>
                    <a:pt x="9280" y="6105"/>
                  </a:lnTo>
                  <a:lnTo>
                    <a:pt x="1727" y="6105"/>
                  </a:lnTo>
                  <a:lnTo>
                    <a:pt x="662" y="574"/>
                  </a:lnTo>
                  <a:close/>
                  <a:moveTo>
                    <a:pt x="316" y="1"/>
                  </a:moveTo>
                  <a:cubicBezTo>
                    <a:pt x="135" y="1"/>
                    <a:pt x="0" y="165"/>
                    <a:pt x="34" y="342"/>
                  </a:cubicBezTo>
                  <a:lnTo>
                    <a:pt x="1209" y="6444"/>
                  </a:lnTo>
                  <a:cubicBezTo>
                    <a:pt x="1235" y="6579"/>
                    <a:pt x="1353" y="6676"/>
                    <a:pt x="1490" y="6676"/>
                  </a:cubicBezTo>
                  <a:lnTo>
                    <a:pt x="9643" y="6676"/>
                  </a:lnTo>
                  <a:cubicBezTo>
                    <a:pt x="9828" y="6675"/>
                    <a:pt x="9965" y="6503"/>
                    <a:pt x="9921" y="6324"/>
                  </a:cubicBezTo>
                  <a:lnTo>
                    <a:pt x="8455" y="220"/>
                  </a:lnTo>
                  <a:cubicBezTo>
                    <a:pt x="8424" y="92"/>
                    <a:pt x="8309" y="1"/>
                    <a:pt x="8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47"/>
            <p:cNvSpPr/>
            <p:nvPr/>
          </p:nvSpPr>
          <p:spPr>
            <a:xfrm>
              <a:off x="5265075" y="4508979"/>
              <a:ext cx="255125" cy="152600"/>
            </a:xfrm>
            <a:custGeom>
              <a:rect b="b" l="l" r="r" t="t"/>
              <a:pathLst>
                <a:path extrusionOk="0" h="6104" w="10205">
                  <a:moveTo>
                    <a:pt x="0" y="1"/>
                  </a:moveTo>
                  <a:lnTo>
                    <a:pt x="2051" y="6104"/>
                  </a:lnTo>
                  <a:lnTo>
                    <a:pt x="10204" y="6104"/>
                  </a:lnTo>
                  <a:lnTo>
                    <a:pt x="78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47"/>
            <p:cNvSpPr/>
            <p:nvPr/>
          </p:nvSpPr>
          <p:spPr>
            <a:xfrm>
              <a:off x="5256750" y="4506675"/>
              <a:ext cx="271925" cy="166925"/>
            </a:xfrm>
            <a:custGeom>
              <a:rect b="b" l="l" r="r" t="t"/>
              <a:pathLst>
                <a:path extrusionOk="0" h="6677" w="10877">
                  <a:moveTo>
                    <a:pt x="7998" y="574"/>
                  </a:moveTo>
                  <a:lnTo>
                    <a:pt x="10122" y="6105"/>
                  </a:lnTo>
                  <a:lnTo>
                    <a:pt x="2590" y="6105"/>
                  </a:lnTo>
                  <a:lnTo>
                    <a:pt x="731" y="574"/>
                  </a:lnTo>
                  <a:close/>
                  <a:moveTo>
                    <a:pt x="333" y="1"/>
                  </a:moveTo>
                  <a:cubicBezTo>
                    <a:pt x="137" y="1"/>
                    <a:pt x="0" y="193"/>
                    <a:pt x="63" y="377"/>
                  </a:cubicBezTo>
                  <a:lnTo>
                    <a:pt x="2113" y="6482"/>
                  </a:lnTo>
                  <a:cubicBezTo>
                    <a:pt x="2152" y="6598"/>
                    <a:pt x="2261" y="6676"/>
                    <a:pt x="2384" y="6676"/>
                  </a:cubicBezTo>
                  <a:lnTo>
                    <a:pt x="10538" y="6676"/>
                  </a:lnTo>
                  <a:cubicBezTo>
                    <a:pt x="10738" y="6676"/>
                    <a:pt x="10877" y="6475"/>
                    <a:pt x="10805" y="6288"/>
                  </a:cubicBezTo>
                  <a:lnTo>
                    <a:pt x="8462" y="184"/>
                  </a:lnTo>
                  <a:cubicBezTo>
                    <a:pt x="8419" y="74"/>
                    <a:pt x="8312" y="1"/>
                    <a:pt x="8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47"/>
            <p:cNvSpPr/>
            <p:nvPr/>
          </p:nvSpPr>
          <p:spPr>
            <a:xfrm>
              <a:off x="4917150" y="3983579"/>
              <a:ext cx="214025" cy="126900"/>
            </a:xfrm>
            <a:custGeom>
              <a:rect b="b" l="l" r="r" t="t"/>
              <a:pathLst>
                <a:path extrusionOk="0" h="5076" w="8561">
                  <a:moveTo>
                    <a:pt x="1" y="0"/>
                  </a:moveTo>
                  <a:lnTo>
                    <a:pt x="1463" y="5075"/>
                  </a:lnTo>
                  <a:lnTo>
                    <a:pt x="8560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7"/>
            <p:cNvSpPr/>
            <p:nvPr/>
          </p:nvSpPr>
          <p:spPr>
            <a:xfrm>
              <a:off x="4908950" y="3981300"/>
              <a:ext cx="230575" cy="141225"/>
            </a:xfrm>
            <a:custGeom>
              <a:rect b="b" l="l" r="r" t="t"/>
              <a:pathLst>
                <a:path extrusionOk="0" h="5649" w="9223">
                  <a:moveTo>
                    <a:pt x="6977" y="572"/>
                  </a:moveTo>
                  <a:lnTo>
                    <a:pt x="8491" y="5075"/>
                  </a:lnTo>
                  <a:lnTo>
                    <a:pt x="2006" y="5075"/>
                  </a:lnTo>
                  <a:lnTo>
                    <a:pt x="708" y="572"/>
                  </a:lnTo>
                  <a:close/>
                  <a:moveTo>
                    <a:pt x="329" y="0"/>
                  </a:moveTo>
                  <a:cubicBezTo>
                    <a:pt x="138" y="0"/>
                    <a:pt x="1" y="182"/>
                    <a:pt x="53" y="366"/>
                  </a:cubicBezTo>
                  <a:lnTo>
                    <a:pt x="1515" y="5441"/>
                  </a:lnTo>
                  <a:cubicBezTo>
                    <a:pt x="1551" y="5564"/>
                    <a:pt x="1663" y="5647"/>
                    <a:pt x="1791" y="5648"/>
                  </a:cubicBezTo>
                  <a:lnTo>
                    <a:pt x="8888" y="5648"/>
                  </a:lnTo>
                  <a:cubicBezTo>
                    <a:pt x="9084" y="5648"/>
                    <a:pt x="9223" y="5456"/>
                    <a:pt x="9160" y="5270"/>
                  </a:cubicBezTo>
                  <a:lnTo>
                    <a:pt x="7454" y="195"/>
                  </a:lnTo>
                  <a:cubicBezTo>
                    <a:pt x="7416" y="79"/>
                    <a:pt x="7307" y="0"/>
                    <a:pt x="71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47"/>
            <p:cNvSpPr/>
            <p:nvPr/>
          </p:nvSpPr>
          <p:spPr>
            <a:xfrm>
              <a:off x="5068550" y="4508979"/>
              <a:ext cx="247800" cy="152600"/>
            </a:xfrm>
            <a:custGeom>
              <a:rect b="b" l="l" r="r" t="t"/>
              <a:pathLst>
                <a:path extrusionOk="0" h="6104" w="9912">
                  <a:moveTo>
                    <a:pt x="0" y="1"/>
                  </a:moveTo>
                  <a:lnTo>
                    <a:pt x="1758" y="6104"/>
                  </a:lnTo>
                  <a:lnTo>
                    <a:pt x="9912" y="6104"/>
                  </a:lnTo>
                  <a:lnTo>
                    <a:pt x="78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47"/>
            <p:cNvSpPr/>
            <p:nvPr/>
          </p:nvSpPr>
          <p:spPr>
            <a:xfrm>
              <a:off x="5060350" y="4506675"/>
              <a:ext cx="264325" cy="166925"/>
            </a:xfrm>
            <a:custGeom>
              <a:rect b="b" l="l" r="r" t="t"/>
              <a:pathLst>
                <a:path extrusionOk="0" h="6677" w="10573">
                  <a:moveTo>
                    <a:pt x="7985" y="574"/>
                  </a:moveTo>
                  <a:lnTo>
                    <a:pt x="9844" y="6105"/>
                  </a:lnTo>
                  <a:lnTo>
                    <a:pt x="2303" y="6105"/>
                  </a:lnTo>
                  <a:lnTo>
                    <a:pt x="710" y="574"/>
                  </a:lnTo>
                  <a:close/>
                  <a:moveTo>
                    <a:pt x="328" y="1"/>
                  </a:moveTo>
                  <a:cubicBezTo>
                    <a:pt x="137" y="1"/>
                    <a:pt x="0" y="184"/>
                    <a:pt x="54" y="366"/>
                  </a:cubicBezTo>
                  <a:lnTo>
                    <a:pt x="1812" y="6470"/>
                  </a:lnTo>
                  <a:cubicBezTo>
                    <a:pt x="1847" y="6592"/>
                    <a:pt x="1960" y="6676"/>
                    <a:pt x="2088" y="6676"/>
                  </a:cubicBezTo>
                  <a:lnTo>
                    <a:pt x="10240" y="6676"/>
                  </a:lnTo>
                  <a:cubicBezTo>
                    <a:pt x="10435" y="6676"/>
                    <a:pt x="10573" y="6484"/>
                    <a:pt x="10510" y="6300"/>
                  </a:cubicBezTo>
                  <a:lnTo>
                    <a:pt x="8460" y="195"/>
                  </a:lnTo>
                  <a:cubicBezTo>
                    <a:pt x="8421" y="79"/>
                    <a:pt x="8312" y="1"/>
                    <a:pt x="8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47"/>
            <p:cNvSpPr/>
            <p:nvPr/>
          </p:nvSpPr>
          <p:spPr>
            <a:xfrm>
              <a:off x="4872000" y="4508979"/>
              <a:ext cx="240525" cy="152600"/>
            </a:xfrm>
            <a:custGeom>
              <a:rect b="b" l="l" r="r" t="t"/>
              <a:pathLst>
                <a:path extrusionOk="0" h="6104" w="9621">
                  <a:moveTo>
                    <a:pt x="1" y="1"/>
                  </a:moveTo>
                  <a:lnTo>
                    <a:pt x="1467" y="6104"/>
                  </a:lnTo>
                  <a:lnTo>
                    <a:pt x="9620" y="6104"/>
                  </a:lnTo>
                  <a:lnTo>
                    <a:pt x="78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47"/>
            <p:cNvSpPr/>
            <p:nvPr/>
          </p:nvSpPr>
          <p:spPr>
            <a:xfrm>
              <a:off x="4863975" y="4506700"/>
              <a:ext cx="256750" cy="166925"/>
            </a:xfrm>
            <a:custGeom>
              <a:rect b="b" l="l" r="r" t="t"/>
              <a:pathLst>
                <a:path extrusionOk="0" h="6677" w="10270">
                  <a:moveTo>
                    <a:pt x="7968" y="573"/>
                  </a:moveTo>
                  <a:lnTo>
                    <a:pt x="9562" y="6104"/>
                  </a:lnTo>
                  <a:lnTo>
                    <a:pt x="2015" y="6104"/>
                  </a:lnTo>
                  <a:lnTo>
                    <a:pt x="685" y="573"/>
                  </a:lnTo>
                  <a:close/>
                  <a:moveTo>
                    <a:pt x="322" y="1"/>
                  </a:moveTo>
                  <a:cubicBezTo>
                    <a:pt x="137" y="1"/>
                    <a:pt x="0" y="173"/>
                    <a:pt x="44" y="353"/>
                  </a:cubicBezTo>
                  <a:lnTo>
                    <a:pt x="1510" y="6456"/>
                  </a:lnTo>
                  <a:cubicBezTo>
                    <a:pt x="1541" y="6586"/>
                    <a:pt x="1656" y="6675"/>
                    <a:pt x="1788" y="6675"/>
                  </a:cubicBezTo>
                  <a:lnTo>
                    <a:pt x="9943" y="6675"/>
                  </a:lnTo>
                  <a:lnTo>
                    <a:pt x="9941" y="6677"/>
                  </a:lnTo>
                  <a:cubicBezTo>
                    <a:pt x="10132" y="6677"/>
                    <a:pt x="10269" y="6493"/>
                    <a:pt x="10217" y="6311"/>
                  </a:cubicBezTo>
                  <a:lnTo>
                    <a:pt x="8457" y="207"/>
                  </a:lnTo>
                  <a:cubicBezTo>
                    <a:pt x="8423" y="84"/>
                    <a:pt x="8310" y="1"/>
                    <a:pt x="81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47"/>
            <p:cNvSpPr/>
            <p:nvPr/>
          </p:nvSpPr>
          <p:spPr>
            <a:xfrm>
              <a:off x="5172800" y="4234404"/>
              <a:ext cx="234300" cy="132550"/>
            </a:xfrm>
            <a:custGeom>
              <a:rect b="b" l="l" r="r" t="t"/>
              <a:pathLst>
                <a:path extrusionOk="0" h="5302" w="9372">
                  <a:moveTo>
                    <a:pt x="0" y="1"/>
                  </a:moveTo>
                  <a:lnTo>
                    <a:pt x="1782" y="5301"/>
                  </a:lnTo>
                  <a:lnTo>
                    <a:pt x="9371" y="5301"/>
                  </a:lnTo>
                  <a:lnTo>
                    <a:pt x="7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47"/>
            <p:cNvSpPr/>
            <p:nvPr/>
          </p:nvSpPr>
          <p:spPr>
            <a:xfrm>
              <a:off x="5164475" y="4232100"/>
              <a:ext cx="251100" cy="146900"/>
            </a:xfrm>
            <a:custGeom>
              <a:rect b="b" l="l" r="r" t="t"/>
              <a:pathLst>
                <a:path extrusionOk="0" h="5876" w="10044">
                  <a:moveTo>
                    <a:pt x="7473" y="573"/>
                  </a:moveTo>
                  <a:lnTo>
                    <a:pt x="9289" y="5302"/>
                  </a:lnTo>
                  <a:lnTo>
                    <a:pt x="2321" y="5302"/>
                  </a:lnTo>
                  <a:lnTo>
                    <a:pt x="732" y="573"/>
                  </a:lnTo>
                  <a:close/>
                  <a:moveTo>
                    <a:pt x="333" y="1"/>
                  </a:moveTo>
                  <a:cubicBezTo>
                    <a:pt x="139" y="1"/>
                    <a:pt x="0" y="193"/>
                    <a:pt x="63" y="379"/>
                  </a:cubicBezTo>
                  <a:lnTo>
                    <a:pt x="1844" y="5679"/>
                  </a:lnTo>
                  <a:cubicBezTo>
                    <a:pt x="1883" y="5796"/>
                    <a:pt x="1992" y="5875"/>
                    <a:pt x="2115" y="5875"/>
                  </a:cubicBezTo>
                  <a:lnTo>
                    <a:pt x="9704" y="5875"/>
                  </a:lnTo>
                  <a:cubicBezTo>
                    <a:pt x="9905" y="5875"/>
                    <a:pt x="10044" y="5673"/>
                    <a:pt x="9972" y="5486"/>
                  </a:cubicBezTo>
                  <a:lnTo>
                    <a:pt x="7937" y="184"/>
                  </a:lnTo>
                  <a:cubicBezTo>
                    <a:pt x="7893" y="74"/>
                    <a:pt x="7787" y="1"/>
                    <a:pt x="76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47"/>
            <p:cNvSpPr/>
            <p:nvPr/>
          </p:nvSpPr>
          <p:spPr>
            <a:xfrm>
              <a:off x="3356650" y="3988450"/>
              <a:ext cx="189500" cy="126900"/>
            </a:xfrm>
            <a:custGeom>
              <a:rect b="b" l="l" r="r" t="t"/>
              <a:pathLst>
                <a:path extrusionOk="0" h="5076" w="7580">
                  <a:moveTo>
                    <a:pt x="724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75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47"/>
            <p:cNvSpPr/>
            <p:nvPr/>
          </p:nvSpPr>
          <p:spPr>
            <a:xfrm>
              <a:off x="3348925" y="3981300"/>
              <a:ext cx="204725" cy="141225"/>
            </a:xfrm>
            <a:custGeom>
              <a:rect b="b" l="l" r="r" t="t"/>
              <a:pathLst>
                <a:path extrusionOk="0" h="5649" w="8189">
                  <a:moveTo>
                    <a:pt x="7573" y="572"/>
                  </a:moveTo>
                  <a:lnTo>
                    <a:pt x="7147" y="5075"/>
                  </a:lnTo>
                  <a:lnTo>
                    <a:pt x="640" y="5075"/>
                  </a:lnTo>
                  <a:lnTo>
                    <a:pt x="1282" y="572"/>
                  </a:lnTo>
                  <a:close/>
                  <a:moveTo>
                    <a:pt x="1031" y="0"/>
                  </a:moveTo>
                  <a:cubicBezTo>
                    <a:pt x="890" y="0"/>
                    <a:pt x="769" y="105"/>
                    <a:pt x="750" y="245"/>
                  </a:cubicBezTo>
                  <a:lnTo>
                    <a:pt x="26" y="5322"/>
                  </a:lnTo>
                  <a:cubicBezTo>
                    <a:pt x="1" y="5493"/>
                    <a:pt x="135" y="5648"/>
                    <a:pt x="309" y="5648"/>
                  </a:cubicBezTo>
                  <a:lnTo>
                    <a:pt x="7408" y="5648"/>
                  </a:lnTo>
                  <a:cubicBezTo>
                    <a:pt x="7555" y="5647"/>
                    <a:pt x="7678" y="5536"/>
                    <a:pt x="7693" y="5388"/>
                  </a:cubicBezTo>
                  <a:lnTo>
                    <a:pt x="8173" y="313"/>
                  </a:lnTo>
                  <a:cubicBezTo>
                    <a:pt x="8188" y="146"/>
                    <a:pt x="8058" y="0"/>
                    <a:pt x="7891" y="0"/>
                  </a:cubicBezTo>
                  <a:cubicBezTo>
                    <a:pt x="7890" y="0"/>
                    <a:pt x="7889" y="0"/>
                    <a:pt x="7889" y="0"/>
                  </a:cubicBezTo>
                  <a:lnTo>
                    <a:pt x="1033" y="0"/>
                  </a:lnTo>
                  <a:cubicBezTo>
                    <a:pt x="1033" y="0"/>
                    <a:pt x="1032" y="0"/>
                    <a:pt x="1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47"/>
            <p:cNvSpPr/>
            <p:nvPr/>
          </p:nvSpPr>
          <p:spPr>
            <a:xfrm>
              <a:off x="4745775" y="3983579"/>
              <a:ext cx="207950" cy="126900"/>
            </a:xfrm>
            <a:custGeom>
              <a:rect b="b" l="l" r="r" t="t"/>
              <a:pathLst>
                <a:path extrusionOk="0" h="5076" w="8318">
                  <a:moveTo>
                    <a:pt x="1" y="0"/>
                  </a:moveTo>
                  <a:lnTo>
                    <a:pt x="1219" y="5075"/>
                  </a:lnTo>
                  <a:lnTo>
                    <a:pt x="8318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47"/>
            <p:cNvSpPr/>
            <p:nvPr/>
          </p:nvSpPr>
          <p:spPr>
            <a:xfrm>
              <a:off x="4737775" y="3981300"/>
              <a:ext cx="224150" cy="141225"/>
            </a:xfrm>
            <a:custGeom>
              <a:rect b="b" l="l" r="r" t="t"/>
              <a:pathLst>
                <a:path extrusionOk="0" h="5649" w="8966">
                  <a:moveTo>
                    <a:pt x="6960" y="572"/>
                  </a:moveTo>
                  <a:lnTo>
                    <a:pt x="8259" y="5075"/>
                  </a:lnTo>
                  <a:lnTo>
                    <a:pt x="1765" y="5075"/>
                  </a:lnTo>
                  <a:lnTo>
                    <a:pt x="684" y="572"/>
                  </a:lnTo>
                  <a:close/>
                  <a:moveTo>
                    <a:pt x="321" y="0"/>
                  </a:moveTo>
                  <a:cubicBezTo>
                    <a:pt x="136" y="2"/>
                    <a:pt x="0" y="173"/>
                    <a:pt x="42" y="353"/>
                  </a:cubicBezTo>
                  <a:lnTo>
                    <a:pt x="1261" y="5429"/>
                  </a:lnTo>
                  <a:cubicBezTo>
                    <a:pt x="1292" y="5557"/>
                    <a:pt x="1407" y="5648"/>
                    <a:pt x="1539" y="5648"/>
                  </a:cubicBezTo>
                  <a:lnTo>
                    <a:pt x="8638" y="5648"/>
                  </a:lnTo>
                  <a:cubicBezTo>
                    <a:pt x="8828" y="5648"/>
                    <a:pt x="8966" y="5466"/>
                    <a:pt x="8912" y="5283"/>
                  </a:cubicBezTo>
                  <a:lnTo>
                    <a:pt x="7450" y="208"/>
                  </a:lnTo>
                  <a:cubicBezTo>
                    <a:pt x="7415" y="85"/>
                    <a:pt x="7303" y="0"/>
                    <a:pt x="7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47"/>
            <p:cNvSpPr/>
            <p:nvPr/>
          </p:nvSpPr>
          <p:spPr>
            <a:xfrm>
              <a:off x="3179225" y="3988450"/>
              <a:ext cx="195550" cy="126900"/>
            </a:xfrm>
            <a:custGeom>
              <a:rect b="b" l="l" r="r" t="t"/>
              <a:pathLst>
                <a:path extrusionOk="0" h="5076" w="7822">
                  <a:moveTo>
                    <a:pt x="966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7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47"/>
            <p:cNvSpPr/>
            <p:nvPr/>
          </p:nvSpPr>
          <p:spPr>
            <a:xfrm>
              <a:off x="3171325" y="3981300"/>
              <a:ext cx="211150" cy="141225"/>
            </a:xfrm>
            <a:custGeom>
              <a:rect b="b" l="l" r="r" t="t"/>
              <a:pathLst>
                <a:path extrusionOk="0" h="5649" w="8446">
                  <a:moveTo>
                    <a:pt x="7808" y="572"/>
                  </a:moveTo>
                  <a:lnTo>
                    <a:pt x="7166" y="5075"/>
                  </a:lnTo>
                  <a:lnTo>
                    <a:pt x="662" y="5075"/>
                  </a:lnTo>
                  <a:lnTo>
                    <a:pt x="1519" y="572"/>
                  </a:lnTo>
                  <a:close/>
                  <a:moveTo>
                    <a:pt x="1282" y="0"/>
                  </a:moveTo>
                  <a:cubicBezTo>
                    <a:pt x="1145" y="0"/>
                    <a:pt x="1027" y="98"/>
                    <a:pt x="1002" y="234"/>
                  </a:cubicBezTo>
                  <a:lnTo>
                    <a:pt x="34" y="5307"/>
                  </a:lnTo>
                  <a:cubicBezTo>
                    <a:pt x="1" y="5484"/>
                    <a:pt x="135" y="5647"/>
                    <a:pt x="316" y="5648"/>
                  </a:cubicBezTo>
                  <a:lnTo>
                    <a:pt x="7413" y="5648"/>
                  </a:lnTo>
                  <a:cubicBezTo>
                    <a:pt x="7556" y="5648"/>
                    <a:pt x="7676" y="5543"/>
                    <a:pt x="7697" y="5402"/>
                  </a:cubicBezTo>
                  <a:lnTo>
                    <a:pt x="8421" y="327"/>
                  </a:lnTo>
                  <a:cubicBezTo>
                    <a:pt x="8445" y="154"/>
                    <a:pt x="8312" y="0"/>
                    <a:pt x="8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47"/>
            <p:cNvSpPr/>
            <p:nvPr/>
          </p:nvSpPr>
          <p:spPr>
            <a:xfrm>
              <a:off x="3711550" y="3988450"/>
              <a:ext cx="177475" cy="126900"/>
            </a:xfrm>
            <a:custGeom>
              <a:rect b="b" l="l" r="r" t="t"/>
              <a:pathLst>
                <a:path extrusionOk="0" h="5076" w="7099">
                  <a:moveTo>
                    <a:pt x="239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70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47"/>
            <p:cNvSpPr/>
            <p:nvPr/>
          </p:nvSpPr>
          <p:spPr>
            <a:xfrm>
              <a:off x="3704200" y="3981300"/>
              <a:ext cx="191975" cy="141225"/>
            </a:xfrm>
            <a:custGeom>
              <a:rect b="b" l="l" r="r" t="t"/>
              <a:pathLst>
                <a:path extrusionOk="0" h="5649" w="7679">
                  <a:moveTo>
                    <a:pt x="7102" y="572"/>
                  </a:moveTo>
                  <a:lnTo>
                    <a:pt x="7106" y="5075"/>
                  </a:lnTo>
                  <a:lnTo>
                    <a:pt x="596" y="5075"/>
                  </a:lnTo>
                  <a:lnTo>
                    <a:pt x="806" y="572"/>
                  </a:lnTo>
                  <a:close/>
                  <a:moveTo>
                    <a:pt x="533" y="0"/>
                  </a:moveTo>
                  <a:cubicBezTo>
                    <a:pt x="380" y="0"/>
                    <a:pt x="255" y="120"/>
                    <a:pt x="247" y="273"/>
                  </a:cubicBezTo>
                  <a:lnTo>
                    <a:pt x="9" y="5348"/>
                  </a:lnTo>
                  <a:cubicBezTo>
                    <a:pt x="1" y="5511"/>
                    <a:pt x="132" y="5647"/>
                    <a:pt x="294" y="5648"/>
                  </a:cubicBezTo>
                  <a:lnTo>
                    <a:pt x="7393" y="5648"/>
                  </a:lnTo>
                  <a:cubicBezTo>
                    <a:pt x="7551" y="5647"/>
                    <a:pt x="7679" y="5519"/>
                    <a:pt x="7679" y="5361"/>
                  </a:cubicBezTo>
                  <a:lnTo>
                    <a:pt x="7674" y="286"/>
                  </a:lnTo>
                  <a:cubicBezTo>
                    <a:pt x="7674" y="129"/>
                    <a:pt x="7546" y="0"/>
                    <a:pt x="73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47"/>
            <p:cNvSpPr/>
            <p:nvPr/>
          </p:nvSpPr>
          <p:spPr>
            <a:xfrm>
              <a:off x="3001750" y="3988450"/>
              <a:ext cx="201650" cy="126900"/>
            </a:xfrm>
            <a:custGeom>
              <a:rect b="b" l="l" r="r" t="t"/>
              <a:pathLst>
                <a:path extrusionOk="0" h="5076" w="8066">
                  <a:moveTo>
                    <a:pt x="1210" y="0"/>
                  </a:moveTo>
                  <a:lnTo>
                    <a:pt x="0" y="5075"/>
                  </a:lnTo>
                  <a:lnTo>
                    <a:pt x="7099" y="5075"/>
                  </a:lnTo>
                  <a:lnTo>
                    <a:pt x="8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47"/>
            <p:cNvSpPr/>
            <p:nvPr/>
          </p:nvSpPr>
          <p:spPr>
            <a:xfrm>
              <a:off x="2993750" y="3981300"/>
              <a:ext cx="217525" cy="141225"/>
            </a:xfrm>
            <a:custGeom>
              <a:rect b="b" l="l" r="r" t="t"/>
              <a:pathLst>
                <a:path extrusionOk="0" h="5649" w="8701">
                  <a:moveTo>
                    <a:pt x="8039" y="572"/>
                  </a:moveTo>
                  <a:lnTo>
                    <a:pt x="7182" y="5075"/>
                  </a:lnTo>
                  <a:lnTo>
                    <a:pt x="683" y="5075"/>
                  </a:lnTo>
                  <a:lnTo>
                    <a:pt x="1757" y="572"/>
                  </a:lnTo>
                  <a:close/>
                  <a:moveTo>
                    <a:pt x="1530" y="0"/>
                  </a:moveTo>
                  <a:cubicBezTo>
                    <a:pt x="1398" y="0"/>
                    <a:pt x="1283" y="91"/>
                    <a:pt x="1252" y="220"/>
                  </a:cubicBezTo>
                  <a:lnTo>
                    <a:pt x="42" y="5296"/>
                  </a:lnTo>
                  <a:cubicBezTo>
                    <a:pt x="0" y="5475"/>
                    <a:pt x="136" y="5647"/>
                    <a:pt x="320" y="5648"/>
                  </a:cubicBezTo>
                  <a:lnTo>
                    <a:pt x="7419" y="5648"/>
                  </a:lnTo>
                  <a:cubicBezTo>
                    <a:pt x="7556" y="5647"/>
                    <a:pt x="7674" y="5550"/>
                    <a:pt x="7700" y="5415"/>
                  </a:cubicBezTo>
                  <a:lnTo>
                    <a:pt x="8666" y="340"/>
                  </a:lnTo>
                  <a:cubicBezTo>
                    <a:pt x="8701" y="165"/>
                    <a:pt x="8565" y="0"/>
                    <a:pt x="83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7"/>
            <p:cNvSpPr/>
            <p:nvPr/>
          </p:nvSpPr>
          <p:spPr>
            <a:xfrm>
              <a:off x="2824325" y="3988450"/>
              <a:ext cx="207700" cy="126900"/>
            </a:xfrm>
            <a:custGeom>
              <a:rect b="b" l="l" r="r" t="t"/>
              <a:pathLst>
                <a:path extrusionOk="0" h="5076" w="8308">
                  <a:moveTo>
                    <a:pt x="1452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83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7"/>
            <p:cNvSpPr/>
            <p:nvPr/>
          </p:nvSpPr>
          <p:spPr>
            <a:xfrm>
              <a:off x="2816100" y="3981275"/>
              <a:ext cx="223950" cy="141250"/>
            </a:xfrm>
            <a:custGeom>
              <a:rect b="b" l="l" r="r" t="t"/>
              <a:pathLst>
                <a:path extrusionOk="0" h="5650" w="8958">
                  <a:moveTo>
                    <a:pt x="8274" y="573"/>
                  </a:moveTo>
                  <a:lnTo>
                    <a:pt x="7201" y="5076"/>
                  </a:lnTo>
                  <a:lnTo>
                    <a:pt x="708" y="5076"/>
                  </a:lnTo>
                  <a:lnTo>
                    <a:pt x="1998" y="573"/>
                  </a:lnTo>
                  <a:close/>
                  <a:moveTo>
                    <a:pt x="1781" y="0"/>
                  </a:moveTo>
                  <a:cubicBezTo>
                    <a:pt x="1653" y="0"/>
                    <a:pt x="1541" y="85"/>
                    <a:pt x="1507" y="208"/>
                  </a:cubicBezTo>
                  <a:lnTo>
                    <a:pt x="54" y="5284"/>
                  </a:lnTo>
                  <a:cubicBezTo>
                    <a:pt x="1" y="5466"/>
                    <a:pt x="138" y="5649"/>
                    <a:pt x="329" y="5649"/>
                  </a:cubicBezTo>
                  <a:lnTo>
                    <a:pt x="7426" y="5649"/>
                  </a:lnTo>
                  <a:cubicBezTo>
                    <a:pt x="7558" y="5648"/>
                    <a:pt x="7674" y="5557"/>
                    <a:pt x="7705" y="5429"/>
                  </a:cubicBezTo>
                  <a:lnTo>
                    <a:pt x="8914" y="353"/>
                  </a:lnTo>
                  <a:cubicBezTo>
                    <a:pt x="8958" y="173"/>
                    <a:pt x="8821" y="1"/>
                    <a:pt x="8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7"/>
            <p:cNvSpPr/>
            <p:nvPr/>
          </p:nvSpPr>
          <p:spPr>
            <a:xfrm>
              <a:off x="3534125" y="3988450"/>
              <a:ext cx="183400" cy="126900"/>
            </a:xfrm>
            <a:custGeom>
              <a:rect b="b" l="l" r="r" t="t"/>
              <a:pathLst>
                <a:path extrusionOk="0" h="5076" w="7336">
                  <a:moveTo>
                    <a:pt x="481" y="0"/>
                  </a:moveTo>
                  <a:lnTo>
                    <a:pt x="0" y="5075"/>
                  </a:lnTo>
                  <a:lnTo>
                    <a:pt x="7097" y="5075"/>
                  </a:lnTo>
                  <a:lnTo>
                    <a:pt x="73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7"/>
            <p:cNvSpPr/>
            <p:nvPr/>
          </p:nvSpPr>
          <p:spPr>
            <a:xfrm>
              <a:off x="3526575" y="3981300"/>
              <a:ext cx="198250" cy="141225"/>
            </a:xfrm>
            <a:custGeom>
              <a:rect b="b" l="l" r="r" t="t"/>
              <a:pathLst>
                <a:path extrusionOk="0" h="5649" w="7930">
                  <a:moveTo>
                    <a:pt x="7338" y="572"/>
                  </a:moveTo>
                  <a:lnTo>
                    <a:pt x="7126" y="5075"/>
                  </a:lnTo>
                  <a:lnTo>
                    <a:pt x="616" y="5075"/>
                  </a:lnTo>
                  <a:lnTo>
                    <a:pt x="1043" y="572"/>
                  </a:lnTo>
                  <a:close/>
                  <a:moveTo>
                    <a:pt x="783" y="0"/>
                  </a:moveTo>
                  <a:cubicBezTo>
                    <a:pt x="634" y="0"/>
                    <a:pt x="511" y="112"/>
                    <a:pt x="497" y="259"/>
                  </a:cubicBezTo>
                  <a:lnTo>
                    <a:pt x="16" y="5334"/>
                  </a:lnTo>
                  <a:cubicBezTo>
                    <a:pt x="1" y="5502"/>
                    <a:pt x="133" y="5648"/>
                    <a:pt x="302" y="5648"/>
                  </a:cubicBezTo>
                  <a:lnTo>
                    <a:pt x="7399" y="5648"/>
                  </a:lnTo>
                  <a:cubicBezTo>
                    <a:pt x="7552" y="5648"/>
                    <a:pt x="7677" y="5528"/>
                    <a:pt x="7685" y="5375"/>
                  </a:cubicBezTo>
                  <a:lnTo>
                    <a:pt x="7924" y="300"/>
                  </a:lnTo>
                  <a:cubicBezTo>
                    <a:pt x="7930" y="136"/>
                    <a:pt x="7801" y="0"/>
                    <a:pt x="76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7"/>
            <p:cNvSpPr/>
            <p:nvPr/>
          </p:nvSpPr>
          <p:spPr>
            <a:xfrm>
              <a:off x="4574400" y="3983579"/>
              <a:ext cx="201875" cy="126900"/>
            </a:xfrm>
            <a:custGeom>
              <a:rect b="b" l="l" r="r" t="t"/>
              <a:pathLst>
                <a:path extrusionOk="0" h="5076" w="8075">
                  <a:moveTo>
                    <a:pt x="0" y="0"/>
                  </a:moveTo>
                  <a:lnTo>
                    <a:pt x="977" y="5075"/>
                  </a:lnTo>
                  <a:lnTo>
                    <a:pt x="8074" y="5075"/>
                  </a:lnTo>
                  <a:lnTo>
                    <a:pt x="6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7"/>
            <p:cNvSpPr/>
            <p:nvPr/>
          </p:nvSpPr>
          <p:spPr>
            <a:xfrm>
              <a:off x="4566525" y="3981300"/>
              <a:ext cx="217750" cy="141225"/>
            </a:xfrm>
            <a:custGeom>
              <a:rect b="b" l="l" r="r" t="t"/>
              <a:pathLst>
                <a:path extrusionOk="0" h="5649" w="8710">
                  <a:moveTo>
                    <a:pt x="6945" y="572"/>
                  </a:moveTo>
                  <a:lnTo>
                    <a:pt x="8027" y="5075"/>
                  </a:lnTo>
                  <a:lnTo>
                    <a:pt x="1528" y="5075"/>
                  </a:lnTo>
                  <a:lnTo>
                    <a:pt x="663" y="572"/>
                  </a:lnTo>
                  <a:close/>
                  <a:moveTo>
                    <a:pt x="315" y="0"/>
                  </a:moveTo>
                  <a:cubicBezTo>
                    <a:pt x="135" y="0"/>
                    <a:pt x="0" y="165"/>
                    <a:pt x="35" y="340"/>
                  </a:cubicBezTo>
                  <a:lnTo>
                    <a:pt x="1010" y="5416"/>
                  </a:lnTo>
                  <a:cubicBezTo>
                    <a:pt x="1037" y="5551"/>
                    <a:pt x="1155" y="5647"/>
                    <a:pt x="1292" y="5648"/>
                  </a:cubicBezTo>
                  <a:lnTo>
                    <a:pt x="8389" y="5648"/>
                  </a:lnTo>
                  <a:lnTo>
                    <a:pt x="8389" y="5647"/>
                  </a:lnTo>
                  <a:cubicBezTo>
                    <a:pt x="8574" y="5647"/>
                    <a:pt x="8710" y="5474"/>
                    <a:pt x="8667" y="5295"/>
                  </a:cubicBezTo>
                  <a:lnTo>
                    <a:pt x="7449" y="220"/>
                  </a:lnTo>
                  <a:cubicBezTo>
                    <a:pt x="7418" y="90"/>
                    <a:pt x="7303" y="0"/>
                    <a:pt x="7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7"/>
            <p:cNvSpPr/>
            <p:nvPr/>
          </p:nvSpPr>
          <p:spPr>
            <a:xfrm>
              <a:off x="4403025" y="3988450"/>
              <a:ext cx="195800" cy="126900"/>
            </a:xfrm>
            <a:custGeom>
              <a:rect b="b" l="l" r="r" t="t"/>
              <a:pathLst>
                <a:path extrusionOk="0" h="5076" w="7832">
                  <a:moveTo>
                    <a:pt x="0" y="0"/>
                  </a:moveTo>
                  <a:lnTo>
                    <a:pt x="733" y="5075"/>
                  </a:lnTo>
                  <a:lnTo>
                    <a:pt x="7832" y="5075"/>
                  </a:lnTo>
                  <a:lnTo>
                    <a:pt x="6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7"/>
            <p:cNvSpPr/>
            <p:nvPr/>
          </p:nvSpPr>
          <p:spPr>
            <a:xfrm>
              <a:off x="4395300" y="3981300"/>
              <a:ext cx="211425" cy="141225"/>
            </a:xfrm>
            <a:custGeom>
              <a:rect b="b" l="l" r="r" t="t"/>
              <a:pathLst>
                <a:path extrusionOk="0" h="5649" w="8457">
                  <a:moveTo>
                    <a:pt x="6929" y="572"/>
                  </a:moveTo>
                  <a:lnTo>
                    <a:pt x="7795" y="5075"/>
                  </a:lnTo>
                  <a:lnTo>
                    <a:pt x="1291" y="5075"/>
                  </a:lnTo>
                  <a:lnTo>
                    <a:pt x="639" y="572"/>
                  </a:lnTo>
                  <a:close/>
                  <a:moveTo>
                    <a:pt x="309" y="0"/>
                  </a:moveTo>
                  <a:cubicBezTo>
                    <a:pt x="135" y="0"/>
                    <a:pt x="0" y="154"/>
                    <a:pt x="25" y="327"/>
                  </a:cubicBezTo>
                  <a:lnTo>
                    <a:pt x="759" y="5402"/>
                  </a:lnTo>
                  <a:cubicBezTo>
                    <a:pt x="780" y="5543"/>
                    <a:pt x="900" y="5647"/>
                    <a:pt x="1042" y="5648"/>
                  </a:cubicBezTo>
                  <a:lnTo>
                    <a:pt x="8141" y="5648"/>
                  </a:lnTo>
                  <a:cubicBezTo>
                    <a:pt x="8322" y="5648"/>
                    <a:pt x="8456" y="5484"/>
                    <a:pt x="8423" y="5307"/>
                  </a:cubicBezTo>
                  <a:lnTo>
                    <a:pt x="7445" y="232"/>
                  </a:lnTo>
                  <a:cubicBezTo>
                    <a:pt x="7419" y="98"/>
                    <a:pt x="7302" y="0"/>
                    <a:pt x="7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7"/>
            <p:cNvSpPr/>
            <p:nvPr/>
          </p:nvSpPr>
          <p:spPr>
            <a:xfrm>
              <a:off x="4060275" y="3988450"/>
              <a:ext cx="183650" cy="126900"/>
            </a:xfrm>
            <a:custGeom>
              <a:rect b="b" l="l" r="r" t="t"/>
              <a:pathLst>
                <a:path extrusionOk="0" h="5076" w="7346">
                  <a:moveTo>
                    <a:pt x="0" y="0"/>
                  </a:moveTo>
                  <a:lnTo>
                    <a:pt x="247" y="5075"/>
                  </a:lnTo>
                  <a:lnTo>
                    <a:pt x="7346" y="5075"/>
                  </a:lnTo>
                  <a:lnTo>
                    <a:pt x="6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7"/>
            <p:cNvSpPr/>
            <p:nvPr/>
          </p:nvSpPr>
          <p:spPr>
            <a:xfrm>
              <a:off x="4052900" y="3981300"/>
              <a:ext cx="198525" cy="141225"/>
            </a:xfrm>
            <a:custGeom>
              <a:rect b="b" l="l" r="r" t="t"/>
              <a:pathLst>
                <a:path extrusionOk="0" h="5649" w="7941">
                  <a:moveTo>
                    <a:pt x="6890" y="572"/>
                  </a:moveTo>
                  <a:lnTo>
                    <a:pt x="7326" y="5075"/>
                  </a:lnTo>
                  <a:lnTo>
                    <a:pt x="815" y="5075"/>
                  </a:lnTo>
                  <a:lnTo>
                    <a:pt x="595" y="572"/>
                  </a:lnTo>
                  <a:close/>
                  <a:moveTo>
                    <a:pt x="291" y="0"/>
                  </a:moveTo>
                  <a:cubicBezTo>
                    <a:pt x="130" y="0"/>
                    <a:pt x="0" y="137"/>
                    <a:pt x="8" y="300"/>
                  </a:cubicBezTo>
                  <a:lnTo>
                    <a:pt x="257" y="5375"/>
                  </a:lnTo>
                  <a:cubicBezTo>
                    <a:pt x="263" y="5528"/>
                    <a:pt x="389" y="5648"/>
                    <a:pt x="542" y="5648"/>
                  </a:cubicBezTo>
                  <a:lnTo>
                    <a:pt x="7640" y="5648"/>
                  </a:lnTo>
                  <a:lnTo>
                    <a:pt x="7640" y="5647"/>
                  </a:lnTo>
                  <a:cubicBezTo>
                    <a:pt x="7809" y="5647"/>
                    <a:pt x="7941" y="5502"/>
                    <a:pt x="7924" y="5334"/>
                  </a:cubicBezTo>
                  <a:lnTo>
                    <a:pt x="7435" y="259"/>
                  </a:lnTo>
                  <a:cubicBezTo>
                    <a:pt x="7421" y="112"/>
                    <a:pt x="7298" y="0"/>
                    <a:pt x="7150" y="0"/>
                  </a:cubicBezTo>
                  <a:lnTo>
                    <a:pt x="294" y="0"/>
                  </a:lnTo>
                  <a:cubicBezTo>
                    <a:pt x="293" y="0"/>
                    <a:pt x="292" y="0"/>
                    <a:pt x="2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7"/>
            <p:cNvSpPr/>
            <p:nvPr/>
          </p:nvSpPr>
          <p:spPr>
            <a:xfrm>
              <a:off x="2666525" y="4508979"/>
              <a:ext cx="2038350" cy="152600"/>
            </a:xfrm>
            <a:custGeom>
              <a:rect b="b" l="l" r="r" t="t"/>
              <a:pathLst>
                <a:path extrusionOk="0" h="6104" w="81534">
                  <a:moveTo>
                    <a:pt x="1747" y="1"/>
                  </a:moveTo>
                  <a:lnTo>
                    <a:pt x="0" y="6104"/>
                  </a:lnTo>
                  <a:lnTo>
                    <a:pt x="81534" y="6104"/>
                  </a:lnTo>
                  <a:lnTo>
                    <a:pt x="803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7"/>
            <p:cNvSpPr/>
            <p:nvPr/>
          </p:nvSpPr>
          <p:spPr>
            <a:xfrm>
              <a:off x="2658325" y="4506675"/>
              <a:ext cx="2054400" cy="166950"/>
            </a:xfrm>
            <a:custGeom>
              <a:rect b="b" l="l" r="r" t="t"/>
              <a:pathLst>
                <a:path extrusionOk="0" h="6678" w="82176">
                  <a:moveTo>
                    <a:pt x="80451" y="574"/>
                  </a:moveTo>
                  <a:lnTo>
                    <a:pt x="81515" y="6105"/>
                  </a:lnTo>
                  <a:lnTo>
                    <a:pt x="708" y="6105"/>
                  </a:lnTo>
                  <a:lnTo>
                    <a:pt x="2290" y="574"/>
                  </a:lnTo>
                  <a:close/>
                  <a:moveTo>
                    <a:pt x="2075" y="1"/>
                  </a:moveTo>
                  <a:cubicBezTo>
                    <a:pt x="1947" y="1"/>
                    <a:pt x="1835" y="85"/>
                    <a:pt x="1800" y="208"/>
                  </a:cubicBezTo>
                  <a:lnTo>
                    <a:pt x="53" y="6312"/>
                  </a:lnTo>
                  <a:cubicBezTo>
                    <a:pt x="0" y="6494"/>
                    <a:pt x="137" y="6678"/>
                    <a:pt x="328" y="6678"/>
                  </a:cubicBezTo>
                  <a:lnTo>
                    <a:pt x="81862" y="6678"/>
                  </a:lnTo>
                  <a:cubicBezTo>
                    <a:pt x="82041" y="6678"/>
                    <a:pt x="82176" y="6514"/>
                    <a:pt x="82143" y="6337"/>
                  </a:cubicBezTo>
                  <a:lnTo>
                    <a:pt x="80967" y="233"/>
                  </a:lnTo>
                  <a:cubicBezTo>
                    <a:pt x="80942" y="98"/>
                    <a:pt x="80824" y="2"/>
                    <a:pt x="80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7"/>
            <p:cNvSpPr/>
            <p:nvPr/>
          </p:nvSpPr>
          <p:spPr>
            <a:xfrm>
              <a:off x="4231650" y="3988450"/>
              <a:ext cx="189725" cy="126900"/>
            </a:xfrm>
            <a:custGeom>
              <a:rect b="b" l="l" r="r" t="t"/>
              <a:pathLst>
                <a:path extrusionOk="0" h="5076" w="7589">
                  <a:moveTo>
                    <a:pt x="0" y="0"/>
                  </a:moveTo>
                  <a:lnTo>
                    <a:pt x="491" y="5075"/>
                  </a:lnTo>
                  <a:lnTo>
                    <a:pt x="7588" y="5075"/>
                  </a:lnTo>
                  <a:lnTo>
                    <a:pt x="6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7"/>
            <p:cNvSpPr/>
            <p:nvPr/>
          </p:nvSpPr>
          <p:spPr>
            <a:xfrm>
              <a:off x="4224100" y="3981275"/>
              <a:ext cx="204950" cy="141250"/>
            </a:xfrm>
            <a:custGeom>
              <a:rect b="b" l="l" r="r" t="t"/>
              <a:pathLst>
                <a:path extrusionOk="0" h="5650" w="8198">
                  <a:moveTo>
                    <a:pt x="6910" y="573"/>
                  </a:moveTo>
                  <a:lnTo>
                    <a:pt x="7561" y="5076"/>
                  </a:lnTo>
                  <a:lnTo>
                    <a:pt x="1052" y="5076"/>
                  </a:lnTo>
                  <a:lnTo>
                    <a:pt x="617" y="573"/>
                  </a:lnTo>
                  <a:close/>
                  <a:moveTo>
                    <a:pt x="302" y="0"/>
                  </a:moveTo>
                  <a:cubicBezTo>
                    <a:pt x="133" y="0"/>
                    <a:pt x="1" y="146"/>
                    <a:pt x="16" y="314"/>
                  </a:cubicBezTo>
                  <a:lnTo>
                    <a:pt x="507" y="5390"/>
                  </a:lnTo>
                  <a:cubicBezTo>
                    <a:pt x="521" y="5537"/>
                    <a:pt x="644" y="5648"/>
                    <a:pt x="792" y="5649"/>
                  </a:cubicBezTo>
                  <a:lnTo>
                    <a:pt x="7890" y="5649"/>
                  </a:lnTo>
                  <a:lnTo>
                    <a:pt x="7890" y="5648"/>
                  </a:lnTo>
                  <a:cubicBezTo>
                    <a:pt x="8065" y="5648"/>
                    <a:pt x="8198" y="5494"/>
                    <a:pt x="8174" y="5321"/>
                  </a:cubicBezTo>
                  <a:lnTo>
                    <a:pt x="7440" y="246"/>
                  </a:lnTo>
                  <a:cubicBezTo>
                    <a:pt x="7420" y="105"/>
                    <a:pt x="7300" y="1"/>
                    <a:pt x="7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7"/>
            <p:cNvSpPr/>
            <p:nvPr/>
          </p:nvSpPr>
          <p:spPr>
            <a:xfrm>
              <a:off x="1662850" y="4934500"/>
              <a:ext cx="4367925" cy="62025"/>
            </a:xfrm>
            <a:custGeom>
              <a:rect b="b" l="l" r="r" t="t"/>
              <a:pathLst>
                <a:path extrusionOk="0" h="2481" w="174717">
                  <a:moveTo>
                    <a:pt x="1" y="1"/>
                  </a:moveTo>
                  <a:lnTo>
                    <a:pt x="1" y="2480"/>
                  </a:lnTo>
                  <a:lnTo>
                    <a:pt x="174716" y="2480"/>
                  </a:lnTo>
                  <a:lnTo>
                    <a:pt x="174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7"/>
            <p:cNvSpPr/>
            <p:nvPr/>
          </p:nvSpPr>
          <p:spPr>
            <a:xfrm>
              <a:off x="1655725" y="4927350"/>
              <a:ext cx="4382225" cy="76325"/>
            </a:xfrm>
            <a:custGeom>
              <a:rect b="b" l="l" r="r" t="t"/>
              <a:pathLst>
                <a:path extrusionOk="0" h="3053" w="175289">
                  <a:moveTo>
                    <a:pt x="174715" y="574"/>
                  </a:moveTo>
                  <a:lnTo>
                    <a:pt x="174715" y="2479"/>
                  </a:lnTo>
                  <a:lnTo>
                    <a:pt x="573" y="2479"/>
                  </a:lnTo>
                  <a:lnTo>
                    <a:pt x="573" y="574"/>
                  </a:lnTo>
                  <a:close/>
                  <a:moveTo>
                    <a:pt x="286" y="1"/>
                  </a:moveTo>
                  <a:cubicBezTo>
                    <a:pt x="128" y="1"/>
                    <a:pt x="0" y="129"/>
                    <a:pt x="0" y="288"/>
                  </a:cubicBezTo>
                  <a:lnTo>
                    <a:pt x="0" y="2766"/>
                  </a:lnTo>
                  <a:cubicBezTo>
                    <a:pt x="0" y="2924"/>
                    <a:pt x="128" y="3052"/>
                    <a:pt x="286" y="3052"/>
                  </a:cubicBezTo>
                  <a:lnTo>
                    <a:pt x="175001" y="3052"/>
                  </a:lnTo>
                  <a:cubicBezTo>
                    <a:pt x="175160" y="3052"/>
                    <a:pt x="175288" y="2924"/>
                    <a:pt x="175288" y="2766"/>
                  </a:cubicBezTo>
                  <a:lnTo>
                    <a:pt x="175288" y="288"/>
                  </a:lnTo>
                  <a:cubicBezTo>
                    <a:pt x="175288" y="129"/>
                    <a:pt x="175160" y="1"/>
                    <a:pt x="175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7"/>
            <p:cNvSpPr/>
            <p:nvPr/>
          </p:nvSpPr>
          <p:spPr>
            <a:xfrm>
              <a:off x="3073800" y="2103700"/>
              <a:ext cx="1546050" cy="1325725"/>
            </a:xfrm>
            <a:custGeom>
              <a:rect b="b" l="l" r="r" t="t"/>
              <a:pathLst>
                <a:path extrusionOk="0" h="53029" w="61842">
                  <a:moveTo>
                    <a:pt x="30921" y="1"/>
                  </a:moveTo>
                  <a:cubicBezTo>
                    <a:pt x="29854" y="1"/>
                    <a:pt x="28786" y="529"/>
                    <a:pt x="28176" y="1586"/>
                  </a:cubicBezTo>
                  <a:lnTo>
                    <a:pt x="1221" y="48272"/>
                  </a:lnTo>
                  <a:cubicBezTo>
                    <a:pt x="1" y="50385"/>
                    <a:pt x="1526" y="53028"/>
                    <a:pt x="3966" y="53028"/>
                  </a:cubicBezTo>
                  <a:lnTo>
                    <a:pt x="57875" y="53028"/>
                  </a:lnTo>
                  <a:cubicBezTo>
                    <a:pt x="60317" y="53028"/>
                    <a:pt x="61842" y="50385"/>
                    <a:pt x="60622" y="48272"/>
                  </a:cubicBezTo>
                  <a:lnTo>
                    <a:pt x="33666" y="1586"/>
                  </a:lnTo>
                  <a:cubicBezTo>
                    <a:pt x="33056" y="529"/>
                    <a:pt x="31989" y="1"/>
                    <a:pt x="30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7"/>
            <p:cNvSpPr/>
            <p:nvPr/>
          </p:nvSpPr>
          <p:spPr>
            <a:xfrm>
              <a:off x="3082475" y="2096550"/>
              <a:ext cx="1528675" cy="1340000"/>
            </a:xfrm>
            <a:custGeom>
              <a:rect b="b" l="l" r="r" t="t"/>
              <a:pathLst>
                <a:path extrusionOk="0" h="53600" w="61147">
                  <a:moveTo>
                    <a:pt x="30574" y="574"/>
                  </a:moveTo>
                  <a:cubicBezTo>
                    <a:pt x="31617" y="574"/>
                    <a:pt x="32550" y="1112"/>
                    <a:pt x="33072" y="2015"/>
                  </a:cubicBezTo>
                  <a:lnTo>
                    <a:pt x="60026" y="48702"/>
                  </a:lnTo>
                  <a:cubicBezTo>
                    <a:pt x="60548" y="49604"/>
                    <a:pt x="60546" y="50683"/>
                    <a:pt x="60026" y="51585"/>
                  </a:cubicBezTo>
                  <a:cubicBezTo>
                    <a:pt x="59506" y="52487"/>
                    <a:pt x="58571" y="53027"/>
                    <a:pt x="57529" y="53027"/>
                  </a:cubicBezTo>
                  <a:lnTo>
                    <a:pt x="3619" y="53027"/>
                  </a:lnTo>
                  <a:cubicBezTo>
                    <a:pt x="2577" y="53027"/>
                    <a:pt x="1643" y="52487"/>
                    <a:pt x="1122" y="51585"/>
                  </a:cubicBezTo>
                  <a:cubicBezTo>
                    <a:pt x="601" y="50683"/>
                    <a:pt x="601" y="49604"/>
                    <a:pt x="1122" y="48702"/>
                  </a:cubicBezTo>
                  <a:lnTo>
                    <a:pt x="28075" y="2015"/>
                  </a:lnTo>
                  <a:cubicBezTo>
                    <a:pt x="28598" y="1112"/>
                    <a:pt x="29531" y="574"/>
                    <a:pt x="30574" y="574"/>
                  </a:cubicBezTo>
                  <a:close/>
                  <a:moveTo>
                    <a:pt x="30574" y="1"/>
                  </a:moveTo>
                  <a:cubicBezTo>
                    <a:pt x="29325" y="1"/>
                    <a:pt x="28206" y="647"/>
                    <a:pt x="27580" y="1728"/>
                  </a:cubicBezTo>
                  <a:lnTo>
                    <a:pt x="626" y="48416"/>
                  </a:lnTo>
                  <a:cubicBezTo>
                    <a:pt x="1" y="49498"/>
                    <a:pt x="2" y="50789"/>
                    <a:pt x="626" y="51872"/>
                  </a:cubicBezTo>
                  <a:cubicBezTo>
                    <a:pt x="1251" y="52954"/>
                    <a:pt x="2369" y="53600"/>
                    <a:pt x="3619" y="53600"/>
                  </a:cubicBezTo>
                  <a:lnTo>
                    <a:pt x="57529" y="53600"/>
                  </a:lnTo>
                  <a:cubicBezTo>
                    <a:pt x="58778" y="53600"/>
                    <a:pt x="59897" y="52954"/>
                    <a:pt x="60522" y="51872"/>
                  </a:cubicBezTo>
                  <a:cubicBezTo>
                    <a:pt x="61146" y="50789"/>
                    <a:pt x="61146" y="49498"/>
                    <a:pt x="60522" y="48416"/>
                  </a:cubicBezTo>
                  <a:lnTo>
                    <a:pt x="33567" y="1728"/>
                  </a:lnTo>
                  <a:cubicBezTo>
                    <a:pt x="32943" y="647"/>
                    <a:pt x="31824" y="1"/>
                    <a:pt x="30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7"/>
            <p:cNvSpPr/>
            <p:nvPr/>
          </p:nvSpPr>
          <p:spPr>
            <a:xfrm>
              <a:off x="3205650" y="2204625"/>
              <a:ext cx="1282350" cy="1152700"/>
            </a:xfrm>
            <a:custGeom>
              <a:rect b="b" l="l" r="r" t="t"/>
              <a:pathLst>
                <a:path extrusionOk="0" h="46108" w="51294">
                  <a:moveTo>
                    <a:pt x="25647" y="573"/>
                  </a:moveTo>
                  <a:cubicBezTo>
                    <a:pt x="26502" y="573"/>
                    <a:pt x="27267" y="1027"/>
                    <a:pt x="27695" y="1788"/>
                  </a:cubicBezTo>
                  <a:lnTo>
                    <a:pt x="50256" y="41878"/>
                  </a:lnTo>
                  <a:cubicBezTo>
                    <a:pt x="50694" y="42658"/>
                    <a:pt x="50687" y="43583"/>
                    <a:pt x="50235" y="44356"/>
                  </a:cubicBezTo>
                  <a:cubicBezTo>
                    <a:pt x="49802" y="45094"/>
                    <a:pt x="49045" y="45535"/>
                    <a:pt x="48207" y="45535"/>
                  </a:cubicBezTo>
                  <a:lnTo>
                    <a:pt x="3088" y="45535"/>
                  </a:lnTo>
                  <a:cubicBezTo>
                    <a:pt x="2250" y="45535"/>
                    <a:pt x="1491" y="45094"/>
                    <a:pt x="1060" y="44356"/>
                  </a:cubicBezTo>
                  <a:cubicBezTo>
                    <a:pt x="608" y="43583"/>
                    <a:pt x="600" y="42656"/>
                    <a:pt x="1038" y="41878"/>
                  </a:cubicBezTo>
                  <a:lnTo>
                    <a:pt x="23598" y="1788"/>
                  </a:lnTo>
                  <a:cubicBezTo>
                    <a:pt x="24027" y="1027"/>
                    <a:pt x="24792" y="573"/>
                    <a:pt x="25647" y="573"/>
                  </a:cubicBezTo>
                  <a:close/>
                  <a:moveTo>
                    <a:pt x="25647" y="0"/>
                  </a:moveTo>
                  <a:cubicBezTo>
                    <a:pt x="24583" y="0"/>
                    <a:pt x="23631" y="564"/>
                    <a:pt x="23099" y="1508"/>
                  </a:cubicBezTo>
                  <a:lnTo>
                    <a:pt x="540" y="41598"/>
                  </a:lnTo>
                  <a:cubicBezTo>
                    <a:pt x="0" y="42555"/>
                    <a:pt x="11" y="43694"/>
                    <a:pt x="566" y="44644"/>
                  </a:cubicBezTo>
                  <a:cubicBezTo>
                    <a:pt x="1101" y="45560"/>
                    <a:pt x="2043" y="46108"/>
                    <a:pt x="3088" y="46108"/>
                  </a:cubicBezTo>
                  <a:lnTo>
                    <a:pt x="48207" y="46108"/>
                  </a:lnTo>
                  <a:cubicBezTo>
                    <a:pt x="49250" y="46108"/>
                    <a:pt x="50193" y="45560"/>
                    <a:pt x="50729" y="44644"/>
                  </a:cubicBezTo>
                  <a:cubicBezTo>
                    <a:pt x="51284" y="43694"/>
                    <a:pt x="51294" y="42556"/>
                    <a:pt x="50754" y="41598"/>
                  </a:cubicBezTo>
                  <a:lnTo>
                    <a:pt x="28194" y="1508"/>
                  </a:lnTo>
                  <a:cubicBezTo>
                    <a:pt x="27663" y="564"/>
                    <a:pt x="26711" y="0"/>
                    <a:pt x="25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7"/>
            <p:cNvSpPr/>
            <p:nvPr/>
          </p:nvSpPr>
          <p:spPr>
            <a:xfrm>
              <a:off x="3735600" y="2434425"/>
              <a:ext cx="222450" cy="852900"/>
            </a:xfrm>
            <a:custGeom>
              <a:rect b="b" l="l" r="r" t="t"/>
              <a:pathLst>
                <a:path extrusionOk="0" h="34116" w="8898">
                  <a:moveTo>
                    <a:pt x="4450" y="1"/>
                  </a:moveTo>
                  <a:cubicBezTo>
                    <a:pt x="3691" y="1"/>
                    <a:pt x="2932" y="181"/>
                    <a:pt x="2173" y="542"/>
                  </a:cubicBezTo>
                  <a:cubicBezTo>
                    <a:pt x="656" y="1263"/>
                    <a:pt x="1" y="2480"/>
                    <a:pt x="210" y="4191"/>
                  </a:cubicBezTo>
                  <a:lnTo>
                    <a:pt x="2308" y="20725"/>
                  </a:lnTo>
                  <a:cubicBezTo>
                    <a:pt x="2382" y="21410"/>
                    <a:pt x="2636" y="21945"/>
                    <a:pt x="3066" y="22333"/>
                  </a:cubicBezTo>
                  <a:cubicBezTo>
                    <a:pt x="3497" y="22720"/>
                    <a:pt x="3962" y="22913"/>
                    <a:pt x="4461" y="22913"/>
                  </a:cubicBezTo>
                  <a:cubicBezTo>
                    <a:pt x="4959" y="22912"/>
                    <a:pt x="5424" y="22718"/>
                    <a:pt x="5855" y="22333"/>
                  </a:cubicBezTo>
                  <a:cubicBezTo>
                    <a:pt x="6286" y="21945"/>
                    <a:pt x="6539" y="21410"/>
                    <a:pt x="6614" y="20725"/>
                  </a:cubicBezTo>
                  <a:lnTo>
                    <a:pt x="8690" y="4191"/>
                  </a:lnTo>
                  <a:cubicBezTo>
                    <a:pt x="8898" y="2480"/>
                    <a:pt x="8243" y="1263"/>
                    <a:pt x="6727" y="542"/>
                  </a:cubicBezTo>
                  <a:cubicBezTo>
                    <a:pt x="5968" y="181"/>
                    <a:pt x="5209" y="1"/>
                    <a:pt x="4450" y="1"/>
                  </a:cubicBezTo>
                  <a:close/>
                  <a:moveTo>
                    <a:pt x="4510" y="26484"/>
                  </a:moveTo>
                  <a:cubicBezTo>
                    <a:pt x="3427" y="26484"/>
                    <a:pt x="2528" y="26860"/>
                    <a:pt x="1816" y="27610"/>
                  </a:cubicBezTo>
                  <a:cubicBezTo>
                    <a:pt x="1102" y="28362"/>
                    <a:pt x="744" y="29258"/>
                    <a:pt x="744" y="30299"/>
                  </a:cubicBezTo>
                  <a:cubicBezTo>
                    <a:pt x="745" y="31370"/>
                    <a:pt x="1113" y="32274"/>
                    <a:pt x="1850" y="33011"/>
                  </a:cubicBezTo>
                  <a:lnTo>
                    <a:pt x="1849" y="33011"/>
                  </a:lnTo>
                  <a:cubicBezTo>
                    <a:pt x="2586" y="33747"/>
                    <a:pt x="3474" y="34115"/>
                    <a:pt x="4516" y="34115"/>
                  </a:cubicBezTo>
                  <a:cubicBezTo>
                    <a:pt x="5572" y="34115"/>
                    <a:pt x="6461" y="33740"/>
                    <a:pt x="7183" y="32988"/>
                  </a:cubicBezTo>
                  <a:cubicBezTo>
                    <a:pt x="7904" y="32237"/>
                    <a:pt x="8264" y="31341"/>
                    <a:pt x="8264" y="30299"/>
                  </a:cubicBezTo>
                  <a:cubicBezTo>
                    <a:pt x="8264" y="29183"/>
                    <a:pt x="7893" y="28267"/>
                    <a:pt x="7149" y="27554"/>
                  </a:cubicBezTo>
                  <a:cubicBezTo>
                    <a:pt x="6405" y="26840"/>
                    <a:pt x="5527" y="26484"/>
                    <a:pt x="4516" y="26484"/>
                  </a:cubicBezTo>
                  <a:cubicBezTo>
                    <a:pt x="4514" y="26484"/>
                    <a:pt x="4512" y="26484"/>
                    <a:pt x="4510" y="264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7"/>
            <p:cNvSpPr/>
            <p:nvPr/>
          </p:nvSpPr>
          <p:spPr>
            <a:xfrm>
              <a:off x="1186600" y="3338775"/>
              <a:ext cx="682350" cy="1507575"/>
            </a:xfrm>
            <a:custGeom>
              <a:rect b="b" l="l" r="r" t="t"/>
              <a:pathLst>
                <a:path extrusionOk="0" h="60303" w="27294">
                  <a:moveTo>
                    <a:pt x="2610" y="1"/>
                  </a:moveTo>
                  <a:cubicBezTo>
                    <a:pt x="2610" y="1"/>
                    <a:pt x="0" y="6553"/>
                    <a:pt x="672" y="11279"/>
                  </a:cubicBezTo>
                  <a:cubicBezTo>
                    <a:pt x="1345" y="16005"/>
                    <a:pt x="16684" y="30216"/>
                    <a:pt x="16684" y="30216"/>
                  </a:cubicBezTo>
                  <a:lnTo>
                    <a:pt x="1994" y="58491"/>
                  </a:lnTo>
                  <a:lnTo>
                    <a:pt x="6065" y="60303"/>
                  </a:lnTo>
                  <a:cubicBezTo>
                    <a:pt x="6065" y="60303"/>
                    <a:pt x="27294" y="34192"/>
                    <a:pt x="27205" y="32200"/>
                  </a:cubicBezTo>
                  <a:cubicBezTo>
                    <a:pt x="27118" y="30210"/>
                    <a:pt x="21146" y="9919"/>
                    <a:pt x="21146" y="9919"/>
                  </a:cubicBezTo>
                  <a:lnTo>
                    <a:pt x="20762" y="6843"/>
                  </a:lnTo>
                  <a:cubicBezTo>
                    <a:pt x="20759" y="5439"/>
                    <a:pt x="2610" y="1"/>
                    <a:pt x="261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7"/>
            <p:cNvSpPr/>
            <p:nvPr/>
          </p:nvSpPr>
          <p:spPr>
            <a:xfrm>
              <a:off x="1179450" y="3331650"/>
              <a:ext cx="696750" cy="1521850"/>
            </a:xfrm>
            <a:custGeom>
              <a:rect b="b" l="l" r="r" t="t"/>
              <a:pathLst>
                <a:path extrusionOk="0" h="60874" w="27870">
                  <a:moveTo>
                    <a:pt x="3069" y="637"/>
                  </a:moveTo>
                  <a:cubicBezTo>
                    <a:pt x="11508" y="3173"/>
                    <a:pt x="20353" y="6276"/>
                    <a:pt x="20762" y="7151"/>
                  </a:cubicBezTo>
                  <a:cubicBezTo>
                    <a:pt x="20763" y="7155"/>
                    <a:pt x="20764" y="7160"/>
                    <a:pt x="20764" y="7164"/>
                  </a:cubicBezTo>
                  <a:lnTo>
                    <a:pt x="21158" y="10286"/>
                  </a:lnTo>
                  <a:cubicBezTo>
                    <a:pt x="21217" y="10487"/>
                    <a:pt x="27120" y="30566"/>
                    <a:pt x="27206" y="32498"/>
                  </a:cubicBezTo>
                  <a:cubicBezTo>
                    <a:pt x="27238" y="33898"/>
                    <a:pt x="14439" y="50179"/>
                    <a:pt x="6266" y="60237"/>
                  </a:cubicBezTo>
                  <a:lnTo>
                    <a:pt x="2674" y="58637"/>
                  </a:lnTo>
                  <a:lnTo>
                    <a:pt x="17225" y="30635"/>
                  </a:lnTo>
                  <a:cubicBezTo>
                    <a:pt x="17285" y="30519"/>
                    <a:pt x="17259" y="30380"/>
                    <a:pt x="17166" y="30293"/>
                  </a:cubicBezTo>
                  <a:cubicBezTo>
                    <a:pt x="17012" y="30150"/>
                    <a:pt x="1892" y="16095"/>
                    <a:pt x="1242" y="11524"/>
                  </a:cubicBezTo>
                  <a:cubicBezTo>
                    <a:pt x="660" y="7436"/>
                    <a:pt x="2612" y="1865"/>
                    <a:pt x="3069" y="637"/>
                  </a:cubicBezTo>
                  <a:close/>
                  <a:moveTo>
                    <a:pt x="2894" y="0"/>
                  </a:moveTo>
                  <a:cubicBezTo>
                    <a:pt x="2780" y="0"/>
                    <a:pt x="2674" y="69"/>
                    <a:pt x="2630" y="181"/>
                  </a:cubicBezTo>
                  <a:cubicBezTo>
                    <a:pt x="2523" y="451"/>
                    <a:pt x="0" y="6858"/>
                    <a:pt x="676" y="11603"/>
                  </a:cubicBezTo>
                  <a:cubicBezTo>
                    <a:pt x="1324" y="16168"/>
                    <a:pt x="14888" y="28951"/>
                    <a:pt x="16616" y="30564"/>
                  </a:cubicBezTo>
                  <a:lnTo>
                    <a:pt x="2025" y="58644"/>
                  </a:lnTo>
                  <a:cubicBezTo>
                    <a:pt x="1989" y="58713"/>
                    <a:pt x="1983" y="58795"/>
                    <a:pt x="2010" y="58869"/>
                  </a:cubicBezTo>
                  <a:cubicBezTo>
                    <a:pt x="2036" y="58943"/>
                    <a:pt x="2092" y="59005"/>
                    <a:pt x="2164" y="59037"/>
                  </a:cubicBezTo>
                  <a:lnTo>
                    <a:pt x="6234" y="60849"/>
                  </a:lnTo>
                  <a:cubicBezTo>
                    <a:pt x="6270" y="60864"/>
                    <a:pt x="6310" y="60873"/>
                    <a:pt x="6351" y="60873"/>
                  </a:cubicBezTo>
                  <a:cubicBezTo>
                    <a:pt x="6437" y="60873"/>
                    <a:pt x="6519" y="60834"/>
                    <a:pt x="6572" y="60767"/>
                  </a:cubicBezTo>
                  <a:cubicBezTo>
                    <a:pt x="8752" y="58086"/>
                    <a:pt x="27870" y="34513"/>
                    <a:pt x="27779" y="32473"/>
                  </a:cubicBezTo>
                  <a:cubicBezTo>
                    <a:pt x="27689" y="30471"/>
                    <a:pt x="21951" y="10954"/>
                    <a:pt x="21717" y="10169"/>
                  </a:cubicBezTo>
                  <a:lnTo>
                    <a:pt x="21332" y="7094"/>
                  </a:lnTo>
                  <a:cubicBezTo>
                    <a:pt x="21130" y="5604"/>
                    <a:pt x="8452" y="1652"/>
                    <a:pt x="2978" y="13"/>
                  </a:cubicBezTo>
                  <a:cubicBezTo>
                    <a:pt x="2950" y="4"/>
                    <a:pt x="2922" y="0"/>
                    <a:pt x="289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7"/>
            <p:cNvSpPr/>
            <p:nvPr/>
          </p:nvSpPr>
          <p:spPr>
            <a:xfrm>
              <a:off x="1767650" y="2782175"/>
              <a:ext cx="644450" cy="862025"/>
            </a:xfrm>
            <a:custGeom>
              <a:rect b="b" l="l" r="r" t="t"/>
              <a:pathLst>
                <a:path extrusionOk="0" h="34481" w="25778">
                  <a:moveTo>
                    <a:pt x="10021" y="0"/>
                  </a:moveTo>
                  <a:lnTo>
                    <a:pt x="1" y="15034"/>
                  </a:lnTo>
                  <a:lnTo>
                    <a:pt x="862" y="24565"/>
                  </a:lnTo>
                  <a:cubicBezTo>
                    <a:pt x="1071" y="26871"/>
                    <a:pt x="2706" y="28797"/>
                    <a:pt x="4948" y="29376"/>
                  </a:cubicBezTo>
                  <a:lnTo>
                    <a:pt x="24676" y="34481"/>
                  </a:lnTo>
                  <a:lnTo>
                    <a:pt x="25777" y="31787"/>
                  </a:lnTo>
                  <a:lnTo>
                    <a:pt x="7517" y="23854"/>
                  </a:lnTo>
                  <a:lnTo>
                    <a:pt x="10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7"/>
            <p:cNvSpPr/>
            <p:nvPr/>
          </p:nvSpPr>
          <p:spPr>
            <a:xfrm>
              <a:off x="1760375" y="2775025"/>
              <a:ext cx="659825" cy="876325"/>
            </a:xfrm>
            <a:custGeom>
              <a:rect b="b" l="l" r="r" t="t"/>
              <a:pathLst>
                <a:path extrusionOk="0" h="35053" w="26393">
                  <a:moveTo>
                    <a:pt x="9906" y="1411"/>
                  </a:moveTo>
                  <a:lnTo>
                    <a:pt x="7524" y="24110"/>
                  </a:lnTo>
                  <a:cubicBezTo>
                    <a:pt x="7511" y="24235"/>
                    <a:pt x="7580" y="24353"/>
                    <a:pt x="7694" y="24403"/>
                  </a:cubicBezTo>
                  <a:lnTo>
                    <a:pt x="25698" y="32223"/>
                  </a:lnTo>
                  <a:lnTo>
                    <a:pt x="24797" y="34427"/>
                  </a:lnTo>
                  <a:lnTo>
                    <a:pt x="5310" y="29385"/>
                  </a:lnTo>
                  <a:cubicBezTo>
                    <a:pt x="3191" y="28837"/>
                    <a:pt x="1635" y="27004"/>
                    <a:pt x="1439" y="24826"/>
                  </a:cubicBezTo>
                  <a:lnTo>
                    <a:pt x="585" y="15396"/>
                  </a:lnTo>
                  <a:lnTo>
                    <a:pt x="9906" y="1411"/>
                  </a:lnTo>
                  <a:close/>
                  <a:moveTo>
                    <a:pt x="10314" y="1"/>
                  </a:moveTo>
                  <a:cubicBezTo>
                    <a:pt x="10220" y="1"/>
                    <a:pt x="10129" y="47"/>
                    <a:pt x="10074" y="128"/>
                  </a:cubicBezTo>
                  <a:lnTo>
                    <a:pt x="53" y="15163"/>
                  </a:lnTo>
                  <a:cubicBezTo>
                    <a:pt x="18" y="15218"/>
                    <a:pt x="1" y="15282"/>
                    <a:pt x="7" y="15347"/>
                  </a:cubicBezTo>
                  <a:lnTo>
                    <a:pt x="869" y="24877"/>
                  </a:lnTo>
                  <a:cubicBezTo>
                    <a:pt x="1088" y="27296"/>
                    <a:pt x="2814" y="29330"/>
                    <a:pt x="5167" y="29939"/>
                  </a:cubicBezTo>
                  <a:lnTo>
                    <a:pt x="24897" y="35044"/>
                  </a:lnTo>
                  <a:cubicBezTo>
                    <a:pt x="24920" y="35050"/>
                    <a:pt x="24944" y="35053"/>
                    <a:pt x="24967" y="35053"/>
                  </a:cubicBezTo>
                  <a:cubicBezTo>
                    <a:pt x="25084" y="35053"/>
                    <a:pt x="25189" y="34982"/>
                    <a:pt x="25233" y="34874"/>
                  </a:cubicBezTo>
                  <a:lnTo>
                    <a:pt x="26333" y="32181"/>
                  </a:lnTo>
                  <a:cubicBezTo>
                    <a:pt x="26392" y="32037"/>
                    <a:pt x="26324" y="31872"/>
                    <a:pt x="26182" y="31809"/>
                  </a:cubicBezTo>
                  <a:lnTo>
                    <a:pt x="8115" y="23962"/>
                  </a:lnTo>
                  <a:lnTo>
                    <a:pt x="10597" y="317"/>
                  </a:lnTo>
                  <a:cubicBezTo>
                    <a:pt x="10611" y="185"/>
                    <a:pt x="10533" y="62"/>
                    <a:pt x="10409" y="17"/>
                  </a:cubicBezTo>
                  <a:cubicBezTo>
                    <a:pt x="10378" y="6"/>
                    <a:pt x="10345" y="1"/>
                    <a:pt x="10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7"/>
            <p:cNvSpPr/>
            <p:nvPr/>
          </p:nvSpPr>
          <p:spPr>
            <a:xfrm>
              <a:off x="1770925" y="3042250"/>
              <a:ext cx="629000" cy="601950"/>
            </a:xfrm>
            <a:custGeom>
              <a:rect b="b" l="l" r="r" t="t"/>
              <a:pathLst>
                <a:path extrusionOk="0" h="24078" w="25160">
                  <a:moveTo>
                    <a:pt x="2957" y="1"/>
                  </a:moveTo>
                  <a:lnTo>
                    <a:pt x="2038" y="1379"/>
                  </a:lnTo>
                  <a:cubicBezTo>
                    <a:pt x="1421" y="2724"/>
                    <a:pt x="561" y="4595"/>
                    <a:pt x="1" y="6072"/>
                  </a:cubicBezTo>
                  <a:lnTo>
                    <a:pt x="731" y="14162"/>
                  </a:lnTo>
                  <a:cubicBezTo>
                    <a:pt x="940" y="16468"/>
                    <a:pt x="2575" y="18394"/>
                    <a:pt x="4817" y="18973"/>
                  </a:cubicBezTo>
                  <a:lnTo>
                    <a:pt x="24545" y="24078"/>
                  </a:lnTo>
                  <a:lnTo>
                    <a:pt x="25159" y="22574"/>
                  </a:lnTo>
                  <a:lnTo>
                    <a:pt x="5431" y="14922"/>
                  </a:lnTo>
                  <a:cubicBezTo>
                    <a:pt x="5431" y="14922"/>
                    <a:pt x="4779" y="15052"/>
                    <a:pt x="4153" y="15052"/>
                  </a:cubicBezTo>
                  <a:cubicBezTo>
                    <a:pt x="3736" y="15052"/>
                    <a:pt x="3330" y="14994"/>
                    <a:pt x="3137" y="14802"/>
                  </a:cubicBezTo>
                  <a:cubicBezTo>
                    <a:pt x="2655" y="14319"/>
                    <a:pt x="5068" y="12991"/>
                    <a:pt x="5068" y="12991"/>
                  </a:cubicBezTo>
                  <a:lnTo>
                    <a:pt x="2533" y="12267"/>
                  </a:lnTo>
                  <a:lnTo>
                    <a:pt x="4706" y="2732"/>
                  </a:lnTo>
                  <a:lnTo>
                    <a:pt x="2957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7"/>
            <p:cNvSpPr/>
            <p:nvPr/>
          </p:nvSpPr>
          <p:spPr>
            <a:xfrm>
              <a:off x="1770925" y="3042250"/>
              <a:ext cx="629000" cy="601950"/>
            </a:xfrm>
            <a:custGeom>
              <a:rect b="b" l="l" r="r" t="t"/>
              <a:pathLst>
                <a:path extrusionOk="0" h="24078" w="25160">
                  <a:moveTo>
                    <a:pt x="2957" y="1"/>
                  </a:moveTo>
                  <a:lnTo>
                    <a:pt x="2038" y="1379"/>
                  </a:lnTo>
                  <a:cubicBezTo>
                    <a:pt x="1421" y="2724"/>
                    <a:pt x="561" y="4595"/>
                    <a:pt x="1" y="6072"/>
                  </a:cubicBezTo>
                  <a:lnTo>
                    <a:pt x="731" y="14162"/>
                  </a:lnTo>
                  <a:cubicBezTo>
                    <a:pt x="940" y="16468"/>
                    <a:pt x="2575" y="18394"/>
                    <a:pt x="4817" y="18973"/>
                  </a:cubicBezTo>
                  <a:lnTo>
                    <a:pt x="24545" y="24078"/>
                  </a:lnTo>
                  <a:lnTo>
                    <a:pt x="25159" y="22574"/>
                  </a:lnTo>
                  <a:lnTo>
                    <a:pt x="5431" y="14922"/>
                  </a:lnTo>
                  <a:cubicBezTo>
                    <a:pt x="5431" y="14922"/>
                    <a:pt x="4779" y="15052"/>
                    <a:pt x="4153" y="15052"/>
                  </a:cubicBezTo>
                  <a:cubicBezTo>
                    <a:pt x="3736" y="15052"/>
                    <a:pt x="3330" y="14994"/>
                    <a:pt x="3137" y="14802"/>
                  </a:cubicBezTo>
                  <a:cubicBezTo>
                    <a:pt x="2655" y="14319"/>
                    <a:pt x="5068" y="12991"/>
                    <a:pt x="5068" y="12991"/>
                  </a:cubicBezTo>
                  <a:lnTo>
                    <a:pt x="2533" y="12267"/>
                  </a:lnTo>
                  <a:lnTo>
                    <a:pt x="4706" y="2732"/>
                  </a:lnTo>
                  <a:lnTo>
                    <a:pt x="2957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7"/>
            <p:cNvSpPr/>
            <p:nvPr/>
          </p:nvSpPr>
          <p:spPr>
            <a:xfrm>
              <a:off x="1845100" y="3361100"/>
              <a:ext cx="118150" cy="51300"/>
            </a:xfrm>
            <a:custGeom>
              <a:rect b="b" l="l" r="r" t="t"/>
              <a:pathLst>
                <a:path extrusionOk="0" h="2052" w="4726">
                  <a:moveTo>
                    <a:pt x="2174" y="0"/>
                  </a:moveTo>
                  <a:cubicBezTo>
                    <a:pt x="1556" y="0"/>
                    <a:pt x="877" y="95"/>
                    <a:pt x="214" y="374"/>
                  </a:cubicBezTo>
                  <a:cubicBezTo>
                    <a:pt x="68" y="436"/>
                    <a:pt x="0" y="603"/>
                    <a:pt x="62" y="748"/>
                  </a:cubicBezTo>
                  <a:cubicBezTo>
                    <a:pt x="108" y="858"/>
                    <a:pt x="215" y="924"/>
                    <a:pt x="326" y="924"/>
                  </a:cubicBezTo>
                  <a:cubicBezTo>
                    <a:pt x="363" y="924"/>
                    <a:pt x="400" y="917"/>
                    <a:pt x="436" y="902"/>
                  </a:cubicBezTo>
                  <a:cubicBezTo>
                    <a:pt x="1014" y="659"/>
                    <a:pt x="1614" y="576"/>
                    <a:pt x="2165" y="576"/>
                  </a:cubicBezTo>
                  <a:cubicBezTo>
                    <a:pt x="2501" y="576"/>
                    <a:pt x="2818" y="607"/>
                    <a:pt x="3101" y="651"/>
                  </a:cubicBezTo>
                  <a:cubicBezTo>
                    <a:pt x="2561" y="814"/>
                    <a:pt x="1916" y="1083"/>
                    <a:pt x="1287" y="1533"/>
                  </a:cubicBezTo>
                  <a:cubicBezTo>
                    <a:pt x="1060" y="1694"/>
                    <a:pt x="1174" y="2052"/>
                    <a:pt x="1454" y="2052"/>
                  </a:cubicBezTo>
                  <a:cubicBezTo>
                    <a:pt x="1513" y="2052"/>
                    <a:pt x="1570" y="2032"/>
                    <a:pt x="1619" y="1998"/>
                  </a:cubicBezTo>
                  <a:cubicBezTo>
                    <a:pt x="2961" y="1040"/>
                    <a:pt x="4413" y="984"/>
                    <a:pt x="4428" y="984"/>
                  </a:cubicBezTo>
                  <a:cubicBezTo>
                    <a:pt x="4563" y="979"/>
                    <a:pt x="4677" y="881"/>
                    <a:pt x="4701" y="748"/>
                  </a:cubicBezTo>
                  <a:cubicBezTo>
                    <a:pt x="4726" y="615"/>
                    <a:pt x="4652" y="483"/>
                    <a:pt x="4528" y="433"/>
                  </a:cubicBezTo>
                  <a:cubicBezTo>
                    <a:pt x="4466" y="407"/>
                    <a:pt x="3452" y="0"/>
                    <a:pt x="2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7"/>
            <p:cNvSpPr/>
            <p:nvPr/>
          </p:nvSpPr>
          <p:spPr>
            <a:xfrm>
              <a:off x="1241725" y="2559525"/>
              <a:ext cx="776475" cy="993250"/>
            </a:xfrm>
            <a:custGeom>
              <a:rect b="b" l="l" r="r" t="t"/>
              <a:pathLst>
                <a:path extrusionOk="0" h="39730" w="31059">
                  <a:moveTo>
                    <a:pt x="15185" y="0"/>
                  </a:moveTo>
                  <a:lnTo>
                    <a:pt x="5445" y="587"/>
                  </a:lnTo>
                  <a:lnTo>
                    <a:pt x="1" y="31701"/>
                  </a:lnTo>
                  <a:cubicBezTo>
                    <a:pt x="1" y="31701"/>
                    <a:pt x="2464" y="36400"/>
                    <a:pt x="9769" y="38476"/>
                  </a:cubicBezTo>
                  <a:cubicBezTo>
                    <a:pt x="13267" y="39471"/>
                    <a:pt x="15492" y="39730"/>
                    <a:pt x="16861" y="39730"/>
                  </a:cubicBezTo>
                  <a:cubicBezTo>
                    <a:pt x="18350" y="39730"/>
                    <a:pt x="18826" y="39423"/>
                    <a:pt x="18826" y="39423"/>
                  </a:cubicBezTo>
                  <a:lnTo>
                    <a:pt x="31058" y="8906"/>
                  </a:lnTo>
                  <a:lnTo>
                    <a:pt x="20853" y="2451"/>
                  </a:lnTo>
                  <a:lnTo>
                    <a:pt x="151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47"/>
            <p:cNvSpPr/>
            <p:nvPr/>
          </p:nvSpPr>
          <p:spPr>
            <a:xfrm>
              <a:off x="1234425" y="2552400"/>
              <a:ext cx="791675" cy="1007425"/>
            </a:xfrm>
            <a:custGeom>
              <a:rect b="b" l="l" r="r" t="t"/>
              <a:pathLst>
                <a:path extrusionOk="0" h="40297" w="31667">
                  <a:moveTo>
                    <a:pt x="15426" y="575"/>
                  </a:moveTo>
                  <a:lnTo>
                    <a:pt x="21011" y="2989"/>
                  </a:lnTo>
                  <a:lnTo>
                    <a:pt x="30995" y="9305"/>
                  </a:lnTo>
                  <a:lnTo>
                    <a:pt x="18895" y="39498"/>
                  </a:lnTo>
                  <a:cubicBezTo>
                    <a:pt x="18717" y="39567"/>
                    <a:pt x="18204" y="39723"/>
                    <a:pt x="17149" y="39723"/>
                  </a:cubicBezTo>
                  <a:cubicBezTo>
                    <a:pt x="15815" y="39723"/>
                    <a:pt x="13617" y="39474"/>
                    <a:pt x="10139" y="38485"/>
                  </a:cubicBezTo>
                  <a:cubicBezTo>
                    <a:pt x="3575" y="36618"/>
                    <a:pt x="961" y="32559"/>
                    <a:pt x="593" y="31934"/>
                  </a:cubicBezTo>
                  <a:lnTo>
                    <a:pt x="5982" y="1144"/>
                  </a:lnTo>
                  <a:lnTo>
                    <a:pt x="15426" y="575"/>
                  </a:lnTo>
                  <a:close/>
                  <a:moveTo>
                    <a:pt x="15477" y="0"/>
                  </a:moveTo>
                  <a:cubicBezTo>
                    <a:pt x="15472" y="0"/>
                    <a:pt x="15466" y="1"/>
                    <a:pt x="15460" y="1"/>
                  </a:cubicBezTo>
                  <a:lnTo>
                    <a:pt x="5720" y="587"/>
                  </a:lnTo>
                  <a:cubicBezTo>
                    <a:pt x="5588" y="594"/>
                    <a:pt x="5478" y="692"/>
                    <a:pt x="5455" y="822"/>
                  </a:cubicBezTo>
                  <a:lnTo>
                    <a:pt x="11" y="31938"/>
                  </a:lnTo>
                  <a:cubicBezTo>
                    <a:pt x="1" y="31999"/>
                    <a:pt x="10" y="32063"/>
                    <a:pt x="39" y="32120"/>
                  </a:cubicBezTo>
                  <a:cubicBezTo>
                    <a:pt x="143" y="32316"/>
                    <a:pt x="2645" y="36950"/>
                    <a:pt x="9983" y="39036"/>
                  </a:cubicBezTo>
                  <a:cubicBezTo>
                    <a:pt x="13479" y="40031"/>
                    <a:pt x="15734" y="40296"/>
                    <a:pt x="17147" y="40296"/>
                  </a:cubicBezTo>
                  <a:cubicBezTo>
                    <a:pt x="18701" y="40296"/>
                    <a:pt x="19233" y="39974"/>
                    <a:pt x="19273" y="39949"/>
                  </a:cubicBezTo>
                  <a:cubicBezTo>
                    <a:pt x="19323" y="39917"/>
                    <a:pt x="19361" y="39871"/>
                    <a:pt x="19383" y="39815"/>
                  </a:cubicBezTo>
                  <a:lnTo>
                    <a:pt x="31616" y="9297"/>
                  </a:lnTo>
                  <a:cubicBezTo>
                    <a:pt x="31667" y="9169"/>
                    <a:pt x="31620" y="9023"/>
                    <a:pt x="31503" y="8950"/>
                  </a:cubicBezTo>
                  <a:lnTo>
                    <a:pt x="21299" y="2495"/>
                  </a:lnTo>
                  <a:cubicBezTo>
                    <a:pt x="21286" y="2487"/>
                    <a:pt x="21273" y="2479"/>
                    <a:pt x="21259" y="2474"/>
                  </a:cubicBezTo>
                  <a:lnTo>
                    <a:pt x="15591" y="23"/>
                  </a:lnTo>
                  <a:cubicBezTo>
                    <a:pt x="15555" y="8"/>
                    <a:pt x="15516" y="0"/>
                    <a:pt x="15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47"/>
            <p:cNvSpPr/>
            <p:nvPr/>
          </p:nvSpPr>
          <p:spPr>
            <a:xfrm>
              <a:off x="1241725" y="2559525"/>
              <a:ext cx="519650" cy="988575"/>
            </a:xfrm>
            <a:custGeom>
              <a:rect b="b" l="l" r="r" t="t"/>
              <a:pathLst>
                <a:path extrusionOk="0" h="39543" w="20786">
                  <a:moveTo>
                    <a:pt x="15185" y="0"/>
                  </a:moveTo>
                  <a:lnTo>
                    <a:pt x="5445" y="587"/>
                  </a:lnTo>
                  <a:lnTo>
                    <a:pt x="1" y="31701"/>
                  </a:lnTo>
                  <a:cubicBezTo>
                    <a:pt x="1" y="31701"/>
                    <a:pt x="2465" y="36398"/>
                    <a:pt x="9770" y="38476"/>
                  </a:cubicBezTo>
                  <a:cubicBezTo>
                    <a:pt x="11048" y="38840"/>
                    <a:pt x="12153" y="39102"/>
                    <a:pt x="13111" y="39293"/>
                  </a:cubicBezTo>
                  <a:cubicBezTo>
                    <a:pt x="15136" y="39440"/>
                    <a:pt x="16702" y="39542"/>
                    <a:pt x="16702" y="39542"/>
                  </a:cubicBezTo>
                  <a:cubicBezTo>
                    <a:pt x="16702" y="39542"/>
                    <a:pt x="13684" y="39301"/>
                    <a:pt x="10908" y="37973"/>
                  </a:cubicBezTo>
                  <a:cubicBezTo>
                    <a:pt x="8132" y="36646"/>
                    <a:pt x="2822" y="32783"/>
                    <a:pt x="2822" y="32059"/>
                  </a:cubicBezTo>
                  <a:cubicBezTo>
                    <a:pt x="2822" y="31335"/>
                    <a:pt x="13564" y="27231"/>
                    <a:pt x="15132" y="26870"/>
                  </a:cubicBezTo>
                  <a:cubicBezTo>
                    <a:pt x="15295" y="26832"/>
                    <a:pt x="15311" y="26815"/>
                    <a:pt x="15210" y="26815"/>
                  </a:cubicBezTo>
                  <a:cubicBezTo>
                    <a:pt x="14331" y="26815"/>
                    <a:pt x="4632" y="28077"/>
                    <a:pt x="4632" y="28077"/>
                  </a:cubicBezTo>
                  <a:lnTo>
                    <a:pt x="8373" y="16248"/>
                  </a:lnTo>
                  <a:lnTo>
                    <a:pt x="12597" y="14196"/>
                  </a:lnTo>
                  <a:lnTo>
                    <a:pt x="7407" y="12747"/>
                  </a:lnTo>
                  <a:lnTo>
                    <a:pt x="15084" y="7818"/>
                  </a:lnTo>
                  <a:lnTo>
                    <a:pt x="18270" y="9126"/>
                  </a:lnTo>
                  <a:lnTo>
                    <a:pt x="20785" y="2421"/>
                  </a:lnTo>
                  <a:lnTo>
                    <a:pt x="1518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47"/>
            <p:cNvSpPr/>
            <p:nvPr/>
          </p:nvSpPr>
          <p:spPr>
            <a:xfrm>
              <a:off x="1241725" y="2559525"/>
              <a:ext cx="519650" cy="988575"/>
            </a:xfrm>
            <a:custGeom>
              <a:rect b="b" l="l" r="r" t="t"/>
              <a:pathLst>
                <a:path extrusionOk="0" h="39543" w="20786">
                  <a:moveTo>
                    <a:pt x="15185" y="0"/>
                  </a:moveTo>
                  <a:lnTo>
                    <a:pt x="5445" y="587"/>
                  </a:lnTo>
                  <a:lnTo>
                    <a:pt x="1" y="31701"/>
                  </a:lnTo>
                  <a:cubicBezTo>
                    <a:pt x="1" y="31701"/>
                    <a:pt x="2465" y="36398"/>
                    <a:pt x="9770" y="38476"/>
                  </a:cubicBezTo>
                  <a:cubicBezTo>
                    <a:pt x="11048" y="38840"/>
                    <a:pt x="12153" y="39102"/>
                    <a:pt x="13111" y="39293"/>
                  </a:cubicBezTo>
                  <a:cubicBezTo>
                    <a:pt x="15136" y="39440"/>
                    <a:pt x="16702" y="39542"/>
                    <a:pt x="16702" y="39542"/>
                  </a:cubicBezTo>
                  <a:cubicBezTo>
                    <a:pt x="16702" y="39542"/>
                    <a:pt x="13684" y="39301"/>
                    <a:pt x="10908" y="37973"/>
                  </a:cubicBezTo>
                  <a:cubicBezTo>
                    <a:pt x="8132" y="36646"/>
                    <a:pt x="2822" y="32783"/>
                    <a:pt x="2822" y="32059"/>
                  </a:cubicBezTo>
                  <a:cubicBezTo>
                    <a:pt x="2822" y="31335"/>
                    <a:pt x="13564" y="27231"/>
                    <a:pt x="15132" y="26870"/>
                  </a:cubicBezTo>
                  <a:cubicBezTo>
                    <a:pt x="15295" y="26832"/>
                    <a:pt x="15311" y="26815"/>
                    <a:pt x="15210" y="26815"/>
                  </a:cubicBezTo>
                  <a:cubicBezTo>
                    <a:pt x="14331" y="26815"/>
                    <a:pt x="4632" y="28077"/>
                    <a:pt x="4632" y="28077"/>
                  </a:cubicBezTo>
                  <a:lnTo>
                    <a:pt x="8373" y="16248"/>
                  </a:lnTo>
                  <a:lnTo>
                    <a:pt x="12597" y="14196"/>
                  </a:lnTo>
                  <a:lnTo>
                    <a:pt x="7407" y="12747"/>
                  </a:lnTo>
                  <a:lnTo>
                    <a:pt x="15084" y="7818"/>
                  </a:lnTo>
                  <a:lnTo>
                    <a:pt x="18270" y="9126"/>
                  </a:lnTo>
                  <a:lnTo>
                    <a:pt x="20785" y="2421"/>
                  </a:lnTo>
                  <a:lnTo>
                    <a:pt x="1518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47"/>
            <p:cNvSpPr/>
            <p:nvPr/>
          </p:nvSpPr>
          <p:spPr>
            <a:xfrm>
              <a:off x="1550600" y="3449400"/>
              <a:ext cx="26300" cy="63850"/>
            </a:xfrm>
            <a:custGeom>
              <a:rect b="b" l="l" r="r" t="t"/>
              <a:pathLst>
                <a:path extrusionOk="0" h="2554" w="1052">
                  <a:moveTo>
                    <a:pt x="742" y="1"/>
                  </a:moveTo>
                  <a:cubicBezTo>
                    <a:pt x="609" y="1"/>
                    <a:pt x="489" y="92"/>
                    <a:pt x="459" y="225"/>
                  </a:cubicBezTo>
                  <a:lnTo>
                    <a:pt x="33" y="2207"/>
                  </a:lnTo>
                  <a:cubicBezTo>
                    <a:pt x="0" y="2362"/>
                    <a:pt x="98" y="2514"/>
                    <a:pt x="253" y="2548"/>
                  </a:cubicBezTo>
                  <a:cubicBezTo>
                    <a:pt x="272" y="2551"/>
                    <a:pt x="292" y="2554"/>
                    <a:pt x="313" y="2554"/>
                  </a:cubicBezTo>
                  <a:cubicBezTo>
                    <a:pt x="447" y="2554"/>
                    <a:pt x="564" y="2459"/>
                    <a:pt x="592" y="2328"/>
                  </a:cubicBezTo>
                  <a:lnTo>
                    <a:pt x="1018" y="347"/>
                  </a:lnTo>
                  <a:cubicBezTo>
                    <a:pt x="1051" y="192"/>
                    <a:pt x="952" y="40"/>
                    <a:pt x="799" y="6"/>
                  </a:cubicBezTo>
                  <a:cubicBezTo>
                    <a:pt x="779" y="2"/>
                    <a:pt x="760" y="1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47"/>
            <p:cNvSpPr/>
            <p:nvPr/>
          </p:nvSpPr>
          <p:spPr>
            <a:xfrm>
              <a:off x="1572100" y="2814100"/>
              <a:ext cx="141250" cy="599050"/>
            </a:xfrm>
            <a:custGeom>
              <a:rect b="b" l="l" r="r" t="t"/>
              <a:pathLst>
                <a:path extrusionOk="0" h="23962" w="5650">
                  <a:moveTo>
                    <a:pt x="5335" y="1"/>
                  </a:moveTo>
                  <a:cubicBezTo>
                    <a:pt x="5203" y="1"/>
                    <a:pt x="5085" y="92"/>
                    <a:pt x="5056" y="226"/>
                  </a:cubicBezTo>
                  <a:lnTo>
                    <a:pt x="33" y="23615"/>
                  </a:lnTo>
                  <a:cubicBezTo>
                    <a:pt x="0" y="23769"/>
                    <a:pt x="98" y="23921"/>
                    <a:pt x="253" y="23955"/>
                  </a:cubicBezTo>
                  <a:cubicBezTo>
                    <a:pt x="272" y="23958"/>
                    <a:pt x="292" y="23961"/>
                    <a:pt x="313" y="23961"/>
                  </a:cubicBezTo>
                  <a:cubicBezTo>
                    <a:pt x="447" y="23961"/>
                    <a:pt x="564" y="23867"/>
                    <a:pt x="592" y="23735"/>
                  </a:cubicBezTo>
                  <a:lnTo>
                    <a:pt x="5616" y="347"/>
                  </a:lnTo>
                  <a:cubicBezTo>
                    <a:pt x="5649" y="192"/>
                    <a:pt x="5551" y="40"/>
                    <a:pt x="5396" y="7"/>
                  </a:cubicBezTo>
                  <a:cubicBezTo>
                    <a:pt x="5375" y="3"/>
                    <a:pt x="5355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47"/>
            <p:cNvSpPr/>
            <p:nvPr/>
          </p:nvSpPr>
          <p:spPr>
            <a:xfrm>
              <a:off x="1404600" y="2836875"/>
              <a:ext cx="174275" cy="50200"/>
            </a:xfrm>
            <a:custGeom>
              <a:rect b="b" l="l" r="r" t="t"/>
              <a:pathLst>
                <a:path extrusionOk="0" h="2008" w="6971">
                  <a:moveTo>
                    <a:pt x="314" y="0"/>
                  </a:moveTo>
                  <a:cubicBezTo>
                    <a:pt x="183" y="0"/>
                    <a:pt x="66" y="90"/>
                    <a:pt x="35" y="224"/>
                  </a:cubicBezTo>
                  <a:cubicBezTo>
                    <a:pt x="0" y="378"/>
                    <a:pt x="97" y="530"/>
                    <a:pt x="251" y="566"/>
                  </a:cubicBezTo>
                  <a:lnTo>
                    <a:pt x="6607" y="2000"/>
                  </a:lnTo>
                  <a:cubicBezTo>
                    <a:pt x="6627" y="2005"/>
                    <a:pt x="6648" y="2008"/>
                    <a:pt x="6670" y="2008"/>
                  </a:cubicBezTo>
                  <a:lnTo>
                    <a:pt x="6670" y="2008"/>
                  </a:lnTo>
                  <a:cubicBezTo>
                    <a:pt x="6816" y="2008"/>
                    <a:pt x="6939" y="1899"/>
                    <a:pt x="6954" y="1754"/>
                  </a:cubicBezTo>
                  <a:cubicBezTo>
                    <a:pt x="6971" y="1609"/>
                    <a:pt x="6874" y="1475"/>
                    <a:pt x="6732" y="1443"/>
                  </a:cubicBezTo>
                  <a:lnTo>
                    <a:pt x="377" y="7"/>
                  </a:lnTo>
                  <a:cubicBezTo>
                    <a:pt x="356" y="3"/>
                    <a:pt x="335" y="0"/>
                    <a:pt x="314" y="0"/>
                  </a:cubicBezTo>
                  <a:close/>
                  <a:moveTo>
                    <a:pt x="6670" y="2008"/>
                  </a:moveTo>
                  <a:cubicBezTo>
                    <a:pt x="6670" y="2008"/>
                    <a:pt x="6670" y="2008"/>
                    <a:pt x="6669" y="2008"/>
                  </a:cubicBezTo>
                  <a:lnTo>
                    <a:pt x="6671" y="2008"/>
                  </a:lnTo>
                  <a:cubicBezTo>
                    <a:pt x="6670" y="2008"/>
                    <a:pt x="6670" y="2008"/>
                    <a:pt x="6670" y="20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47"/>
            <p:cNvSpPr/>
            <p:nvPr/>
          </p:nvSpPr>
          <p:spPr>
            <a:xfrm>
              <a:off x="1747675" y="2604275"/>
              <a:ext cx="87000" cy="189875"/>
            </a:xfrm>
            <a:custGeom>
              <a:rect b="b" l="l" r="r" t="t"/>
              <a:pathLst>
                <a:path extrusionOk="0" h="7595" w="3480">
                  <a:moveTo>
                    <a:pt x="1938" y="1"/>
                  </a:moveTo>
                  <a:lnTo>
                    <a:pt x="0" y="3694"/>
                  </a:lnTo>
                  <a:lnTo>
                    <a:pt x="3480" y="7594"/>
                  </a:lnTo>
                  <a:lnTo>
                    <a:pt x="1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47"/>
            <p:cNvSpPr/>
            <p:nvPr/>
          </p:nvSpPr>
          <p:spPr>
            <a:xfrm>
              <a:off x="1739950" y="2597100"/>
              <a:ext cx="102650" cy="204175"/>
            </a:xfrm>
            <a:custGeom>
              <a:rect b="b" l="l" r="r" t="t"/>
              <a:pathLst>
                <a:path extrusionOk="0" h="8167" w="4106">
                  <a:moveTo>
                    <a:pt x="2126" y="1134"/>
                  </a:moveTo>
                  <a:lnTo>
                    <a:pt x="3298" y="6901"/>
                  </a:lnTo>
                  <a:lnTo>
                    <a:pt x="3298" y="6901"/>
                  </a:lnTo>
                  <a:lnTo>
                    <a:pt x="654" y="3938"/>
                  </a:lnTo>
                  <a:lnTo>
                    <a:pt x="2126" y="1134"/>
                  </a:lnTo>
                  <a:close/>
                  <a:moveTo>
                    <a:pt x="2246" y="1"/>
                  </a:moveTo>
                  <a:cubicBezTo>
                    <a:pt x="2148" y="1"/>
                    <a:pt x="2049" y="50"/>
                    <a:pt x="1994" y="154"/>
                  </a:cubicBezTo>
                  <a:lnTo>
                    <a:pt x="55" y="3847"/>
                  </a:lnTo>
                  <a:cubicBezTo>
                    <a:pt x="0" y="3952"/>
                    <a:pt x="16" y="4081"/>
                    <a:pt x="95" y="4170"/>
                  </a:cubicBezTo>
                  <a:lnTo>
                    <a:pt x="3576" y="8071"/>
                  </a:lnTo>
                  <a:cubicBezTo>
                    <a:pt x="3630" y="8132"/>
                    <a:pt x="3707" y="8167"/>
                    <a:pt x="3789" y="8167"/>
                  </a:cubicBezTo>
                  <a:cubicBezTo>
                    <a:pt x="3969" y="8167"/>
                    <a:pt x="4105" y="8000"/>
                    <a:pt x="4069" y="7823"/>
                  </a:cubicBezTo>
                  <a:lnTo>
                    <a:pt x="2528" y="230"/>
                  </a:lnTo>
                  <a:cubicBezTo>
                    <a:pt x="2497" y="82"/>
                    <a:pt x="2372" y="1"/>
                    <a:pt x="2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47"/>
            <p:cNvSpPr/>
            <p:nvPr/>
          </p:nvSpPr>
          <p:spPr>
            <a:xfrm>
              <a:off x="1586575" y="2152000"/>
              <a:ext cx="334200" cy="652050"/>
            </a:xfrm>
            <a:custGeom>
              <a:rect b="b" l="l" r="r" t="t"/>
              <a:pathLst>
                <a:path extrusionOk="0" h="26082" w="13368">
                  <a:moveTo>
                    <a:pt x="8863" y="1"/>
                  </a:moveTo>
                  <a:cubicBezTo>
                    <a:pt x="7297" y="1"/>
                    <a:pt x="9153" y="1453"/>
                    <a:pt x="9153" y="1453"/>
                  </a:cubicBezTo>
                  <a:cubicBezTo>
                    <a:pt x="9153" y="1453"/>
                    <a:pt x="5570" y="1481"/>
                    <a:pt x="2961" y="2527"/>
                  </a:cubicBezTo>
                  <a:cubicBezTo>
                    <a:pt x="353" y="3573"/>
                    <a:pt x="0" y="7571"/>
                    <a:pt x="204" y="9155"/>
                  </a:cubicBezTo>
                  <a:cubicBezTo>
                    <a:pt x="408" y="10739"/>
                    <a:pt x="2364" y="12909"/>
                    <a:pt x="2364" y="12909"/>
                  </a:cubicBezTo>
                  <a:lnTo>
                    <a:pt x="2270" y="16763"/>
                  </a:lnTo>
                  <a:lnTo>
                    <a:pt x="4551" y="20245"/>
                  </a:lnTo>
                  <a:lnTo>
                    <a:pt x="4679" y="26081"/>
                  </a:lnTo>
                  <a:lnTo>
                    <a:pt x="9834" y="16690"/>
                  </a:lnTo>
                  <a:cubicBezTo>
                    <a:pt x="9834" y="16690"/>
                    <a:pt x="9669" y="12981"/>
                    <a:pt x="9839" y="10848"/>
                  </a:cubicBezTo>
                  <a:cubicBezTo>
                    <a:pt x="10009" y="8717"/>
                    <a:pt x="10523" y="5375"/>
                    <a:pt x="11438" y="5068"/>
                  </a:cubicBezTo>
                  <a:cubicBezTo>
                    <a:pt x="12355" y="4762"/>
                    <a:pt x="13367" y="3655"/>
                    <a:pt x="12760" y="1955"/>
                  </a:cubicBezTo>
                  <a:cubicBezTo>
                    <a:pt x="12580" y="1452"/>
                    <a:pt x="12403" y="1275"/>
                    <a:pt x="12243" y="1275"/>
                  </a:cubicBezTo>
                  <a:cubicBezTo>
                    <a:pt x="11863" y="1275"/>
                    <a:pt x="11579" y="2275"/>
                    <a:pt x="11579" y="2275"/>
                  </a:cubicBezTo>
                  <a:cubicBezTo>
                    <a:pt x="11579" y="2275"/>
                    <a:pt x="10684" y="57"/>
                    <a:pt x="8955" y="2"/>
                  </a:cubicBezTo>
                  <a:cubicBezTo>
                    <a:pt x="8923" y="1"/>
                    <a:pt x="8893" y="1"/>
                    <a:pt x="8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7"/>
            <p:cNvSpPr/>
            <p:nvPr/>
          </p:nvSpPr>
          <p:spPr>
            <a:xfrm>
              <a:off x="1578825" y="2144825"/>
              <a:ext cx="340525" cy="666350"/>
            </a:xfrm>
            <a:custGeom>
              <a:rect b="b" l="l" r="r" t="t"/>
              <a:pathLst>
                <a:path extrusionOk="0" h="26654" w="13621">
                  <a:moveTo>
                    <a:pt x="9189" y="574"/>
                  </a:moveTo>
                  <a:cubicBezTo>
                    <a:pt x="9210" y="574"/>
                    <a:pt x="9232" y="575"/>
                    <a:pt x="9256" y="575"/>
                  </a:cubicBezTo>
                  <a:cubicBezTo>
                    <a:pt x="10774" y="624"/>
                    <a:pt x="11615" y="2649"/>
                    <a:pt x="11623" y="2669"/>
                  </a:cubicBezTo>
                  <a:cubicBezTo>
                    <a:pt x="11668" y="2780"/>
                    <a:pt x="11773" y="2847"/>
                    <a:pt x="11898" y="2847"/>
                  </a:cubicBezTo>
                  <a:cubicBezTo>
                    <a:pt x="11900" y="2847"/>
                    <a:pt x="11902" y="2847"/>
                    <a:pt x="11905" y="2847"/>
                  </a:cubicBezTo>
                  <a:cubicBezTo>
                    <a:pt x="12027" y="2841"/>
                    <a:pt x="12130" y="2758"/>
                    <a:pt x="12164" y="2640"/>
                  </a:cubicBezTo>
                  <a:cubicBezTo>
                    <a:pt x="12265" y="2282"/>
                    <a:pt x="12466" y="1889"/>
                    <a:pt x="12530" y="1844"/>
                  </a:cubicBezTo>
                  <a:cubicBezTo>
                    <a:pt x="12531" y="1845"/>
                    <a:pt x="12644" y="1905"/>
                    <a:pt x="12799" y="2339"/>
                  </a:cubicBezTo>
                  <a:cubicBezTo>
                    <a:pt x="13029" y="2982"/>
                    <a:pt x="13021" y="3588"/>
                    <a:pt x="12775" y="4094"/>
                  </a:cubicBezTo>
                  <a:cubicBezTo>
                    <a:pt x="12552" y="4554"/>
                    <a:pt x="12134" y="4923"/>
                    <a:pt x="11657" y="5084"/>
                  </a:cubicBezTo>
                  <a:cubicBezTo>
                    <a:pt x="10405" y="5503"/>
                    <a:pt x="9967" y="9805"/>
                    <a:pt x="9863" y="11112"/>
                  </a:cubicBezTo>
                  <a:cubicBezTo>
                    <a:pt x="9706" y="13090"/>
                    <a:pt x="9831" y="16344"/>
                    <a:pt x="9856" y="16910"/>
                  </a:cubicBezTo>
                  <a:lnTo>
                    <a:pt x="5252" y="25295"/>
                  </a:lnTo>
                  <a:lnTo>
                    <a:pt x="5147" y="20527"/>
                  </a:lnTo>
                  <a:cubicBezTo>
                    <a:pt x="5146" y="20473"/>
                    <a:pt x="5129" y="20420"/>
                    <a:pt x="5100" y="20375"/>
                  </a:cubicBezTo>
                  <a:lnTo>
                    <a:pt x="2868" y="16968"/>
                  </a:lnTo>
                  <a:lnTo>
                    <a:pt x="2959" y="13204"/>
                  </a:lnTo>
                  <a:cubicBezTo>
                    <a:pt x="2961" y="13131"/>
                    <a:pt x="2935" y="13059"/>
                    <a:pt x="2886" y="13005"/>
                  </a:cubicBezTo>
                  <a:cubicBezTo>
                    <a:pt x="2867" y="12983"/>
                    <a:pt x="987" y="10883"/>
                    <a:pt x="797" y="9406"/>
                  </a:cubicBezTo>
                  <a:cubicBezTo>
                    <a:pt x="595" y="7830"/>
                    <a:pt x="963" y="4048"/>
                    <a:pt x="3377" y="3081"/>
                  </a:cubicBezTo>
                  <a:cubicBezTo>
                    <a:pt x="5903" y="2067"/>
                    <a:pt x="9429" y="2027"/>
                    <a:pt x="9465" y="2027"/>
                  </a:cubicBezTo>
                  <a:cubicBezTo>
                    <a:pt x="9735" y="2025"/>
                    <a:pt x="9852" y="1682"/>
                    <a:pt x="9639" y="1516"/>
                  </a:cubicBezTo>
                  <a:cubicBezTo>
                    <a:pt x="9220" y="1188"/>
                    <a:pt x="8826" y="740"/>
                    <a:pt x="8814" y="630"/>
                  </a:cubicBezTo>
                  <a:cubicBezTo>
                    <a:pt x="8815" y="630"/>
                    <a:pt x="8888" y="574"/>
                    <a:pt x="9189" y="574"/>
                  </a:cubicBezTo>
                  <a:close/>
                  <a:moveTo>
                    <a:pt x="9151" y="1"/>
                  </a:moveTo>
                  <a:cubicBezTo>
                    <a:pt x="8887" y="1"/>
                    <a:pt x="8423" y="44"/>
                    <a:pt x="8289" y="412"/>
                  </a:cubicBezTo>
                  <a:cubicBezTo>
                    <a:pt x="8168" y="748"/>
                    <a:pt x="8437" y="1152"/>
                    <a:pt x="8746" y="1480"/>
                  </a:cubicBezTo>
                  <a:cubicBezTo>
                    <a:pt x="7556" y="1543"/>
                    <a:pt x="5115" y="1766"/>
                    <a:pt x="3164" y="2549"/>
                  </a:cubicBezTo>
                  <a:cubicBezTo>
                    <a:pt x="415" y="3651"/>
                    <a:pt x="0" y="7693"/>
                    <a:pt x="230" y="9478"/>
                  </a:cubicBezTo>
                  <a:cubicBezTo>
                    <a:pt x="421" y="10967"/>
                    <a:pt x="2010" y="12871"/>
                    <a:pt x="2384" y="13301"/>
                  </a:cubicBezTo>
                  <a:lnTo>
                    <a:pt x="2294" y="17043"/>
                  </a:lnTo>
                  <a:cubicBezTo>
                    <a:pt x="2293" y="17101"/>
                    <a:pt x="2308" y="17159"/>
                    <a:pt x="2340" y="17207"/>
                  </a:cubicBezTo>
                  <a:lnTo>
                    <a:pt x="4577" y="20620"/>
                  </a:lnTo>
                  <a:lnTo>
                    <a:pt x="4702" y="26374"/>
                  </a:lnTo>
                  <a:cubicBezTo>
                    <a:pt x="4705" y="26504"/>
                    <a:pt x="4795" y="26615"/>
                    <a:pt x="4921" y="26646"/>
                  </a:cubicBezTo>
                  <a:cubicBezTo>
                    <a:pt x="4943" y="26651"/>
                    <a:pt x="4966" y="26654"/>
                    <a:pt x="4989" y="26654"/>
                  </a:cubicBezTo>
                  <a:cubicBezTo>
                    <a:pt x="5093" y="26654"/>
                    <a:pt x="5189" y="26596"/>
                    <a:pt x="5239" y="26505"/>
                  </a:cubicBezTo>
                  <a:lnTo>
                    <a:pt x="10395" y="17114"/>
                  </a:lnTo>
                  <a:cubicBezTo>
                    <a:pt x="10419" y="17068"/>
                    <a:pt x="10432" y="17015"/>
                    <a:pt x="10430" y="16964"/>
                  </a:cubicBezTo>
                  <a:cubicBezTo>
                    <a:pt x="10428" y="16927"/>
                    <a:pt x="10267" y="13247"/>
                    <a:pt x="10434" y="11157"/>
                  </a:cubicBezTo>
                  <a:cubicBezTo>
                    <a:pt x="10669" y="8193"/>
                    <a:pt x="11274" y="5815"/>
                    <a:pt x="11838" y="5626"/>
                  </a:cubicBezTo>
                  <a:cubicBezTo>
                    <a:pt x="12458" y="5419"/>
                    <a:pt x="13001" y="4940"/>
                    <a:pt x="13289" y="4344"/>
                  </a:cubicBezTo>
                  <a:cubicBezTo>
                    <a:pt x="13604" y="3697"/>
                    <a:pt x="13621" y="2937"/>
                    <a:pt x="13339" y="2146"/>
                  </a:cubicBezTo>
                  <a:cubicBezTo>
                    <a:pt x="13206" y="1773"/>
                    <a:pt x="13000" y="1276"/>
                    <a:pt x="12562" y="1276"/>
                  </a:cubicBezTo>
                  <a:cubicBezTo>
                    <a:pt x="12553" y="1276"/>
                    <a:pt x="12544" y="1276"/>
                    <a:pt x="12535" y="1276"/>
                  </a:cubicBezTo>
                  <a:cubicBezTo>
                    <a:pt x="12234" y="1286"/>
                    <a:pt x="12010" y="1561"/>
                    <a:pt x="11854" y="1862"/>
                  </a:cubicBezTo>
                  <a:cubicBezTo>
                    <a:pt x="11436" y="1149"/>
                    <a:pt x="10580" y="45"/>
                    <a:pt x="9274" y="4"/>
                  </a:cubicBezTo>
                  <a:cubicBezTo>
                    <a:pt x="9242" y="2"/>
                    <a:pt x="9200" y="1"/>
                    <a:pt x="9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7"/>
            <p:cNvSpPr/>
            <p:nvPr/>
          </p:nvSpPr>
          <p:spPr>
            <a:xfrm>
              <a:off x="1586575" y="2152000"/>
              <a:ext cx="334150" cy="606550"/>
            </a:xfrm>
            <a:custGeom>
              <a:rect b="b" l="l" r="r" t="t"/>
              <a:pathLst>
                <a:path extrusionOk="0" h="24262" w="13366">
                  <a:moveTo>
                    <a:pt x="8865" y="1"/>
                  </a:moveTo>
                  <a:cubicBezTo>
                    <a:pt x="7294" y="1"/>
                    <a:pt x="9152" y="1453"/>
                    <a:pt x="9152" y="1453"/>
                  </a:cubicBezTo>
                  <a:cubicBezTo>
                    <a:pt x="9152" y="1453"/>
                    <a:pt x="5569" y="1481"/>
                    <a:pt x="2961" y="2527"/>
                  </a:cubicBezTo>
                  <a:cubicBezTo>
                    <a:pt x="353" y="3573"/>
                    <a:pt x="0" y="7571"/>
                    <a:pt x="204" y="9155"/>
                  </a:cubicBezTo>
                  <a:cubicBezTo>
                    <a:pt x="408" y="10739"/>
                    <a:pt x="2364" y="12909"/>
                    <a:pt x="2364" y="12909"/>
                  </a:cubicBezTo>
                  <a:lnTo>
                    <a:pt x="2270" y="16763"/>
                  </a:lnTo>
                  <a:lnTo>
                    <a:pt x="4551" y="20245"/>
                  </a:lnTo>
                  <a:lnTo>
                    <a:pt x="4637" y="24261"/>
                  </a:lnTo>
                  <a:lnTo>
                    <a:pt x="6527" y="18428"/>
                  </a:lnTo>
                  <a:lnTo>
                    <a:pt x="9273" y="17711"/>
                  </a:lnTo>
                  <a:lnTo>
                    <a:pt x="9834" y="16690"/>
                  </a:lnTo>
                  <a:cubicBezTo>
                    <a:pt x="9834" y="16690"/>
                    <a:pt x="9667" y="12981"/>
                    <a:pt x="9838" y="10848"/>
                  </a:cubicBezTo>
                  <a:cubicBezTo>
                    <a:pt x="10008" y="8717"/>
                    <a:pt x="10522" y="5375"/>
                    <a:pt x="11438" y="5068"/>
                  </a:cubicBezTo>
                  <a:cubicBezTo>
                    <a:pt x="12353" y="4762"/>
                    <a:pt x="13366" y="3655"/>
                    <a:pt x="12758" y="1957"/>
                  </a:cubicBezTo>
                  <a:cubicBezTo>
                    <a:pt x="12579" y="1453"/>
                    <a:pt x="12402" y="1276"/>
                    <a:pt x="12242" y="1276"/>
                  </a:cubicBezTo>
                  <a:cubicBezTo>
                    <a:pt x="11862" y="1276"/>
                    <a:pt x="11578" y="2275"/>
                    <a:pt x="11578" y="2275"/>
                  </a:cubicBezTo>
                  <a:cubicBezTo>
                    <a:pt x="11578" y="2275"/>
                    <a:pt x="10682" y="57"/>
                    <a:pt x="8955" y="2"/>
                  </a:cubicBezTo>
                  <a:cubicBezTo>
                    <a:pt x="8924" y="1"/>
                    <a:pt x="8894" y="1"/>
                    <a:pt x="8865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7"/>
            <p:cNvSpPr/>
            <p:nvPr/>
          </p:nvSpPr>
          <p:spPr>
            <a:xfrm>
              <a:off x="1586575" y="2152000"/>
              <a:ext cx="334150" cy="606550"/>
            </a:xfrm>
            <a:custGeom>
              <a:rect b="b" l="l" r="r" t="t"/>
              <a:pathLst>
                <a:path extrusionOk="0" h="24262" w="13366">
                  <a:moveTo>
                    <a:pt x="8865" y="1"/>
                  </a:moveTo>
                  <a:cubicBezTo>
                    <a:pt x="7294" y="1"/>
                    <a:pt x="9152" y="1453"/>
                    <a:pt x="9152" y="1453"/>
                  </a:cubicBezTo>
                  <a:cubicBezTo>
                    <a:pt x="9152" y="1453"/>
                    <a:pt x="5569" y="1481"/>
                    <a:pt x="2961" y="2527"/>
                  </a:cubicBezTo>
                  <a:cubicBezTo>
                    <a:pt x="353" y="3573"/>
                    <a:pt x="0" y="7571"/>
                    <a:pt x="204" y="9155"/>
                  </a:cubicBezTo>
                  <a:cubicBezTo>
                    <a:pt x="408" y="10739"/>
                    <a:pt x="2364" y="12909"/>
                    <a:pt x="2364" y="12909"/>
                  </a:cubicBezTo>
                  <a:lnTo>
                    <a:pt x="2270" y="16763"/>
                  </a:lnTo>
                  <a:lnTo>
                    <a:pt x="4551" y="20245"/>
                  </a:lnTo>
                  <a:lnTo>
                    <a:pt x="4637" y="24261"/>
                  </a:lnTo>
                  <a:lnTo>
                    <a:pt x="6527" y="18428"/>
                  </a:lnTo>
                  <a:lnTo>
                    <a:pt x="9273" y="17711"/>
                  </a:lnTo>
                  <a:lnTo>
                    <a:pt x="9834" y="16690"/>
                  </a:lnTo>
                  <a:cubicBezTo>
                    <a:pt x="9834" y="16690"/>
                    <a:pt x="9667" y="12981"/>
                    <a:pt x="9838" y="10848"/>
                  </a:cubicBezTo>
                  <a:cubicBezTo>
                    <a:pt x="10008" y="8717"/>
                    <a:pt x="10522" y="5375"/>
                    <a:pt x="11438" y="5068"/>
                  </a:cubicBezTo>
                  <a:cubicBezTo>
                    <a:pt x="12353" y="4762"/>
                    <a:pt x="13366" y="3655"/>
                    <a:pt x="12758" y="1957"/>
                  </a:cubicBezTo>
                  <a:cubicBezTo>
                    <a:pt x="12579" y="1453"/>
                    <a:pt x="12402" y="1276"/>
                    <a:pt x="12242" y="1276"/>
                  </a:cubicBezTo>
                  <a:cubicBezTo>
                    <a:pt x="11862" y="1276"/>
                    <a:pt x="11578" y="2275"/>
                    <a:pt x="11578" y="2275"/>
                  </a:cubicBezTo>
                  <a:cubicBezTo>
                    <a:pt x="11578" y="2275"/>
                    <a:pt x="10682" y="57"/>
                    <a:pt x="8955" y="2"/>
                  </a:cubicBezTo>
                  <a:cubicBezTo>
                    <a:pt x="8924" y="1"/>
                    <a:pt x="8894" y="1"/>
                    <a:pt x="886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7"/>
            <p:cNvSpPr/>
            <p:nvPr/>
          </p:nvSpPr>
          <p:spPr>
            <a:xfrm>
              <a:off x="1586550" y="2152000"/>
              <a:ext cx="334175" cy="336775"/>
            </a:xfrm>
            <a:custGeom>
              <a:rect b="b" l="l" r="r" t="t"/>
              <a:pathLst>
                <a:path extrusionOk="0" h="13471" w="13367">
                  <a:moveTo>
                    <a:pt x="8866" y="1"/>
                  </a:moveTo>
                  <a:cubicBezTo>
                    <a:pt x="7295" y="1"/>
                    <a:pt x="9153" y="1453"/>
                    <a:pt x="9153" y="1453"/>
                  </a:cubicBezTo>
                  <a:cubicBezTo>
                    <a:pt x="9153" y="1453"/>
                    <a:pt x="5570" y="1481"/>
                    <a:pt x="2962" y="2527"/>
                  </a:cubicBezTo>
                  <a:cubicBezTo>
                    <a:pt x="354" y="3573"/>
                    <a:pt x="0" y="7571"/>
                    <a:pt x="204" y="9155"/>
                  </a:cubicBezTo>
                  <a:cubicBezTo>
                    <a:pt x="408" y="10739"/>
                    <a:pt x="2363" y="12909"/>
                    <a:pt x="2363" y="12909"/>
                  </a:cubicBezTo>
                  <a:lnTo>
                    <a:pt x="2356" y="13258"/>
                  </a:lnTo>
                  <a:lnTo>
                    <a:pt x="4646" y="13470"/>
                  </a:lnTo>
                  <a:lnTo>
                    <a:pt x="9873" y="10454"/>
                  </a:lnTo>
                  <a:cubicBezTo>
                    <a:pt x="10072" y="8327"/>
                    <a:pt x="10578" y="5357"/>
                    <a:pt x="11439" y="5068"/>
                  </a:cubicBezTo>
                  <a:cubicBezTo>
                    <a:pt x="12354" y="4762"/>
                    <a:pt x="13367" y="3655"/>
                    <a:pt x="12759" y="1955"/>
                  </a:cubicBezTo>
                  <a:cubicBezTo>
                    <a:pt x="12580" y="1452"/>
                    <a:pt x="12403" y="1275"/>
                    <a:pt x="12243" y="1275"/>
                  </a:cubicBezTo>
                  <a:cubicBezTo>
                    <a:pt x="11863" y="1275"/>
                    <a:pt x="11579" y="2275"/>
                    <a:pt x="11579" y="2275"/>
                  </a:cubicBezTo>
                  <a:cubicBezTo>
                    <a:pt x="11579" y="2275"/>
                    <a:pt x="10683" y="57"/>
                    <a:pt x="8956" y="2"/>
                  </a:cubicBezTo>
                  <a:cubicBezTo>
                    <a:pt x="8925" y="1"/>
                    <a:pt x="8895" y="1"/>
                    <a:pt x="88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7"/>
            <p:cNvSpPr/>
            <p:nvPr/>
          </p:nvSpPr>
          <p:spPr>
            <a:xfrm>
              <a:off x="1578825" y="2144850"/>
              <a:ext cx="340525" cy="351075"/>
            </a:xfrm>
            <a:custGeom>
              <a:rect b="b" l="l" r="r" t="t"/>
              <a:pathLst>
                <a:path extrusionOk="0" h="14043" w="13621">
                  <a:moveTo>
                    <a:pt x="9189" y="573"/>
                  </a:moveTo>
                  <a:cubicBezTo>
                    <a:pt x="9210" y="573"/>
                    <a:pt x="9232" y="574"/>
                    <a:pt x="9256" y="574"/>
                  </a:cubicBezTo>
                  <a:cubicBezTo>
                    <a:pt x="10774" y="623"/>
                    <a:pt x="11615" y="2648"/>
                    <a:pt x="11624" y="2668"/>
                  </a:cubicBezTo>
                  <a:cubicBezTo>
                    <a:pt x="11669" y="2779"/>
                    <a:pt x="11773" y="2846"/>
                    <a:pt x="11898" y="2846"/>
                  </a:cubicBezTo>
                  <a:cubicBezTo>
                    <a:pt x="11900" y="2846"/>
                    <a:pt x="11902" y="2846"/>
                    <a:pt x="11905" y="2846"/>
                  </a:cubicBezTo>
                  <a:cubicBezTo>
                    <a:pt x="12027" y="2840"/>
                    <a:pt x="12130" y="2757"/>
                    <a:pt x="12164" y="2639"/>
                  </a:cubicBezTo>
                  <a:cubicBezTo>
                    <a:pt x="12265" y="2281"/>
                    <a:pt x="12466" y="1888"/>
                    <a:pt x="12530" y="1843"/>
                  </a:cubicBezTo>
                  <a:cubicBezTo>
                    <a:pt x="12531" y="1844"/>
                    <a:pt x="12646" y="1904"/>
                    <a:pt x="12801" y="2338"/>
                  </a:cubicBezTo>
                  <a:cubicBezTo>
                    <a:pt x="13030" y="2981"/>
                    <a:pt x="13021" y="3587"/>
                    <a:pt x="12775" y="4093"/>
                  </a:cubicBezTo>
                  <a:cubicBezTo>
                    <a:pt x="12552" y="4553"/>
                    <a:pt x="12134" y="4922"/>
                    <a:pt x="11657" y="5083"/>
                  </a:cubicBezTo>
                  <a:cubicBezTo>
                    <a:pt x="10577" y="5444"/>
                    <a:pt x="10103" y="8606"/>
                    <a:pt x="9912" y="10565"/>
                  </a:cubicBezTo>
                  <a:lnTo>
                    <a:pt x="4891" y="13463"/>
                  </a:lnTo>
                  <a:lnTo>
                    <a:pt x="2957" y="13283"/>
                  </a:lnTo>
                  <a:lnTo>
                    <a:pt x="2959" y="13203"/>
                  </a:lnTo>
                  <a:cubicBezTo>
                    <a:pt x="2961" y="13130"/>
                    <a:pt x="2935" y="13058"/>
                    <a:pt x="2886" y="13004"/>
                  </a:cubicBezTo>
                  <a:cubicBezTo>
                    <a:pt x="2867" y="12982"/>
                    <a:pt x="988" y="10883"/>
                    <a:pt x="799" y="9405"/>
                  </a:cubicBezTo>
                  <a:cubicBezTo>
                    <a:pt x="595" y="7829"/>
                    <a:pt x="963" y="4047"/>
                    <a:pt x="3377" y="3080"/>
                  </a:cubicBezTo>
                  <a:cubicBezTo>
                    <a:pt x="5904" y="2066"/>
                    <a:pt x="9430" y="2026"/>
                    <a:pt x="9465" y="2026"/>
                  </a:cubicBezTo>
                  <a:cubicBezTo>
                    <a:pt x="9736" y="2024"/>
                    <a:pt x="9852" y="1681"/>
                    <a:pt x="9639" y="1515"/>
                  </a:cubicBezTo>
                  <a:cubicBezTo>
                    <a:pt x="9220" y="1187"/>
                    <a:pt x="8826" y="739"/>
                    <a:pt x="8815" y="629"/>
                  </a:cubicBezTo>
                  <a:cubicBezTo>
                    <a:pt x="8815" y="629"/>
                    <a:pt x="8889" y="573"/>
                    <a:pt x="9189" y="573"/>
                  </a:cubicBezTo>
                  <a:close/>
                  <a:moveTo>
                    <a:pt x="9155" y="0"/>
                  </a:moveTo>
                  <a:cubicBezTo>
                    <a:pt x="8892" y="0"/>
                    <a:pt x="8423" y="41"/>
                    <a:pt x="8289" y="413"/>
                  </a:cubicBezTo>
                  <a:cubicBezTo>
                    <a:pt x="8166" y="747"/>
                    <a:pt x="8436" y="1151"/>
                    <a:pt x="8746" y="1479"/>
                  </a:cubicBezTo>
                  <a:cubicBezTo>
                    <a:pt x="7555" y="1542"/>
                    <a:pt x="5114" y="1765"/>
                    <a:pt x="3163" y="2548"/>
                  </a:cubicBezTo>
                  <a:cubicBezTo>
                    <a:pt x="415" y="3650"/>
                    <a:pt x="0" y="7693"/>
                    <a:pt x="230" y="9477"/>
                  </a:cubicBezTo>
                  <a:cubicBezTo>
                    <a:pt x="421" y="10966"/>
                    <a:pt x="2008" y="12870"/>
                    <a:pt x="2384" y="13300"/>
                  </a:cubicBezTo>
                  <a:lnTo>
                    <a:pt x="2378" y="13536"/>
                  </a:lnTo>
                  <a:cubicBezTo>
                    <a:pt x="2374" y="13687"/>
                    <a:pt x="2488" y="13814"/>
                    <a:pt x="2638" y="13828"/>
                  </a:cubicBezTo>
                  <a:lnTo>
                    <a:pt x="4928" y="14042"/>
                  </a:lnTo>
                  <a:lnTo>
                    <a:pt x="4955" y="14042"/>
                  </a:lnTo>
                  <a:cubicBezTo>
                    <a:pt x="5005" y="14042"/>
                    <a:pt x="5055" y="14028"/>
                    <a:pt x="5097" y="14004"/>
                  </a:cubicBezTo>
                  <a:lnTo>
                    <a:pt x="10325" y="10987"/>
                  </a:lnTo>
                  <a:cubicBezTo>
                    <a:pt x="10405" y="10939"/>
                    <a:pt x="10458" y="10857"/>
                    <a:pt x="10467" y="10765"/>
                  </a:cubicBezTo>
                  <a:cubicBezTo>
                    <a:pt x="10763" y="7592"/>
                    <a:pt x="11381" y="5777"/>
                    <a:pt x="11838" y="5625"/>
                  </a:cubicBezTo>
                  <a:cubicBezTo>
                    <a:pt x="12457" y="5418"/>
                    <a:pt x="12999" y="4939"/>
                    <a:pt x="13289" y="4343"/>
                  </a:cubicBezTo>
                  <a:cubicBezTo>
                    <a:pt x="13604" y="3696"/>
                    <a:pt x="13621" y="2936"/>
                    <a:pt x="13338" y="2145"/>
                  </a:cubicBezTo>
                  <a:cubicBezTo>
                    <a:pt x="13204" y="1772"/>
                    <a:pt x="12999" y="1275"/>
                    <a:pt x="12562" y="1275"/>
                  </a:cubicBezTo>
                  <a:cubicBezTo>
                    <a:pt x="12553" y="1275"/>
                    <a:pt x="12544" y="1275"/>
                    <a:pt x="12535" y="1275"/>
                  </a:cubicBezTo>
                  <a:cubicBezTo>
                    <a:pt x="12234" y="1285"/>
                    <a:pt x="12010" y="1560"/>
                    <a:pt x="11854" y="1861"/>
                  </a:cubicBezTo>
                  <a:cubicBezTo>
                    <a:pt x="11434" y="1148"/>
                    <a:pt x="10578" y="44"/>
                    <a:pt x="9272" y="3"/>
                  </a:cubicBezTo>
                  <a:cubicBezTo>
                    <a:pt x="9242" y="2"/>
                    <a:pt x="9202" y="0"/>
                    <a:pt x="9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7"/>
            <p:cNvSpPr/>
            <p:nvPr/>
          </p:nvSpPr>
          <p:spPr>
            <a:xfrm>
              <a:off x="1588150" y="2265250"/>
              <a:ext cx="228125" cy="98050"/>
            </a:xfrm>
            <a:custGeom>
              <a:rect b="b" l="l" r="r" t="t"/>
              <a:pathLst>
                <a:path extrusionOk="0" h="3922" w="9125">
                  <a:moveTo>
                    <a:pt x="4273" y="1"/>
                  </a:moveTo>
                  <a:cubicBezTo>
                    <a:pt x="2981" y="1"/>
                    <a:pt x="2081" y="499"/>
                    <a:pt x="1524" y="955"/>
                  </a:cubicBezTo>
                  <a:cubicBezTo>
                    <a:pt x="651" y="1673"/>
                    <a:pt x="69" y="2752"/>
                    <a:pt x="5" y="3771"/>
                  </a:cubicBezTo>
                  <a:cubicBezTo>
                    <a:pt x="0" y="3849"/>
                    <a:pt x="60" y="3917"/>
                    <a:pt x="139" y="3922"/>
                  </a:cubicBezTo>
                  <a:lnTo>
                    <a:pt x="149" y="3922"/>
                  </a:lnTo>
                  <a:cubicBezTo>
                    <a:pt x="223" y="3922"/>
                    <a:pt x="286" y="3863"/>
                    <a:pt x="291" y="3788"/>
                  </a:cubicBezTo>
                  <a:cubicBezTo>
                    <a:pt x="349" y="2862"/>
                    <a:pt x="904" y="1837"/>
                    <a:pt x="1706" y="1178"/>
                  </a:cubicBezTo>
                  <a:cubicBezTo>
                    <a:pt x="2223" y="752"/>
                    <a:pt x="3063" y="288"/>
                    <a:pt x="4270" y="288"/>
                  </a:cubicBezTo>
                  <a:cubicBezTo>
                    <a:pt x="4484" y="288"/>
                    <a:pt x="4710" y="303"/>
                    <a:pt x="4947" y="335"/>
                  </a:cubicBezTo>
                  <a:cubicBezTo>
                    <a:pt x="6182" y="499"/>
                    <a:pt x="7074" y="549"/>
                    <a:pt x="7702" y="549"/>
                  </a:cubicBezTo>
                  <a:cubicBezTo>
                    <a:pt x="8636" y="549"/>
                    <a:pt x="8985" y="438"/>
                    <a:pt x="9008" y="431"/>
                  </a:cubicBezTo>
                  <a:cubicBezTo>
                    <a:pt x="9084" y="405"/>
                    <a:pt x="9125" y="324"/>
                    <a:pt x="9099" y="249"/>
                  </a:cubicBezTo>
                  <a:cubicBezTo>
                    <a:pt x="9080" y="189"/>
                    <a:pt x="9024" y="151"/>
                    <a:pt x="8963" y="151"/>
                  </a:cubicBezTo>
                  <a:cubicBezTo>
                    <a:pt x="8948" y="151"/>
                    <a:pt x="8933" y="153"/>
                    <a:pt x="8919" y="158"/>
                  </a:cubicBezTo>
                  <a:cubicBezTo>
                    <a:pt x="8913" y="160"/>
                    <a:pt x="8583" y="261"/>
                    <a:pt x="7699" y="261"/>
                  </a:cubicBezTo>
                  <a:cubicBezTo>
                    <a:pt x="7086" y="261"/>
                    <a:pt x="6206" y="212"/>
                    <a:pt x="4984" y="49"/>
                  </a:cubicBezTo>
                  <a:cubicBezTo>
                    <a:pt x="4735" y="16"/>
                    <a:pt x="4498" y="1"/>
                    <a:pt x="4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7"/>
            <p:cNvSpPr/>
            <p:nvPr/>
          </p:nvSpPr>
          <p:spPr>
            <a:xfrm>
              <a:off x="1603850" y="2350400"/>
              <a:ext cx="199200" cy="66725"/>
            </a:xfrm>
            <a:custGeom>
              <a:rect b="b" l="l" r="r" t="t"/>
              <a:pathLst>
                <a:path extrusionOk="0" h="2669" w="7968">
                  <a:moveTo>
                    <a:pt x="2150" y="0"/>
                  </a:moveTo>
                  <a:cubicBezTo>
                    <a:pt x="1435" y="0"/>
                    <a:pt x="771" y="305"/>
                    <a:pt x="396" y="825"/>
                  </a:cubicBezTo>
                  <a:cubicBezTo>
                    <a:pt x="30" y="1333"/>
                    <a:pt x="0" y="1960"/>
                    <a:pt x="314" y="2589"/>
                  </a:cubicBezTo>
                  <a:cubicBezTo>
                    <a:pt x="338" y="2638"/>
                    <a:pt x="388" y="2668"/>
                    <a:pt x="442" y="2669"/>
                  </a:cubicBezTo>
                  <a:lnTo>
                    <a:pt x="444" y="2669"/>
                  </a:lnTo>
                  <a:cubicBezTo>
                    <a:pt x="550" y="2669"/>
                    <a:pt x="619" y="2556"/>
                    <a:pt x="572" y="2461"/>
                  </a:cubicBezTo>
                  <a:cubicBezTo>
                    <a:pt x="306" y="1932"/>
                    <a:pt x="327" y="1410"/>
                    <a:pt x="629" y="991"/>
                  </a:cubicBezTo>
                  <a:cubicBezTo>
                    <a:pt x="946" y="552"/>
                    <a:pt x="1536" y="287"/>
                    <a:pt x="2161" y="287"/>
                  </a:cubicBezTo>
                  <a:cubicBezTo>
                    <a:pt x="2265" y="287"/>
                    <a:pt x="2369" y="294"/>
                    <a:pt x="2474" y="309"/>
                  </a:cubicBezTo>
                  <a:cubicBezTo>
                    <a:pt x="2963" y="380"/>
                    <a:pt x="3726" y="403"/>
                    <a:pt x="4525" y="403"/>
                  </a:cubicBezTo>
                  <a:cubicBezTo>
                    <a:pt x="6060" y="403"/>
                    <a:pt x="7725" y="317"/>
                    <a:pt x="7831" y="311"/>
                  </a:cubicBezTo>
                  <a:cubicBezTo>
                    <a:pt x="7909" y="304"/>
                    <a:pt x="7968" y="238"/>
                    <a:pt x="7964" y="159"/>
                  </a:cubicBezTo>
                  <a:cubicBezTo>
                    <a:pt x="7959" y="84"/>
                    <a:pt x="7897" y="25"/>
                    <a:pt x="7822" y="25"/>
                  </a:cubicBezTo>
                  <a:cubicBezTo>
                    <a:pt x="7820" y="25"/>
                    <a:pt x="7818" y="25"/>
                    <a:pt x="7815" y="25"/>
                  </a:cubicBezTo>
                  <a:cubicBezTo>
                    <a:pt x="7790" y="27"/>
                    <a:pt x="6070" y="116"/>
                    <a:pt x="4508" y="116"/>
                  </a:cubicBezTo>
                  <a:cubicBezTo>
                    <a:pt x="3725" y="116"/>
                    <a:pt x="2982" y="93"/>
                    <a:pt x="2512" y="26"/>
                  </a:cubicBezTo>
                  <a:cubicBezTo>
                    <a:pt x="2391" y="9"/>
                    <a:pt x="2270" y="0"/>
                    <a:pt x="2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47"/>
            <p:cNvSpPr/>
            <p:nvPr/>
          </p:nvSpPr>
          <p:spPr>
            <a:xfrm>
              <a:off x="1651675" y="2252325"/>
              <a:ext cx="291475" cy="354275"/>
            </a:xfrm>
            <a:custGeom>
              <a:rect b="b" l="l" r="r" t="t"/>
              <a:pathLst>
                <a:path extrusionOk="0" h="14171" w="11659">
                  <a:moveTo>
                    <a:pt x="8654" y="1"/>
                  </a:moveTo>
                  <a:lnTo>
                    <a:pt x="5666" y="1463"/>
                  </a:lnTo>
                  <a:cubicBezTo>
                    <a:pt x="5666" y="1463"/>
                    <a:pt x="6447" y="4082"/>
                    <a:pt x="6471" y="4613"/>
                  </a:cubicBezTo>
                  <a:cubicBezTo>
                    <a:pt x="6494" y="5142"/>
                    <a:pt x="4386" y="5502"/>
                    <a:pt x="4386" y="5502"/>
                  </a:cubicBezTo>
                  <a:lnTo>
                    <a:pt x="4072" y="7375"/>
                  </a:lnTo>
                  <a:lnTo>
                    <a:pt x="3278" y="7411"/>
                  </a:lnTo>
                  <a:cubicBezTo>
                    <a:pt x="3278" y="7411"/>
                    <a:pt x="2832" y="6369"/>
                    <a:pt x="2261" y="5465"/>
                  </a:cubicBezTo>
                  <a:cubicBezTo>
                    <a:pt x="2024" y="5092"/>
                    <a:pt x="1597" y="4976"/>
                    <a:pt x="1176" y="4969"/>
                  </a:cubicBezTo>
                  <a:cubicBezTo>
                    <a:pt x="1168" y="4969"/>
                    <a:pt x="1160" y="4969"/>
                    <a:pt x="1152" y="4969"/>
                  </a:cubicBezTo>
                  <a:cubicBezTo>
                    <a:pt x="506" y="4969"/>
                    <a:pt x="0" y="5532"/>
                    <a:pt x="72" y="6178"/>
                  </a:cubicBezTo>
                  <a:cubicBezTo>
                    <a:pt x="130" y="6694"/>
                    <a:pt x="222" y="7294"/>
                    <a:pt x="368" y="7673"/>
                  </a:cubicBezTo>
                  <a:cubicBezTo>
                    <a:pt x="668" y="8456"/>
                    <a:pt x="2041" y="9457"/>
                    <a:pt x="2041" y="9457"/>
                  </a:cubicBezTo>
                  <a:lnTo>
                    <a:pt x="3231" y="12324"/>
                  </a:lnTo>
                  <a:lnTo>
                    <a:pt x="9421" y="14171"/>
                  </a:lnTo>
                  <a:lnTo>
                    <a:pt x="9944" y="14015"/>
                  </a:lnTo>
                  <a:lnTo>
                    <a:pt x="10220" y="8294"/>
                  </a:lnTo>
                  <a:lnTo>
                    <a:pt x="11659" y="7831"/>
                  </a:lnTo>
                  <a:lnTo>
                    <a:pt x="9669" y="4868"/>
                  </a:lnTo>
                  <a:cubicBezTo>
                    <a:pt x="9669" y="4868"/>
                    <a:pt x="10163" y="4049"/>
                    <a:pt x="10115" y="2989"/>
                  </a:cubicBezTo>
                  <a:cubicBezTo>
                    <a:pt x="10067" y="1929"/>
                    <a:pt x="8654" y="1"/>
                    <a:pt x="86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47"/>
            <p:cNvSpPr/>
            <p:nvPr/>
          </p:nvSpPr>
          <p:spPr>
            <a:xfrm>
              <a:off x="1645275" y="2245200"/>
              <a:ext cx="306475" cy="368600"/>
            </a:xfrm>
            <a:custGeom>
              <a:rect b="b" l="l" r="r" t="t"/>
              <a:pathLst>
                <a:path extrusionOk="0" h="14744" w="12259">
                  <a:moveTo>
                    <a:pt x="8819" y="650"/>
                  </a:moveTo>
                  <a:cubicBezTo>
                    <a:pt x="9257" y="1284"/>
                    <a:pt x="10054" y="2573"/>
                    <a:pt x="10086" y="3287"/>
                  </a:cubicBezTo>
                  <a:cubicBezTo>
                    <a:pt x="10128" y="4242"/>
                    <a:pt x="9685" y="4998"/>
                    <a:pt x="9680" y="5006"/>
                  </a:cubicBezTo>
                  <a:cubicBezTo>
                    <a:pt x="9624" y="5101"/>
                    <a:pt x="9626" y="5220"/>
                    <a:pt x="9688" y="5312"/>
                  </a:cubicBezTo>
                  <a:lnTo>
                    <a:pt x="11466" y="7961"/>
                  </a:lnTo>
                  <a:lnTo>
                    <a:pt x="10389" y="8307"/>
                  </a:lnTo>
                  <a:cubicBezTo>
                    <a:pt x="10275" y="8344"/>
                    <a:pt x="10196" y="8447"/>
                    <a:pt x="10190" y="8566"/>
                  </a:cubicBezTo>
                  <a:lnTo>
                    <a:pt x="9925" y="14084"/>
                  </a:lnTo>
                  <a:lnTo>
                    <a:pt x="9677" y="14159"/>
                  </a:lnTo>
                  <a:lnTo>
                    <a:pt x="3700" y="12375"/>
                  </a:lnTo>
                  <a:lnTo>
                    <a:pt x="2561" y="9632"/>
                  </a:lnTo>
                  <a:cubicBezTo>
                    <a:pt x="2540" y="9583"/>
                    <a:pt x="2507" y="9542"/>
                    <a:pt x="2465" y="9510"/>
                  </a:cubicBezTo>
                  <a:cubicBezTo>
                    <a:pt x="2102" y="9246"/>
                    <a:pt x="1113" y="8434"/>
                    <a:pt x="891" y="7856"/>
                  </a:cubicBezTo>
                  <a:cubicBezTo>
                    <a:pt x="779" y="7565"/>
                    <a:pt x="683" y="7073"/>
                    <a:pt x="612" y="6430"/>
                  </a:cubicBezTo>
                  <a:cubicBezTo>
                    <a:pt x="585" y="6201"/>
                    <a:pt x="659" y="5972"/>
                    <a:pt x="815" y="5803"/>
                  </a:cubicBezTo>
                  <a:cubicBezTo>
                    <a:pt x="968" y="5635"/>
                    <a:pt x="1182" y="5540"/>
                    <a:pt x="1408" y="5540"/>
                  </a:cubicBezTo>
                  <a:cubicBezTo>
                    <a:pt x="1414" y="5540"/>
                    <a:pt x="1419" y="5540"/>
                    <a:pt x="1425" y="5540"/>
                  </a:cubicBezTo>
                  <a:cubicBezTo>
                    <a:pt x="1842" y="5547"/>
                    <a:pt x="2128" y="5668"/>
                    <a:pt x="2275" y="5902"/>
                  </a:cubicBezTo>
                  <a:cubicBezTo>
                    <a:pt x="2826" y="6774"/>
                    <a:pt x="3266" y="7797"/>
                    <a:pt x="3270" y="7807"/>
                  </a:cubicBezTo>
                  <a:cubicBezTo>
                    <a:pt x="3313" y="7909"/>
                    <a:pt x="3410" y="7983"/>
                    <a:pt x="3518" y="7983"/>
                  </a:cubicBezTo>
                  <a:cubicBezTo>
                    <a:pt x="3528" y="7983"/>
                    <a:pt x="3537" y="7983"/>
                    <a:pt x="3546" y="7981"/>
                  </a:cubicBezTo>
                  <a:lnTo>
                    <a:pt x="4341" y="7946"/>
                  </a:lnTo>
                  <a:cubicBezTo>
                    <a:pt x="4475" y="7939"/>
                    <a:pt x="4588" y="7841"/>
                    <a:pt x="4610" y="7707"/>
                  </a:cubicBezTo>
                  <a:lnTo>
                    <a:pt x="4891" y="6034"/>
                  </a:lnTo>
                  <a:cubicBezTo>
                    <a:pt x="5919" y="5841"/>
                    <a:pt x="7040" y="5491"/>
                    <a:pt x="7013" y="4884"/>
                  </a:cubicBezTo>
                  <a:cubicBezTo>
                    <a:pt x="6991" y="4414"/>
                    <a:pt x="6464" y="2580"/>
                    <a:pt x="6265" y="1898"/>
                  </a:cubicBezTo>
                  <a:lnTo>
                    <a:pt x="8819" y="650"/>
                  </a:lnTo>
                  <a:close/>
                  <a:moveTo>
                    <a:pt x="8909" y="1"/>
                  </a:moveTo>
                  <a:cubicBezTo>
                    <a:pt x="8867" y="1"/>
                    <a:pt x="8824" y="10"/>
                    <a:pt x="8784" y="29"/>
                  </a:cubicBezTo>
                  <a:lnTo>
                    <a:pt x="5795" y="1492"/>
                  </a:lnTo>
                  <a:cubicBezTo>
                    <a:pt x="5670" y="1553"/>
                    <a:pt x="5607" y="1697"/>
                    <a:pt x="5648" y="1830"/>
                  </a:cubicBezTo>
                  <a:cubicBezTo>
                    <a:pt x="5958" y="2869"/>
                    <a:pt x="6425" y="4548"/>
                    <a:pt x="6447" y="4879"/>
                  </a:cubicBezTo>
                  <a:cubicBezTo>
                    <a:pt x="6352" y="5058"/>
                    <a:pt x="5470" y="5357"/>
                    <a:pt x="4593" y="5507"/>
                  </a:cubicBezTo>
                  <a:cubicBezTo>
                    <a:pt x="4474" y="5527"/>
                    <a:pt x="4381" y="5621"/>
                    <a:pt x="4360" y="5741"/>
                  </a:cubicBezTo>
                  <a:lnTo>
                    <a:pt x="4085" y="7386"/>
                  </a:lnTo>
                  <a:lnTo>
                    <a:pt x="3716" y="7401"/>
                  </a:lnTo>
                  <a:cubicBezTo>
                    <a:pt x="3560" y="7059"/>
                    <a:pt x="3199" y="6294"/>
                    <a:pt x="2758" y="5596"/>
                  </a:cubicBezTo>
                  <a:cubicBezTo>
                    <a:pt x="2581" y="5317"/>
                    <a:pt x="2210" y="4981"/>
                    <a:pt x="1437" y="4969"/>
                  </a:cubicBezTo>
                  <a:cubicBezTo>
                    <a:pt x="1045" y="4975"/>
                    <a:pt x="659" y="5125"/>
                    <a:pt x="392" y="5417"/>
                  </a:cubicBezTo>
                  <a:cubicBezTo>
                    <a:pt x="127" y="5709"/>
                    <a:pt x="0" y="6101"/>
                    <a:pt x="44" y="6494"/>
                  </a:cubicBezTo>
                  <a:cubicBezTo>
                    <a:pt x="121" y="7193"/>
                    <a:pt x="226" y="7721"/>
                    <a:pt x="357" y="8061"/>
                  </a:cubicBezTo>
                  <a:cubicBezTo>
                    <a:pt x="650" y="8825"/>
                    <a:pt x="1757" y="9695"/>
                    <a:pt x="2064" y="9926"/>
                  </a:cubicBezTo>
                  <a:lnTo>
                    <a:pt x="3223" y="12719"/>
                  </a:lnTo>
                  <a:cubicBezTo>
                    <a:pt x="3257" y="12799"/>
                    <a:pt x="3323" y="12859"/>
                    <a:pt x="3405" y="12884"/>
                  </a:cubicBezTo>
                  <a:lnTo>
                    <a:pt x="9595" y="14732"/>
                  </a:lnTo>
                  <a:cubicBezTo>
                    <a:pt x="9621" y="14739"/>
                    <a:pt x="9649" y="14743"/>
                    <a:pt x="9677" y="14743"/>
                  </a:cubicBezTo>
                  <a:cubicBezTo>
                    <a:pt x="9704" y="14743"/>
                    <a:pt x="9731" y="14741"/>
                    <a:pt x="9758" y="14733"/>
                  </a:cubicBezTo>
                  <a:lnTo>
                    <a:pt x="10282" y="14576"/>
                  </a:lnTo>
                  <a:cubicBezTo>
                    <a:pt x="10398" y="14542"/>
                    <a:pt x="10480" y="14437"/>
                    <a:pt x="10486" y="14316"/>
                  </a:cubicBezTo>
                  <a:lnTo>
                    <a:pt x="10751" y="8793"/>
                  </a:lnTo>
                  <a:lnTo>
                    <a:pt x="12002" y="8392"/>
                  </a:lnTo>
                  <a:cubicBezTo>
                    <a:pt x="12184" y="8333"/>
                    <a:pt x="12258" y="8116"/>
                    <a:pt x="12152" y="7958"/>
                  </a:cubicBezTo>
                  <a:lnTo>
                    <a:pt x="10257" y="5136"/>
                  </a:lnTo>
                  <a:cubicBezTo>
                    <a:pt x="10408" y="4828"/>
                    <a:pt x="10696" y="4121"/>
                    <a:pt x="10656" y="3261"/>
                  </a:cubicBezTo>
                  <a:cubicBezTo>
                    <a:pt x="10607" y="2129"/>
                    <a:pt x="9201" y="199"/>
                    <a:pt x="9140" y="118"/>
                  </a:cubicBezTo>
                  <a:cubicBezTo>
                    <a:pt x="9085" y="42"/>
                    <a:pt x="8998" y="1"/>
                    <a:pt x="89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47"/>
            <p:cNvSpPr/>
            <p:nvPr/>
          </p:nvSpPr>
          <p:spPr>
            <a:xfrm>
              <a:off x="1651675" y="2276200"/>
              <a:ext cx="207225" cy="315875"/>
            </a:xfrm>
            <a:custGeom>
              <a:rect b="b" l="l" r="r" t="t"/>
              <a:pathLst>
                <a:path extrusionOk="0" h="12635" w="8289">
                  <a:moveTo>
                    <a:pt x="6704" y="0"/>
                  </a:moveTo>
                  <a:lnTo>
                    <a:pt x="5666" y="508"/>
                  </a:lnTo>
                  <a:cubicBezTo>
                    <a:pt x="5666" y="508"/>
                    <a:pt x="6447" y="3127"/>
                    <a:pt x="6471" y="3658"/>
                  </a:cubicBezTo>
                  <a:cubicBezTo>
                    <a:pt x="6494" y="4187"/>
                    <a:pt x="4386" y="4547"/>
                    <a:pt x="4386" y="4547"/>
                  </a:cubicBezTo>
                  <a:lnTo>
                    <a:pt x="4072" y="6420"/>
                  </a:lnTo>
                  <a:lnTo>
                    <a:pt x="3278" y="6456"/>
                  </a:lnTo>
                  <a:cubicBezTo>
                    <a:pt x="3278" y="6456"/>
                    <a:pt x="2832" y="5414"/>
                    <a:pt x="2261" y="4510"/>
                  </a:cubicBezTo>
                  <a:cubicBezTo>
                    <a:pt x="2024" y="4137"/>
                    <a:pt x="1597" y="4021"/>
                    <a:pt x="1176" y="4014"/>
                  </a:cubicBezTo>
                  <a:cubicBezTo>
                    <a:pt x="1168" y="4014"/>
                    <a:pt x="1160" y="4014"/>
                    <a:pt x="1152" y="4014"/>
                  </a:cubicBezTo>
                  <a:cubicBezTo>
                    <a:pt x="506" y="4014"/>
                    <a:pt x="0" y="4577"/>
                    <a:pt x="72" y="5223"/>
                  </a:cubicBezTo>
                  <a:cubicBezTo>
                    <a:pt x="130" y="5739"/>
                    <a:pt x="222" y="6339"/>
                    <a:pt x="368" y="6718"/>
                  </a:cubicBezTo>
                  <a:cubicBezTo>
                    <a:pt x="668" y="7501"/>
                    <a:pt x="2041" y="8502"/>
                    <a:pt x="2041" y="8502"/>
                  </a:cubicBezTo>
                  <a:lnTo>
                    <a:pt x="3231" y="11369"/>
                  </a:lnTo>
                  <a:lnTo>
                    <a:pt x="7468" y="12634"/>
                  </a:lnTo>
                  <a:cubicBezTo>
                    <a:pt x="7218" y="11190"/>
                    <a:pt x="6784" y="8842"/>
                    <a:pt x="6458" y="8028"/>
                  </a:cubicBezTo>
                  <a:cubicBezTo>
                    <a:pt x="5975" y="6821"/>
                    <a:pt x="7545" y="4649"/>
                    <a:pt x="8028" y="3201"/>
                  </a:cubicBezTo>
                  <a:cubicBezTo>
                    <a:pt x="8288" y="2417"/>
                    <a:pt x="7491" y="1073"/>
                    <a:pt x="6704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7"/>
            <p:cNvSpPr/>
            <p:nvPr/>
          </p:nvSpPr>
          <p:spPr>
            <a:xfrm>
              <a:off x="1651675" y="2276200"/>
              <a:ext cx="207225" cy="315875"/>
            </a:xfrm>
            <a:custGeom>
              <a:rect b="b" l="l" r="r" t="t"/>
              <a:pathLst>
                <a:path extrusionOk="0" h="12635" w="8289">
                  <a:moveTo>
                    <a:pt x="6704" y="0"/>
                  </a:moveTo>
                  <a:lnTo>
                    <a:pt x="5666" y="508"/>
                  </a:lnTo>
                  <a:cubicBezTo>
                    <a:pt x="5666" y="508"/>
                    <a:pt x="6447" y="3127"/>
                    <a:pt x="6471" y="3658"/>
                  </a:cubicBezTo>
                  <a:cubicBezTo>
                    <a:pt x="6494" y="4187"/>
                    <a:pt x="4386" y="4547"/>
                    <a:pt x="4386" y="4547"/>
                  </a:cubicBezTo>
                  <a:lnTo>
                    <a:pt x="4072" y="6420"/>
                  </a:lnTo>
                  <a:lnTo>
                    <a:pt x="3278" y="6456"/>
                  </a:lnTo>
                  <a:cubicBezTo>
                    <a:pt x="3278" y="6456"/>
                    <a:pt x="2832" y="5414"/>
                    <a:pt x="2261" y="4510"/>
                  </a:cubicBezTo>
                  <a:cubicBezTo>
                    <a:pt x="2024" y="4137"/>
                    <a:pt x="1597" y="4021"/>
                    <a:pt x="1176" y="4014"/>
                  </a:cubicBezTo>
                  <a:cubicBezTo>
                    <a:pt x="1168" y="4014"/>
                    <a:pt x="1160" y="4014"/>
                    <a:pt x="1152" y="4014"/>
                  </a:cubicBezTo>
                  <a:cubicBezTo>
                    <a:pt x="506" y="4014"/>
                    <a:pt x="0" y="4577"/>
                    <a:pt x="72" y="5223"/>
                  </a:cubicBezTo>
                  <a:cubicBezTo>
                    <a:pt x="130" y="5739"/>
                    <a:pt x="222" y="6339"/>
                    <a:pt x="368" y="6718"/>
                  </a:cubicBezTo>
                  <a:cubicBezTo>
                    <a:pt x="668" y="7501"/>
                    <a:pt x="2041" y="8502"/>
                    <a:pt x="2041" y="8502"/>
                  </a:cubicBezTo>
                  <a:lnTo>
                    <a:pt x="3231" y="11369"/>
                  </a:lnTo>
                  <a:lnTo>
                    <a:pt x="7468" y="12634"/>
                  </a:lnTo>
                  <a:cubicBezTo>
                    <a:pt x="7218" y="11190"/>
                    <a:pt x="6784" y="8842"/>
                    <a:pt x="6458" y="8028"/>
                  </a:cubicBezTo>
                  <a:cubicBezTo>
                    <a:pt x="5975" y="6821"/>
                    <a:pt x="7545" y="4649"/>
                    <a:pt x="8028" y="3201"/>
                  </a:cubicBezTo>
                  <a:cubicBezTo>
                    <a:pt x="8288" y="2417"/>
                    <a:pt x="7491" y="1073"/>
                    <a:pt x="670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7"/>
            <p:cNvSpPr/>
            <p:nvPr/>
          </p:nvSpPr>
          <p:spPr>
            <a:xfrm>
              <a:off x="1856600" y="2365175"/>
              <a:ext cx="15250" cy="41925"/>
            </a:xfrm>
            <a:custGeom>
              <a:rect b="b" l="l" r="r" t="t"/>
              <a:pathLst>
                <a:path extrusionOk="0" h="1677" w="610">
                  <a:moveTo>
                    <a:pt x="304" y="0"/>
                  </a:moveTo>
                  <a:cubicBezTo>
                    <a:pt x="136" y="0"/>
                    <a:pt x="0" y="376"/>
                    <a:pt x="0" y="839"/>
                  </a:cubicBezTo>
                  <a:cubicBezTo>
                    <a:pt x="0" y="1301"/>
                    <a:pt x="136" y="1677"/>
                    <a:pt x="304" y="1677"/>
                  </a:cubicBezTo>
                  <a:cubicBezTo>
                    <a:pt x="472" y="1677"/>
                    <a:pt x="609" y="1301"/>
                    <a:pt x="609" y="839"/>
                  </a:cubicBezTo>
                  <a:cubicBezTo>
                    <a:pt x="609" y="375"/>
                    <a:pt x="472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7"/>
            <p:cNvSpPr/>
            <p:nvPr/>
          </p:nvSpPr>
          <p:spPr>
            <a:xfrm>
              <a:off x="1832850" y="2314700"/>
              <a:ext cx="55550" cy="39000"/>
            </a:xfrm>
            <a:custGeom>
              <a:rect b="b" l="l" r="r" t="t"/>
              <a:pathLst>
                <a:path extrusionOk="0" h="1560" w="2222">
                  <a:moveTo>
                    <a:pt x="1441" y="0"/>
                  </a:moveTo>
                  <a:cubicBezTo>
                    <a:pt x="1001" y="0"/>
                    <a:pt x="569" y="366"/>
                    <a:pt x="114" y="1126"/>
                  </a:cubicBezTo>
                  <a:cubicBezTo>
                    <a:pt x="1" y="1317"/>
                    <a:pt x="137" y="1558"/>
                    <a:pt x="358" y="1559"/>
                  </a:cubicBezTo>
                  <a:cubicBezTo>
                    <a:pt x="458" y="1559"/>
                    <a:pt x="552" y="1507"/>
                    <a:pt x="604" y="1421"/>
                  </a:cubicBezTo>
                  <a:cubicBezTo>
                    <a:pt x="1067" y="649"/>
                    <a:pt x="1334" y="572"/>
                    <a:pt x="1434" y="572"/>
                  </a:cubicBezTo>
                  <a:cubicBezTo>
                    <a:pt x="1436" y="572"/>
                    <a:pt x="1439" y="572"/>
                    <a:pt x="1441" y="572"/>
                  </a:cubicBezTo>
                  <a:cubicBezTo>
                    <a:pt x="1555" y="576"/>
                    <a:pt x="1635" y="715"/>
                    <a:pt x="1640" y="722"/>
                  </a:cubicBezTo>
                  <a:cubicBezTo>
                    <a:pt x="1690" y="822"/>
                    <a:pt x="1790" y="879"/>
                    <a:pt x="1895" y="879"/>
                  </a:cubicBezTo>
                  <a:cubicBezTo>
                    <a:pt x="1939" y="879"/>
                    <a:pt x="1983" y="869"/>
                    <a:pt x="2024" y="848"/>
                  </a:cubicBezTo>
                  <a:cubicBezTo>
                    <a:pt x="2165" y="776"/>
                    <a:pt x="2222" y="604"/>
                    <a:pt x="2150" y="464"/>
                  </a:cubicBezTo>
                  <a:cubicBezTo>
                    <a:pt x="2068" y="298"/>
                    <a:pt x="1831" y="15"/>
                    <a:pt x="1466" y="1"/>
                  </a:cubicBezTo>
                  <a:cubicBezTo>
                    <a:pt x="1457" y="1"/>
                    <a:pt x="1449" y="0"/>
                    <a:pt x="1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47"/>
            <p:cNvSpPr/>
            <p:nvPr/>
          </p:nvSpPr>
          <p:spPr>
            <a:xfrm>
              <a:off x="1858875" y="2491475"/>
              <a:ext cx="19225" cy="27725"/>
            </a:xfrm>
            <a:custGeom>
              <a:rect b="b" l="l" r="r" t="t"/>
              <a:pathLst>
                <a:path extrusionOk="0" h="1109" w="769">
                  <a:moveTo>
                    <a:pt x="384" y="0"/>
                  </a:moveTo>
                  <a:cubicBezTo>
                    <a:pt x="171" y="0"/>
                    <a:pt x="0" y="249"/>
                    <a:pt x="0" y="554"/>
                  </a:cubicBezTo>
                  <a:cubicBezTo>
                    <a:pt x="0" y="860"/>
                    <a:pt x="172" y="1109"/>
                    <a:pt x="384" y="1109"/>
                  </a:cubicBezTo>
                  <a:cubicBezTo>
                    <a:pt x="596" y="1109"/>
                    <a:pt x="768" y="860"/>
                    <a:pt x="768" y="554"/>
                  </a:cubicBezTo>
                  <a:cubicBezTo>
                    <a:pt x="768" y="248"/>
                    <a:pt x="596" y="0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47"/>
            <p:cNvSpPr/>
            <p:nvPr/>
          </p:nvSpPr>
          <p:spPr>
            <a:xfrm>
              <a:off x="1599200" y="2539775"/>
              <a:ext cx="112925" cy="215200"/>
            </a:xfrm>
            <a:custGeom>
              <a:rect b="b" l="l" r="r" t="t"/>
              <a:pathLst>
                <a:path extrusionOk="0" h="8608" w="4517">
                  <a:moveTo>
                    <a:pt x="1752" y="1"/>
                  </a:moveTo>
                  <a:lnTo>
                    <a:pt x="0" y="1131"/>
                  </a:lnTo>
                  <a:lnTo>
                    <a:pt x="785" y="8608"/>
                  </a:lnTo>
                  <a:lnTo>
                    <a:pt x="4517" y="4685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7"/>
            <p:cNvSpPr/>
            <p:nvPr/>
          </p:nvSpPr>
          <p:spPr>
            <a:xfrm>
              <a:off x="1591800" y="2532625"/>
              <a:ext cx="128100" cy="229500"/>
            </a:xfrm>
            <a:custGeom>
              <a:rect b="b" l="l" r="r" t="t"/>
              <a:pathLst>
                <a:path extrusionOk="0" h="9180" w="5124">
                  <a:moveTo>
                    <a:pt x="1953" y="688"/>
                  </a:moveTo>
                  <a:lnTo>
                    <a:pt x="4455" y="4931"/>
                  </a:lnTo>
                  <a:lnTo>
                    <a:pt x="1301" y="8247"/>
                  </a:lnTo>
                  <a:lnTo>
                    <a:pt x="599" y="1562"/>
                  </a:lnTo>
                  <a:lnTo>
                    <a:pt x="1953" y="688"/>
                  </a:lnTo>
                  <a:close/>
                  <a:moveTo>
                    <a:pt x="2047" y="0"/>
                  </a:moveTo>
                  <a:cubicBezTo>
                    <a:pt x="1993" y="0"/>
                    <a:pt x="1939" y="16"/>
                    <a:pt x="1893" y="46"/>
                  </a:cubicBezTo>
                  <a:lnTo>
                    <a:pt x="141" y="1176"/>
                  </a:lnTo>
                  <a:cubicBezTo>
                    <a:pt x="50" y="1234"/>
                    <a:pt x="0" y="1339"/>
                    <a:pt x="12" y="1447"/>
                  </a:cubicBezTo>
                  <a:lnTo>
                    <a:pt x="796" y="8923"/>
                  </a:lnTo>
                  <a:cubicBezTo>
                    <a:pt x="809" y="9035"/>
                    <a:pt x="883" y="9128"/>
                    <a:pt x="988" y="9164"/>
                  </a:cubicBezTo>
                  <a:cubicBezTo>
                    <a:pt x="1019" y="9175"/>
                    <a:pt x="1050" y="9180"/>
                    <a:pt x="1082" y="9180"/>
                  </a:cubicBezTo>
                  <a:cubicBezTo>
                    <a:pt x="1160" y="9180"/>
                    <a:pt x="1234" y="9148"/>
                    <a:pt x="1288" y="9091"/>
                  </a:cubicBezTo>
                  <a:lnTo>
                    <a:pt x="5019" y="5168"/>
                  </a:lnTo>
                  <a:cubicBezTo>
                    <a:pt x="5107" y="5075"/>
                    <a:pt x="5124" y="4935"/>
                    <a:pt x="5059" y="4825"/>
                  </a:cubicBezTo>
                  <a:lnTo>
                    <a:pt x="2294" y="141"/>
                  </a:lnTo>
                  <a:cubicBezTo>
                    <a:pt x="2256" y="74"/>
                    <a:pt x="2190" y="27"/>
                    <a:pt x="2115" y="9"/>
                  </a:cubicBezTo>
                  <a:cubicBezTo>
                    <a:pt x="2093" y="3"/>
                    <a:pt x="2070" y="0"/>
                    <a:pt x="20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7"/>
            <p:cNvSpPr/>
            <p:nvPr/>
          </p:nvSpPr>
          <p:spPr>
            <a:xfrm>
              <a:off x="1599200" y="2539775"/>
              <a:ext cx="112925" cy="215200"/>
            </a:xfrm>
            <a:custGeom>
              <a:rect b="b" l="l" r="r" t="t"/>
              <a:pathLst>
                <a:path extrusionOk="0" h="8608" w="4517">
                  <a:moveTo>
                    <a:pt x="1752" y="1"/>
                  </a:moveTo>
                  <a:lnTo>
                    <a:pt x="0" y="1131"/>
                  </a:lnTo>
                  <a:lnTo>
                    <a:pt x="785" y="8608"/>
                  </a:lnTo>
                  <a:lnTo>
                    <a:pt x="4517" y="4685"/>
                  </a:lnTo>
                  <a:lnTo>
                    <a:pt x="1752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7"/>
            <p:cNvSpPr/>
            <p:nvPr/>
          </p:nvSpPr>
          <p:spPr>
            <a:xfrm>
              <a:off x="1181700" y="3457400"/>
              <a:ext cx="881575" cy="1568625"/>
            </a:xfrm>
            <a:custGeom>
              <a:rect b="b" l="l" r="r" t="t"/>
              <a:pathLst>
                <a:path extrusionOk="0" h="62745" w="35263">
                  <a:moveTo>
                    <a:pt x="1389" y="0"/>
                  </a:moveTo>
                  <a:cubicBezTo>
                    <a:pt x="0" y="5352"/>
                    <a:pt x="283" y="7142"/>
                    <a:pt x="3346" y="11918"/>
                  </a:cubicBezTo>
                  <a:cubicBezTo>
                    <a:pt x="9690" y="21806"/>
                    <a:pt x="26222" y="32054"/>
                    <a:pt x="26222" y="32054"/>
                  </a:cubicBezTo>
                  <a:cubicBezTo>
                    <a:pt x="26222" y="32054"/>
                    <a:pt x="24310" y="39396"/>
                    <a:pt x="24791" y="45547"/>
                  </a:cubicBezTo>
                  <a:cubicBezTo>
                    <a:pt x="25268" y="51630"/>
                    <a:pt x="24743" y="62640"/>
                    <a:pt x="24743" y="62640"/>
                  </a:cubicBezTo>
                  <a:lnTo>
                    <a:pt x="29224" y="62745"/>
                  </a:lnTo>
                  <a:cubicBezTo>
                    <a:pt x="29224" y="62745"/>
                    <a:pt x="34705" y="32960"/>
                    <a:pt x="34985" y="32333"/>
                  </a:cubicBezTo>
                  <a:cubicBezTo>
                    <a:pt x="35263" y="31706"/>
                    <a:pt x="34395" y="29444"/>
                    <a:pt x="30814" y="24849"/>
                  </a:cubicBezTo>
                  <a:cubicBezTo>
                    <a:pt x="27234" y="20253"/>
                    <a:pt x="14217" y="4716"/>
                    <a:pt x="14217" y="4716"/>
                  </a:cubicBezTo>
                  <a:lnTo>
                    <a:pt x="1389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47"/>
            <p:cNvSpPr/>
            <p:nvPr/>
          </p:nvSpPr>
          <p:spPr>
            <a:xfrm>
              <a:off x="1174075" y="3450225"/>
              <a:ext cx="899525" cy="1582950"/>
            </a:xfrm>
            <a:custGeom>
              <a:rect b="b" l="l" r="r" t="t"/>
              <a:pathLst>
                <a:path extrusionOk="0" h="63318" w="35981">
                  <a:moveTo>
                    <a:pt x="1694" y="1"/>
                  </a:moveTo>
                  <a:cubicBezTo>
                    <a:pt x="1567" y="1"/>
                    <a:pt x="1452" y="86"/>
                    <a:pt x="1419" y="214"/>
                  </a:cubicBezTo>
                  <a:cubicBezTo>
                    <a:pt x="0" y="5686"/>
                    <a:pt x="297" y="7501"/>
                    <a:pt x="3412" y="12357"/>
                  </a:cubicBezTo>
                  <a:cubicBezTo>
                    <a:pt x="9363" y="21637"/>
                    <a:pt x="24395" y="31329"/>
                    <a:pt x="26201" y="32473"/>
                  </a:cubicBezTo>
                  <a:cubicBezTo>
                    <a:pt x="25899" y="33707"/>
                    <a:pt x="24377" y="40297"/>
                    <a:pt x="24811" y="45856"/>
                  </a:cubicBezTo>
                  <a:cubicBezTo>
                    <a:pt x="25280" y="51851"/>
                    <a:pt x="24768" y="62804"/>
                    <a:pt x="24763" y="62914"/>
                  </a:cubicBezTo>
                  <a:cubicBezTo>
                    <a:pt x="24755" y="63074"/>
                    <a:pt x="24881" y="63209"/>
                    <a:pt x="25042" y="63214"/>
                  </a:cubicBezTo>
                  <a:lnTo>
                    <a:pt x="29522" y="63318"/>
                  </a:lnTo>
                  <a:lnTo>
                    <a:pt x="29529" y="63318"/>
                  </a:lnTo>
                  <a:cubicBezTo>
                    <a:pt x="29667" y="63318"/>
                    <a:pt x="29786" y="63219"/>
                    <a:pt x="29811" y="63082"/>
                  </a:cubicBezTo>
                  <a:cubicBezTo>
                    <a:pt x="31319" y="54886"/>
                    <a:pt x="35292" y="33457"/>
                    <a:pt x="35552" y="32735"/>
                  </a:cubicBezTo>
                  <a:cubicBezTo>
                    <a:pt x="35980" y="31774"/>
                    <a:pt x="34446" y="28939"/>
                    <a:pt x="31346" y="24959"/>
                  </a:cubicBezTo>
                  <a:cubicBezTo>
                    <a:pt x="27803" y="20412"/>
                    <a:pt x="14872" y="4973"/>
                    <a:pt x="14741" y="4818"/>
                  </a:cubicBezTo>
                  <a:cubicBezTo>
                    <a:pt x="14684" y="4750"/>
                    <a:pt x="14603" y="4716"/>
                    <a:pt x="14521" y="4716"/>
                  </a:cubicBezTo>
                  <a:cubicBezTo>
                    <a:pt x="14456" y="4716"/>
                    <a:pt x="14391" y="4738"/>
                    <a:pt x="14337" y="4783"/>
                  </a:cubicBezTo>
                  <a:cubicBezTo>
                    <a:pt x="14217" y="4884"/>
                    <a:pt x="14201" y="5065"/>
                    <a:pt x="14302" y="5187"/>
                  </a:cubicBezTo>
                  <a:cubicBezTo>
                    <a:pt x="14433" y="5342"/>
                    <a:pt x="27358" y="20772"/>
                    <a:pt x="30894" y="25311"/>
                  </a:cubicBezTo>
                  <a:cubicBezTo>
                    <a:pt x="34587" y="30052"/>
                    <a:pt x="35214" y="32089"/>
                    <a:pt x="35029" y="32505"/>
                  </a:cubicBezTo>
                  <a:cubicBezTo>
                    <a:pt x="34750" y="33129"/>
                    <a:pt x="30030" y="58741"/>
                    <a:pt x="29293" y="62740"/>
                  </a:cubicBezTo>
                  <a:lnTo>
                    <a:pt x="25348" y="62647"/>
                  </a:lnTo>
                  <a:cubicBezTo>
                    <a:pt x="25427" y="60856"/>
                    <a:pt x="25812" y="51289"/>
                    <a:pt x="25383" y="45811"/>
                  </a:cubicBezTo>
                  <a:cubicBezTo>
                    <a:pt x="24911" y="39779"/>
                    <a:pt x="26788" y="32485"/>
                    <a:pt x="26806" y="32412"/>
                  </a:cubicBezTo>
                  <a:cubicBezTo>
                    <a:pt x="26838" y="32292"/>
                    <a:pt x="26786" y="32164"/>
                    <a:pt x="26680" y="32097"/>
                  </a:cubicBezTo>
                  <a:cubicBezTo>
                    <a:pt x="26515" y="31996"/>
                    <a:pt x="10130" y="21770"/>
                    <a:pt x="3895" y="12049"/>
                  </a:cubicBezTo>
                  <a:cubicBezTo>
                    <a:pt x="893" y="7372"/>
                    <a:pt x="606" y="5624"/>
                    <a:pt x="1972" y="359"/>
                  </a:cubicBezTo>
                  <a:cubicBezTo>
                    <a:pt x="2012" y="206"/>
                    <a:pt x="1920" y="50"/>
                    <a:pt x="1767" y="10"/>
                  </a:cubicBezTo>
                  <a:cubicBezTo>
                    <a:pt x="1743" y="4"/>
                    <a:pt x="1718" y="1"/>
                    <a:pt x="1694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47"/>
            <p:cNvSpPr/>
            <p:nvPr/>
          </p:nvSpPr>
          <p:spPr>
            <a:xfrm>
              <a:off x="1839450" y="4868850"/>
              <a:ext cx="12200" cy="89675"/>
            </a:xfrm>
            <a:custGeom>
              <a:rect b="b" l="l" r="r" t="t"/>
              <a:pathLst>
                <a:path extrusionOk="0" h="3587" w="488">
                  <a:moveTo>
                    <a:pt x="349" y="1"/>
                  </a:moveTo>
                  <a:cubicBezTo>
                    <a:pt x="267" y="4"/>
                    <a:pt x="203" y="57"/>
                    <a:pt x="198" y="135"/>
                  </a:cubicBezTo>
                  <a:cubicBezTo>
                    <a:pt x="83" y="2140"/>
                    <a:pt x="6" y="3435"/>
                    <a:pt x="6" y="3435"/>
                  </a:cubicBezTo>
                  <a:cubicBezTo>
                    <a:pt x="1" y="3515"/>
                    <a:pt x="61" y="3583"/>
                    <a:pt x="141" y="3586"/>
                  </a:cubicBezTo>
                  <a:lnTo>
                    <a:pt x="148" y="3586"/>
                  </a:lnTo>
                  <a:cubicBezTo>
                    <a:pt x="149" y="3586"/>
                    <a:pt x="150" y="3586"/>
                    <a:pt x="151" y="3586"/>
                  </a:cubicBezTo>
                  <a:cubicBezTo>
                    <a:pt x="226" y="3586"/>
                    <a:pt x="288" y="3528"/>
                    <a:pt x="293" y="3452"/>
                  </a:cubicBezTo>
                  <a:cubicBezTo>
                    <a:pt x="293" y="3452"/>
                    <a:pt x="370" y="2156"/>
                    <a:pt x="484" y="152"/>
                  </a:cubicBezTo>
                  <a:cubicBezTo>
                    <a:pt x="488" y="74"/>
                    <a:pt x="428" y="6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7"/>
            <p:cNvSpPr/>
            <p:nvPr/>
          </p:nvSpPr>
          <p:spPr>
            <a:xfrm>
              <a:off x="1388525" y="3764925"/>
              <a:ext cx="536475" cy="1024075"/>
            </a:xfrm>
            <a:custGeom>
              <a:rect b="b" l="l" r="r" t="t"/>
              <a:pathLst>
                <a:path extrusionOk="0" h="40963" w="21459">
                  <a:moveTo>
                    <a:pt x="162" y="0"/>
                  </a:moveTo>
                  <a:cubicBezTo>
                    <a:pt x="132" y="0"/>
                    <a:pt x="101" y="10"/>
                    <a:pt x="75" y="30"/>
                  </a:cubicBezTo>
                  <a:cubicBezTo>
                    <a:pt x="13" y="79"/>
                    <a:pt x="1" y="169"/>
                    <a:pt x="50" y="232"/>
                  </a:cubicBezTo>
                  <a:cubicBezTo>
                    <a:pt x="2080" y="2849"/>
                    <a:pt x="4002" y="4997"/>
                    <a:pt x="5762" y="6616"/>
                  </a:cubicBezTo>
                  <a:cubicBezTo>
                    <a:pt x="7496" y="8211"/>
                    <a:pt x="9961" y="10347"/>
                    <a:pt x="12346" y="12413"/>
                  </a:cubicBezTo>
                  <a:cubicBezTo>
                    <a:pt x="16041" y="15613"/>
                    <a:pt x="20606" y="19568"/>
                    <a:pt x="20988" y="20340"/>
                  </a:cubicBezTo>
                  <a:cubicBezTo>
                    <a:pt x="20281" y="20363"/>
                    <a:pt x="19601" y="20713"/>
                    <a:pt x="19241" y="21244"/>
                  </a:cubicBezTo>
                  <a:cubicBezTo>
                    <a:pt x="18958" y="21663"/>
                    <a:pt x="18900" y="22140"/>
                    <a:pt x="19080" y="22589"/>
                  </a:cubicBezTo>
                  <a:cubicBezTo>
                    <a:pt x="19272" y="23071"/>
                    <a:pt x="19035" y="29712"/>
                    <a:pt x="18429" y="40811"/>
                  </a:cubicBezTo>
                  <a:cubicBezTo>
                    <a:pt x="18425" y="40891"/>
                    <a:pt x="18485" y="40958"/>
                    <a:pt x="18563" y="40963"/>
                  </a:cubicBezTo>
                  <a:lnTo>
                    <a:pt x="18571" y="40963"/>
                  </a:lnTo>
                  <a:cubicBezTo>
                    <a:pt x="18648" y="40963"/>
                    <a:pt x="18711" y="40902"/>
                    <a:pt x="18715" y="40827"/>
                  </a:cubicBezTo>
                  <a:cubicBezTo>
                    <a:pt x="19350" y="29195"/>
                    <a:pt x="19563" y="23023"/>
                    <a:pt x="19346" y="22482"/>
                  </a:cubicBezTo>
                  <a:cubicBezTo>
                    <a:pt x="19203" y="22125"/>
                    <a:pt x="19250" y="21742"/>
                    <a:pt x="19478" y="21405"/>
                  </a:cubicBezTo>
                  <a:cubicBezTo>
                    <a:pt x="19800" y="20930"/>
                    <a:pt x="20422" y="20624"/>
                    <a:pt x="21062" y="20624"/>
                  </a:cubicBezTo>
                  <a:cubicBezTo>
                    <a:pt x="21217" y="20624"/>
                    <a:pt x="21269" y="20529"/>
                    <a:pt x="21285" y="20488"/>
                  </a:cubicBezTo>
                  <a:cubicBezTo>
                    <a:pt x="21458" y="20024"/>
                    <a:pt x="19360" y="18110"/>
                    <a:pt x="12533" y="12196"/>
                  </a:cubicBezTo>
                  <a:cubicBezTo>
                    <a:pt x="10151" y="10132"/>
                    <a:pt x="7687" y="7997"/>
                    <a:pt x="5956" y="6405"/>
                  </a:cubicBezTo>
                  <a:cubicBezTo>
                    <a:pt x="4207" y="4795"/>
                    <a:pt x="2296" y="2659"/>
                    <a:pt x="277" y="56"/>
                  </a:cubicBezTo>
                  <a:cubicBezTo>
                    <a:pt x="248" y="20"/>
                    <a:pt x="205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7"/>
            <p:cNvSpPr/>
            <p:nvPr/>
          </p:nvSpPr>
          <p:spPr>
            <a:xfrm>
              <a:off x="1232575" y="3456725"/>
              <a:ext cx="117725" cy="243750"/>
            </a:xfrm>
            <a:custGeom>
              <a:rect b="b" l="l" r="r" t="t"/>
              <a:pathLst>
                <a:path extrusionOk="0" h="9750" w="4709">
                  <a:moveTo>
                    <a:pt x="1824" y="0"/>
                  </a:moveTo>
                  <a:cubicBezTo>
                    <a:pt x="1788" y="0"/>
                    <a:pt x="1751" y="14"/>
                    <a:pt x="1723" y="43"/>
                  </a:cubicBezTo>
                  <a:cubicBezTo>
                    <a:pt x="1546" y="218"/>
                    <a:pt x="0" y="1796"/>
                    <a:pt x="227" y="2670"/>
                  </a:cubicBezTo>
                  <a:cubicBezTo>
                    <a:pt x="269" y="2835"/>
                    <a:pt x="396" y="3053"/>
                    <a:pt x="758" y="3157"/>
                  </a:cubicBezTo>
                  <a:cubicBezTo>
                    <a:pt x="915" y="3202"/>
                    <a:pt x="1096" y="3252"/>
                    <a:pt x="1290" y="3305"/>
                  </a:cubicBezTo>
                  <a:cubicBezTo>
                    <a:pt x="2199" y="3559"/>
                    <a:pt x="4329" y="4151"/>
                    <a:pt x="4420" y="4436"/>
                  </a:cubicBezTo>
                  <a:cubicBezTo>
                    <a:pt x="4420" y="4436"/>
                    <a:pt x="4395" y="4477"/>
                    <a:pt x="4245" y="4527"/>
                  </a:cubicBezTo>
                  <a:cubicBezTo>
                    <a:pt x="2988" y="4946"/>
                    <a:pt x="1962" y="6163"/>
                    <a:pt x="1920" y="6215"/>
                  </a:cubicBezTo>
                  <a:cubicBezTo>
                    <a:pt x="1880" y="6262"/>
                    <a:pt x="1875" y="6330"/>
                    <a:pt x="1909" y="6383"/>
                  </a:cubicBezTo>
                  <a:cubicBezTo>
                    <a:pt x="1918" y="6397"/>
                    <a:pt x="2789" y="7773"/>
                    <a:pt x="4155" y="9690"/>
                  </a:cubicBezTo>
                  <a:cubicBezTo>
                    <a:pt x="4182" y="9727"/>
                    <a:pt x="4226" y="9749"/>
                    <a:pt x="4272" y="9749"/>
                  </a:cubicBezTo>
                  <a:cubicBezTo>
                    <a:pt x="4274" y="9749"/>
                    <a:pt x="4275" y="9749"/>
                    <a:pt x="4277" y="9749"/>
                  </a:cubicBezTo>
                  <a:cubicBezTo>
                    <a:pt x="4305" y="9749"/>
                    <a:pt x="4331" y="9740"/>
                    <a:pt x="4354" y="9725"/>
                  </a:cubicBezTo>
                  <a:cubicBezTo>
                    <a:pt x="4418" y="9679"/>
                    <a:pt x="4433" y="9589"/>
                    <a:pt x="4387" y="9525"/>
                  </a:cubicBezTo>
                  <a:cubicBezTo>
                    <a:pt x="3225" y="7895"/>
                    <a:pt x="2422" y="6655"/>
                    <a:pt x="2207" y="6321"/>
                  </a:cubicBezTo>
                  <a:cubicBezTo>
                    <a:pt x="2453" y="6048"/>
                    <a:pt x="3330" y="5133"/>
                    <a:pt x="4335" y="4800"/>
                  </a:cubicBezTo>
                  <a:cubicBezTo>
                    <a:pt x="4427" y="4769"/>
                    <a:pt x="4709" y="4674"/>
                    <a:pt x="4702" y="4442"/>
                  </a:cubicBezTo>
                  <a:cubicBezTo>
                    <a:pt x="4692" y="4028"/>
                    <a:pt x="3618" y="3658"/>
                    <a:pt x="1365" y="3031"/>
                  </a:cubicBezTo>
                  <a:cubicBezTo>
                    <a:pt x="1173" y="2977"/>
                    <a:pt x="994" y="2927"/>
                    <a:pt x="836" y="2883"/>
                  </a:cubicBezTo>
                  <a:cubicBezTo>
                    <a:pt x="647" y="2829"/>
                    <a:pt x="539" y="2735"/>
                    <a:pt x="504" y="2599"/>
                  </a:cubicBezTo>
                  <a:cubicBezTo>
                    <a:pt x="346" y="1992"/>
                    <a:pt x="1477" y="694"/>
                    <a:pt x="1925" y="245"/>
                  </a:cubicBezTo>
                  <a:cubicBezTo>
                    <a:pt x="1982" y="189"/>
                    <a:pt x="1982" y="98"/>
                    <a:pt x="1925" y="43"/>
                  </a:cubicBezTo>
                  <a:cubicBezTo>
                    <a:pt x="1898" y="14"/>
                    <a:pt x="1861" y="0"/>
                    <a:pt x="1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7"/>
            <p:cNvSpPr/>
            <p:nvPr/>
          </p:nvSpPr>
          <p:spPr>
            <a:xfrm>
              <a:off x="1356275" y="3508075"/>
              <a:ext cx="414600" cy="356425"/>
            </a:xfrm>
            <a:custGeom>
              <a:rect b="b" l="l" r="r" t="t"/>
              <a:pathLst>
                <a:path extrusionOk="0" h="14257" w="16584">
                  <a:moveTo>
                    <a:pt x="162" y="1"/>
                  </a:moveTo>
                  <a:cubicBezTo>
                    <a:pt x="105" y="1"/>
                    <a:pt x="51" y="35"/>
                    <a:pt x="30" y="92"/>
                  </a:cubicBezTo>
                  <a:cubicBezTo>
                    <a:pt x="0" y="165"/>
                    <a:pt x="38" y="248"/>
                    <a:pt x="111" y="276"/>
                  </a:cubicBezTo>
                  <a:cubicBezTo>
                    <a:pt x="4753" y="2093"/>
                    <a:pt x="16175" y="14092"/>
                    <a:pt x="16291" y="14212"/>
                  </a:cubicBezTo>
                  <a:cubicBezTo>
                    <a:pt x="16317" y="14240"/>
                    <a:pt x="16354" y="14257"/>
                    <a:pt x="16394" y="14257"/>
                  </a:cubicBezTo>
                  <a:lnTo>
                    <a:pt x="16394" y="14257"/>
                  </a:lnTo>
                  <a:cubicBezTo>
                    <a:pt x="16519" y="14256"/>
                    <a:pt x="16584" y="14107"/>
                    <a:pt x="16497" y="14016"/>
                  </a:cubicBezTo>
                  <a:cubicBezTo>
                    <a:pt x="16027" y="13519"/>
                    <a:pt x="4915" y="1850"/>
                    <a:pt x="216" y="11"/>
                  </a:cubicBezTo>
                  <a:cubicBezTo>
                    <a:pt x="198" y="4"/>
                    <a:pt x="180" y="1"/>
                    <a:pt x="162" y="1"/>
                  </a:cubicBezTo>
                  <a:close/>
                  <a:moveTo>
                    <a:pt x="16394" y="14257"/>
                  </a:moveTo>
                  <a:cubicBezTo>
                    <a:pt x="16393" y="14257"/>
                    <a:pt x="16393" y="14257"/>
                    <a:pt x="16393" y="14257"/>
                  </a:cubicBezTo>
                  <a:lnTo>
                    <a:pt x="16394" y="14257"/>
                  </a:lnTo>
                  <a:cubicBezTo>
                    <a:pt x="16394" y="14257"/>
                    <a:pt x="16394" y="14257"/>
                    <a:pt x="16394" y="142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47"/>
            <p:cNvSpPr/>
            <p:nvPr/>
          </p:nvSpPr>
          <p:spPr>
            <a:xfrm>
              <a:off x="1756100" y="5023375"/>
              <a:ext cx="386275" cy="154825"/>
            </a:xfrm>
            <a:custGeom>
              <a:rect b="b" l="l" r="r" t="t"/>
              <a:pathLst>
                <a:path extrusionOk="0" h="6193" w="15451">
                  <a:moveTo>
                    <a:pt x="1767" y="1"/>
                  </a:moveTo>
                  <a:cubicBezTo>
                    <a:pt x="1767" y="1"/>
                    <a:pt x="0" y="5980"/>
                    <a:pt x="618" y="6156"/>
                  </a:cubicBezTo>
                  <a:cubicBezTo>
                    <a:pt x="706" y="6181"/>
                    <a:pt x="1022" y="6192"/>
                    <a:pt x="1501" y="6192"/>
                  </a:cubicBezTo>
                  <a:cubicBezTo>
                    <a:pt x="4383" y="6192"/>
                    <a:pt x="13187" y="5798"/>
                    <a:pt x="14232" y="5751"/>
                  </a:cubicBezTo>
                  <a:cubicBezTo>
                    <a:pt x="15451" y="5696"/>
                    <a:pt x="15424" y="5087"/>
                    <a:pt x="15424" y="5087"/>
                  </a:cubicBezTo>
                  <a:lnTo>
                    <a:pt x="6248" y="106"/>
                  </a:lnTo>
                  <a:lnTo>
                    <a:pt x="1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47"/>
            <p:cNvSpPr/>
            <p:nvPr/>
          </p:nvSpPr>
          <p:spPr>
            <a:xfrm>
              <a:off x="1753400" y="5016225"/>
              <a:ext cx="395475" cy="169000"/>
            </a:xfrm>
            <a:custGeom>
              <a:rect b="b" l="l" r="r" t="t"/>
              <a:pathLst>
                <a:path extrusionOk="0" h="6760" w="15819">
                  <a:moveTo>
                    <a:pt x="2088" y="578"/>
                  </a:moveTo>
                  <a:lnTo>
                    <a:pt x="6280" y="675"/>
                  </a:lnTo>
                  <a:lnTo>
                    <a:pt x="15172" y="5504"/>
                  </a:lnTo>
                  <a:cubicBezTo>
                    <a:pt x="15063" y="5612"/>
                    <a:pt x="14816" y="5729"/>
                    <a:pt x="14327" y="5751"/>
                  </a:cubicBezTo>
                  <a:cubicBezTo>
                    <a:pt x="9030" y="5988"/>
                    <a:pt x="3542" y="6194"/>
                    <a:pt x="1553" y="6194"/>
                  </a:cubicBezTo>
                  <a:cubicBezTo>
                    <a:pt x="1238" y="6194"/>
                    <a:pt x="1011" y="6189"/>
                    <a:pt x="886" y="6178"/>
                  </a:cubicBezTo>
                  <a:cubicBezTo>
                    <a:pt x="781" y="5609"/>
                    <a:pt x="1403" y="2934"/>
                    <a:pt x="2088" y="578"/>
                  </a:cubicBezTo>
                  <a:close/>
                  <a:moveTo>
                    <a:pt x="1867" y="0"/>
                  </a:moveTo>
                  <a:cubicBezTo>
                    <a:pt x="1746" y="0"/>
                    <a:pt x="1637" y="87"/>
                    <a:pt x="1601" y="206"/>
                  </a:cubicBezTo>
                  <a:cubicBezTo>
                    <a:pt x="1218" y="1502"/>
                    <a:pt x="1" y="5785"/>
                    <a:pt x="402" y="6514"/>
                  </a:cubicBezTo>
                  <a:cubicBezTo>
                    <a:pt x="473" y="6645"/>
                    <a:pt x="576" y="6697"/>
                    <a:pt x="648" y="6718"/>
                  </a:cubicBezTo>
                  <a:cubicBezTo>
                    <a:pt x="753" y="6747"/>
                    <a:pt x="1117" y="6760"/>
                    <a:pt x="1668" y="6760"/>
                  </a:cubicBezTo>
                  <a:cubicBezTo>
                    <a:pt x="4285" y="6760"/>
                    <a:pt x="11116" y="6468"/>
                    <a:pt x="14353" y="6322"/>
                  </a:cubicBezTo>
                  <a:cubicBezTo>
                    <a:pt x="14937" y="6296"/>
                    <a:pt x="15358" y="6146"/>
                    <a:pt x="15604" y="5878"/>
                  </a:cubicBezTo>
                  <a:cubicBezTo>
                    <a:pt x="15819" y="5642"/>
                    <a:pt x="15819" y="5405"/>
                    <a:pt x="15818" y="5360"/>
                  </a:cubicBezTo>
                  <a:cubicBezTo>
                    <a:pt x="15813" y="5260"/>
                    <a:pt x="15756" y="5169"/>
                    <a:pt x="15669" y="5122"/>
                  </a:cubicBezTo>
                  <a:lnTo>
                    <a:pt x="6493" y="139"/>
                  </a:lnTo>
                  <a:cubicBezTo>
                    <a:pt x="6453" y="117"/>
                    <a:pt x="6408" y="106"/>
                    <a:pt x="6364" y="105"/>
                  </a:cubicBezTo>
                  <a:lnTo>
                    <a:pt x="1882" y="1"/>
                  </a:lnTo>
                  <a:cubicBezTo>
                    <a:pt x="1877" y="1"/>
                    <a:pt x="1872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47"/>
            <p:cNvSpPr/>
            <p:nvPr/>
          </p:nvSpPr>
          <p:spPr>
            <a:xfrm>
              <a:off x="809075" y="2574200"/>
              <a:ext cx="578200" cy="951525"/>
            </a:xfrm>
            <a:custGeom>
              <a:rect b="b" l="l" r="r" t="t"/>
              <a:pathLst>
                <a:path extrusionOk="0" h="38061" w="23128">
                  <a:moveTo>
                    <a:pt x="22751" y="0"/>
                  </a:moveTo>
                  <a:lnTo>
                    <a:pt x="1614" y="16244"/>
                  </a:lnTo>
                  <a:cubicBezTo>
                    <a:pt x="443" y="17144"/>
                    <a:pt x="0" y="18707"/>
                    <a:pt x="526" y="20089"/>
                  </a:cubicBezTo>
                  <a:lnTo>
                    <a:pt x="7376" y="38060"/>
                  </a:lnTo>
                  <a:lnTo>
                    <a:pt x="11013" y="37491"/>
                  </a:lnTo>
                  <a:lnTo>
                    <a:pt x="8806" y="22084"/>
                  </a:lnTo>
                  <a:cubicBezTo>
                    <a:pt x="8609" y="20713"/>
                    <a:pt x="9279" y="19361"/>
                    <a:pt x="10490" y="18687"/>
                  </a:cubicBezTo>
                  <a:lnTo>
                    <a:pt x="20390" y="13170"/>
                  </a:lnTo>
                  <a:cubicBezTo>
                    <a:pt x="20390" y="13170"/>
                    <a:pt x="23128" y="1568"/>
                    <a:pt x="22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47"/>
            <p:cNvSpPr/>
            <p:nvPr/>
          </p:nvSpPr>
          <p:spPr>
            <a:xfrm>
              <a:off x="801125" y="2567025"/>
              <a:ext cx="593200" cy="965875"/>
            </a:xfrm>
            <a:custGeom>
              <a:rect b="b" l="l" r="r" t="t"/>
              <a:pathLst>
                <a:path extrusionOk="0" h="38635" w="23728">
                  <a:moveTo>
                    <a:pt x="22820" y="839"/>
                  </a:moveTo>
                  <a:cubicBezTo>
                    <a:pt x="22762" y="3024"/>
                    <a:pt x="21164" y="10262"/>
                    <a:pt x="20458" y="13268"/>
                  </a:cubicBezTo>
                  <a:lnTo>
                    <a:pt x="10668" y="18724"/>
                  </a:lnTo>
                  <a:cubicBezTo>
                    <a:pt x="9364" y="19451"/>
                    <a:pt x="8628" y="20933"/>
                    <a:pt x="8840" y="22412"/>
                  </a:cubicBezTo>
                  <a:lnTo>
                    <a:pt x="11007" y="37539"/>
                  </a:lnTo>
                  <a:lnTo>
                    <a:pt x="7878" y="38030"/>
                  </a:lnTo>
                  <a:lnTo>
                    <a:pt x="1113" y="20273"/>
                  </a:lnTo>
                  <a:cubicBezTo>
                    <a:pt x="627" y="19000"/>
                    <a:pt x="1027" y="17587"/>
                    <a:pt x="2108" y="16757"/>
                  </a:cubicBezTo>
                  <a:lnTo>
                    <a:pt x="22820" y="839"/>
                  </a:lnTo>
                  <a:close/>
                  <a:moveTo>
                    <a:pt x="23069" y="0"/>
                  </a:moveTo>
                  <a:cubicBezTo>
                    <a:pt x="23009" y="0"/>
                    <a:pt x="22948" y="19"/>
                    <a:pt x="22895" y="59"/>
                  </a:cubicBezTo>
                  <a:lnTo>
                    <a:pt x="1758" y="16303"/>
                  </a:lnTo>
                  <a:cubicBezTo>
                    <a:pt x="475" y="17290"/>
                    <a:pt x="1" y="18966"/>
                    <a:pt x="576" y="20477"/>
                  </a:cubicBezTo>
                  <a:lnTo>
                    <a:pt x="7427" y="38450"/>
                  </a:lnTo>
                  <a:cubicBezTo>
                    <a:pt x="7468" y="38562"/>
                    <a:pt x="7575" y="38635"/>
                    <a:pt x="7694" y="38635"/>
                  </a:cubicBezTo>
                  <a:cubicBezTo>
                    <a:pt x="7709" y="38635"/>
                    <a:pt x="7723" y="38633"/>
                    <a:pt x="7739" y="38631"/>
                  </a:cubicBezTo>
                  <a:lnTo>
                    <a:pt x="11376" y="38062"/>
                  </a:lnTo>
                  <a:cubicBezTo>
                    <a:pt x="11530" y="38037"/>
                    <a:pt x="11636" y="37893"/>
                    <a:pt x="11614" y="37737"/>
                  </a:cubicBezTo>
                  <a:lnTo>
                    <a:pt x="9407" y="22332"/>
                  </a:lnTo>
                  <a:cubicBezTo>
                    <a:pt x="9229" y="21085"/>
                    <a:pt x="9848" y="19836"/>
                    <a:pt x="10948" y="19224"/>
                  </a:cubicBezTo>
                  <a:lnTo>
                    <a:pt x="20848" y="13707"/>
                  </a:lnTo>
                  <a:cubicBezTo>
                    <a:pt x="20918" y="13668"/>
                    <a:pt x="20968" y="13602"/>
                    <a:pt x="20988" y="13523"/>
                  </a:cubicBezTo>
                  <a:cubicBezTo>
                    <a:pt x="21268" y="12329"/>
                    <a:pt x="23728" y="1809"/>
                    <a:pt x="23348" y="219"/>
                  </a:cubicBezTo>
                  <a:cubicBezTo>
                    <a:pt x="23315" y="83"/>
                    <a:pt x="23194" y="0"/>
                    <a:pt x="23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47"/>
            <p:cNvSpPr/>
            <p:nvPr/>
          </p:nvSpPr>
          <p:spPr>
            <a:xfrm>
              <a:off x="809075" y="2574200"/>
              <a:ext cx="578200" cy="951525"/>
            </a:xfrm>
            <a:custGeom>
              <a:rect b="b" l="l" r="r" t="t"/>
              <a:pathLst>
                <a:path extrusionOk="0" h="38061" w="23128">
                  <a:moveTo>
                    <a:pt x="22751" y="0"/>
                  </a:moveTo>
                  <a:lnTo>
                    <a:pt x="1614" y="16244"/>
                  </a:lnTo>
                  <a:cubicBezTo>
                    <a:pt x="443" y="17144"/>
                    <a:pt x="0" y="18707"/>
                    <a:pt x="526" y="20089"/>
                  </a:cubicBezTo>
                  <a:lnTo>
                    <a:pt x="7376" y="38060"/>
                  </a:lnTo>
                  <a:lnTo>
                    <a:pt x="9156" y="37782"/>
                  </a:lnTo>
                  <a:cubicBezTo>
                    <a:pt x="7384" y="33811"/>
                    <a:pt x="1160" y="19801"/>
                    <a:pt x="1058" y="18558"/>
                  </a:cubicBezTo>
                  <a:cubicBezTo>
                    <a:pt x="946" y="17231"/>
                    <a:pt x="6608" y="12765"/>
                    <a:pt x="9508" y="12765"/>
                  </a:cubicBezTo>
                  <a:cubicBezTo>
                    <a:pt x="9774" y="12765"/>
                    <a:pt x="10017" y="12803"/>
                    <a:pt x="10230" y="12884"/>
                  </a:cubicBezTo>
                  <a:cubicBezTo>
                    <a:pt x="11778" y="13475"/>
                    <a:pt x="13862" y="14961"/>
                    <a:pt x="15254" y="16033"/>
                  </a:cubicBezTo>
                  <a:lnTo>
                    <a:pt x="20390" y="13170"/>
                  </a:lnTo>
                  <a:cubicBezTo>
                    <a:pt x="20390" y="13170"/>
                    <a:pt x="23128" y="1568"/>
                    <a:pt x="22751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47"/>
            <p:cNvSpPr/>
            <p:nvPr/>
          </p:nvSpPr>
          <p:spPr>
            <a:xfrm>
              <a:off x="809075" y="2574200"/>
              <a:ext cx="578200" cy="951525"/>
            </a:xfrm>
            <a:custGeom>
              <a:rect b="b" l="l" r="r" t="t"/>
              <a:pathLst>
                <a:path extrusionOk="0" h="38061" w="23128">
                  <a:moveTo>
                    <a:pt x="22751" y="0"/>
                  </a:moveTo>
                  <a:lnTo>
                    <a:pt x="1614" y="16244"/>
                  </a:lnTo>
                  <a:cubicBezTo>
                    <a:pt x="443" y="17144"/>
                    <a:pt x="0" y="18707"/>
                    <a:pt x="526" y="20089"/>
                  </a:cubicBezTo>
                  <a:lnTo>
                    <a:pt x="7376" y="38060"/>
                  </a:lnTo>
                  <a:lnTo>
                    <a:pt x="9156" y="37782"/>
                  </a:lnTo>
                  <a:cubicBezTo>
                    <a:pt x="7384" y="33811"/>
                    <a:pt x="1160" y="19801"/>
                    <a:pt x="1058" y="18558"/>
                  </a:cubicBezTo>
                  <a:cubicBezTo>
                    <a:pt x="946" y="17231"/>
                    <a:pt x="6608" y="12765"/>
                    <a:pt x="9508" y="12765"/>
                  </a:cubicBezTo>
                  <a:cubicBezTo>
                    <a:pt x="9774" y="12765"/>
                    <a:pt x="10017" y="12803"/>
                    <a:pt x="10230" y="12884"/>
                  </a:cubicBezTo>
                  <a:cubicBezTo>
                    <a:pt x="11778" y="13475"/>
                    <a:pt x="13862" y="14961"/>
                    <a:pt x="15254" y="16033"/>
                  </a:cubicBezTo>
                  <a:lnTo>
                    <a:pt x="20390" y="13170"/>
                  </a:lnTo>
                  <a:cubicBezTo>
                    <a:pt x="20390" y="13170"/>
                    <a:pt x="23128" y="1568"/>
                    <a:pt x="22751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47"/>
            <p:cNvSpPr/>
            <p:nvPr/>
          </p:nvSpPr>
          <p:spPr>
            <a:xfrm>
              <a:off x="907375" y="2977675"/>
              <a:ext cx="129450" cy="101625"/>
            </a:xfrm>
            <a:custGeom>
              <a:rect b="b" l="l" r="r" t="t"/>
              <a:pathLst>
                <a:path extrusionOk="0" h="4065" w="5178">
                  <a:moveTo>
                    <a:pt x="1535" y="1"/>
                  </a:moveTo>
                  <a:cubicBezTo>
                    <a:pt x="1419" y="1"/>
                    <a:pt x="1309" y="72"/>
                    <a:pt x="1265" y="189"/>
                  </a:cubicBezTo>
                  <a:cubicBezTo>
                    <a:pt x="1209" y="342"/>
                    <a:pt x="1293" y="513"/>
                    <a:pt x="1450" y="560"/>
                  </a:cubicBezTo>
                  <a:cubicBezTo>
                    <a:pt x="2560" y="969"/>
                    <a:pt x="3475" y="2117"/>
                    <a:pt x="4021" y="2954"/>
                  </a:cubicBezTo>
                  <a:cubicBezTo>
                    <a:pt x="3177" y="2466"/>
                    <a:pt x="1868" y="1755"/>
                    <a:pt x="428" y="1156"/>
                  </a:cubicBezTo>
                  <a:cubicBezTo>
                    <a:pt x="394" y="1143"/>
                    <a:pt x="359" y="1137"/>
                    <a:pt x="325" y="1137"/>
                  </a:cubicBezTo>
                  <a:cubicBezTo>
                    <a:pt x="212" y="1137"/>
                    <a:pt x="107" y="1203"/>
                    <a:pt x="61" y="1313"/>
                  </a:cubicBezTo>
                  <a:cubicBezTo>
                    <a:pt x="0" y="1456"/>
                    <a:pt x="66" y="1621"/>
                    <a:pt x="208" y="1684"/>
                  </a:cubicBezTo>
                  <a:cubicBezTo>
                    <a:pt x="2615" y="2686"/>
                    <a:pt x="4652" y="4004"/>
                    <a:pt x="4673" y="4017"/>
                  </a:cubicBezTo>
                  <a:cubicBezTo>
                    <a:pt x="4719" y="4047"/>
                    <a:pt x="4773" y="4064"/>
                    <a:pt x="4828" y="4064"/>
                  </a:cubicBezTo>
                  <a:cubicBezTo>
                    <a:pt x="5039" y="4064"/>
                    <a:pt x="5178" y="3844"/>
                    <a:pt x="5087" y="3654"/>
                  </a:cubicBezTo>
                  <a:cubicBezTo>
                    <a:pt x="5031" y="3536"/>
                    <a:pt x="3680" y="773"/>
                    <a:pt x="1647" y="25"/>
                  </a:cubicBezTo>
                  <a:cubicBezTo>
                    <a:pt x="1610" y="9"/>
                    <a:pt x="1572" y="1"/>
                    <a:pt x="1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47"/>
            <p:cNvSpPr/>
            <p:nvPr/>
          </p:nvSpPr>
          <p:spPr>
            <a:xfrm>
              <a:off x="993450" y="3511475"/>
              <a:ext cx="177000" cy="271500"/>
            </a:xfrm>
            <a:custGeom>
              <a:rect b="b" l="l" r="r" t="t"/>
              <a:pathLst>
                <a:path extrusionOk="0" h="10860" w="7080">
                  <a:moveTo>
                    <a:pt x="3638" y="0"/>
                  </a:moveTo>
                  <a:lnTo>
                    <a:pt x="1" y="569"/>
                  </a:lnTo>
                  <a:cubicBezTo>
                    <a:pt x="1" y="569"/>
                    <a:pt x="52" y="4527"/>
                    <a:pt x="243" y="4870"/>
                  </a:cubicBezTo>
                  <a:cubicBezTo>
                    <a:pt x="434" y="5213"/>
                    <a:pt x="1270" y="6229"/>
                    <a:pt x="1270" y="6229"/>
                  </a:cubicBezTo>
                  <a:lnTo>
                    <a:pt x="2158" y="8385"/>
                  </a:lnTo>
                  <a:lnTo>
                    <a:pt x="3141" y="8779"/>
                  </a:lnTo>
                  <a:lnTo>
                    <a:pt x="3760" y="10859"/>
                  </a:lnTo>
                  <a:lnTo>
                    <a:pt x="4804" y="10636"/>
                  </a:lnTo>
                  <a:lnTo>
                    <a:pt x="4525" y="4414"/>
                  </a:lnTo>
                  <a:lnTo>
                    <a:pt x="5008" y="3427"/>
                  </a:lnTo>
                  <a:lnTo>
                    <a:pt x="6492" y="5205"/>
                  </a:lnTo>
                  <a:lnTo>
                    <a:pt x="7079" y="4564"/>
                  </a:lnTo>
                  <a:lnTo>
                    <a:pt x="5539" y="1560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47"/>
            <p:cNvSpPr/>
            <p:nvPr/>
          </p:nvSpPr>
          <p:spPr>
            <a:xfrm>
              <a:off x="986250" y="3504300"/>
              <a:ext cx="191875" cy="285825"/>
            </a:xfrm>
            <a:custGeom>
              <a:rect b="b" l="l" r="r" t="t"/>
              <a:pathLst>
                <a:path extrusionOk="0" h="11433" w="7675">
                  <a:moveTo>
                    <a:pt x="3844" y="590"/>
                  </a:moveTo>
                  <a:lnTo>
                    <a:pt x="5600" y="2029"/>
                  </a:lnTo>
                  <a:lnTo>
                    <a:pt x="7021" y="4805"/>
                  </a:lnTo>
                  <a:lnTo>
                    <a:pt x="6790" y="5057"/>
                  </a:lnTo>
                  <a:lnTo>
                    <a:pt x="5516" y="3531"/>
                  </a:lnTo>
                  <a:cubicBezTo>
                    <a:pt x="5463" y="3465"/>
                    <a:pt x="5383" y="3427"/>
                    <a:pt x="5298" y="3427"/>
                  </a:cubicBezTo>
                  <a:cubicBezTo>
                    <a:pt x="5286" y="3427"/>
                    <a:pt x="5274" y="3428"/>
                    <a:pt x="5261" y="3430"/>
                  </a:cubicBezTo>
                  <a:cubicBezTo>
                    <a:pt x="5165" y="3441"/>
                    <a:pt x="5082" y="3502"/>
                    <a:pt x="5040" y="3589"/>
                  </a:cubicBezTo>
                  <a:lnTo>
                    <a:pt x="4557" y="4576"/>
                  </a:lnTo>
                  <a:cubicBezTo>
                    <a:pt x="4536" y="4619"/>
                    <a:pt x="4526" y="4667"/>
                    <a:pt x="4528" y="4714"/>
                  </a:cubicBezTo>
                  <a:lnTo>
                    <a:pt x="4795" y="10695"/>
                  </a:lnTo>
                  <a:lnTo>
                    <a:pt x="4246" y="10812"/>
                  </a:lnTo>
                  <a:lnTo>
                    <a:pt x="3702" y="8986"/>
                  </a:lnTo>
                  <a:cubicBezTo>
                    <a:pt x="3677" y="8901"/>
                    <a:pt x="3616" y="8834"/>
                    <a:pt x="3535" y="8801"/>
                  </a:cubicBezTo>
                  <a:lnTo>
                    <a:pt x="2664" y="8451"/>
                  </a:lnTo>
                  <a:lnTo>
                    <a:pt x="1823" y="6407"/>
                  </a:lnTo>
                  <a:cubicBezTo>
                    <a:pt x="1811" y="6381"/>
                    <a:pt x="1797" y="6357"/>
                    <a:pt x="1779" y="6335"/>
                  </a:cubicBezTo>
                  <a:cubicBezTo>
                    <a:pt x="1551" y="6057"/>
                    <a:pt x="927" y="5282"/>
                    <a:pt x="787" y="5031"/>
                  </a:cubicBezTo>
                  <a:cubicBezTo>
                    <a:pt x="690" y="4779"/>
                    <a:pt x="607" y="2880"/>
                    <a:pt x="579" y="1103"/>
                  </a:cubicBezTo>
                  <a:lnTo>
                    <a:pt x="3844" y="590"/>
                  </a:lnTo>
                  <a:close/>
                  <a:moveTo>
                    <a:pt x="3925" y="1"/>
                  </a:moveTo>
                  <a:cubicBezTo>
                    <a:pt x="3910" y="1"/>
                    <a:pt x="3896" y="2"/>
                    <a:pt x="3881" y="4"/>
                  </a:cubicBezTo>
                  <a:lnTo>
                    <a:pt x="244" y="573"/>
                  </a:lnTo>
                  <a:cubicBezTo>
                    <a:pt x="103" y="596"/>
                    <a:pt x="1" y="718"/>
                    <a:pt x="3" y="860"/>
                  </a:cubicBezTo>
                  <a:cubicBezTo>
                    <a:pt x="22" y="2365"/>
                    <a:pt x="84" y="4942"/>
                    <a:pt x="281" y="5296"/>
                  </a:cubicBezTo>
                  <a:cubicBezTo>
                    <a:pt x="466" y="5627"/>
                    <a:pt x="1146" y="6466"/>
                    <a:pt x="1309" y="6665"/>
                  </a:cubicBezTo>
                  <a:lnTo>
                    <a:pt x="2181" y="8780"/>
                  </a:lnTo>
                  <a:cubicBezTo>
                    <a:pt x="2209" y="8852"/>
                    <a:pt x="2266" y="8909"/>
                    <a:pt x="2338" y="8937"/>
                  </a:cubicBezTo>
                  <a:lnTo>
                    <a:pt x="3193" y="9280"/>
                  </a:lnTo>
                  <a:lnTo>
                    <a:pt x="3774" y="11228"/>
                  </a:lnTo>
                  <a:cubicBezTo>
                    <a:pt x="3809" y="11349"/>
                    <a:pt x="3921" y="11432"/>
                    <a:pt x="4048" y="11432"/>
                  </a:cubicBezTo>
                  <a:cubicBezTo>
                    <a:pt x="4068" y="11432"/>
                    <a:pt x="4087" y="11431"/>
                    <a:pt x="4108" y="11426"/>
                  </a:cubicBezTo>
                  <a:lnTo>
                    <a:pt x="5151" y="11204"/>
                  </a:lnTo>
                  <a:cubicBezTo>
                    <a:pt x="5288" y="11174"/>
                    <a:pt x="5383" y="11050"/>
                    <a:pt x="5378" y="10910"/>
                  </a:cubicBezTo>
                  <a:lnTo>
                    <a:pt x="5103" y="4761"/>
                  </a:lnTo>
                  <a:lnTo>
                    <a:pt x="5359" y="4236"/>
                  </a:lnTo>
                  <a:lnTo>
                    <a:pt x="6561" y="5675"/>
                  </a:lnTo>
                  <a:cubicBezTo>
                    <a:pt x="6613" y="5739"/>
                    <a:pt x="6690" y="5776"/>
                    <a:pt x="6774" y="5778"/>
                  </a:cubicBezTo>
                  <a:cubicBezTo>
                    <a:pt x="6775" y="5778"/>
                    <a:pt x="6777" y="5778"/>
                    <a:pt x="6778" y="5778"/>
                  </a:cubicBezTo>
                  <a:cubicBezTo>
                    <a:pt x="6859" y="5778"/>
                    <a:pt x="6936" y="5743"/>
                    <a:pt x="6992" y="5684"/>
                  </a:cubicBezTo>
                  <a:lnTo>
                    <a:pt x="7577" y="5043"/>
                  </a:lnTo>
                  <a:cubicBezTo>
                    <a:pt x="7658" y="4956"/>
                    <a:pt x="7675" y="4827"/>
                    <a:pt x="7621" y="4720"/>
                  </a:cubicBezTo>
                  <a:lnTo>
                    <a:pt x="6082" y="1716"/>
                  </a:lnTo>
                  <a:cubicBezTo>
                    <a:pt x="6064" y="1681"/>
                    <a:pt x="6038" y="1650"/>
                    <a:pt x="6009" y="1625"/>
                  </a:cubicBezTo>
                  <a:lnTo>
                    <a:pt x="4107" y="66"/>
                  </a:lnTo>
                  <a:cubicBezTo>
                    <a:pt x="4054" y="24"/>
                    <a:pt x="3990" y="1"/>
                    <a:pt x="39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47"/>
            <p:cNvSpPr/>
            <p:nvPr/>
          </p:nvSpPr>
          <p:spPr>
            <a:xfrm>
              <a:off x="1066425" y="3656550"/>
              <a:ext cx="5525" cy="74425"/>
            </a:xfrm>
            <a:custGeom>
              <a:rect b="b" l="l" r="r" t="t"/>
              <a:pathLst>
                <a:path extrusionOk="0" h="2977" w="221">
                  <a:moveTo>
                    <a:pt x="220" y="2976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47"/>
            <p:cNvSpPr/>
            <p:nvPr/>
          </p:nvSpPr>
          <p:spPr>
            <a:xfrm>
              <a:off x="1058975" y="3649400"/>
              <a:ext cx="20400" cy="88750"/>
            </a:xfrm>
            <a:custGeom>
              <a:rect b="b" l="l" r="r" t="t"/>
              <a:pathLst>
                <a:path extrusionOk="0" h="3550" w="816">
                  <a:moveTo>
                    <a:pt x="303" y="1"/>
                  </a:moveTo>
                  <a:cubicBezTo>
                    <a:pt x="294" y="1"/>
                    <a:pt x="286" y="1"/>
                    <a:pt x="278" y="2"/>
                  </a:cubicBezTo>
                  <a:cubicBezTo>
                    <a:pt x="120" y="13"/>
                    <a:pt x="1" y="152"/>
                    <a:pt x="12" y="310"/>
                  </a:cubicBezTo>
                  <a:lnTo>
                    <a:pt x="234" y="3284"/>
                  </a:lnTo>
                  <a:cubicBezTo>
                    <a:pt x="246" y="3433"/>
                    <a:pt x="370" y="3548"/>
                    <a:pt x="518" y="3549"/>
                  </a:cubicBezTo>
                  <a:lnTo>
                    <a:pt x="540" y="3549"/>
                  </a:lnTo>
                  <a:cubicBezTo>
                    <a:pt x="698" y="3537"/>
                    <a:pt x="816" y="3399"/>
                    <a:pt x="804" y="3242"/>
                  </a:cubicBezTo>
                  <a:lnTo>
                    <a:pt x="584" y="266"/>
                  </a:lnTo>
                  <a:cubicBezTo>
                    <a:pt x="574" y="117"/>
                    <a:pt x="450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47"/>
            <p:cNvSpPr/>
            <p:nvPr/>
          </p:nvSpPr>
          <p:spPr>
            <a:xfrm>
              <a:off x="1035550" y="3653575"/>
              <a:ext cx="11825" cy="67525"/>
            </a:xfrm>
            <a:custGeom>
              <a:rect b="b" l="l" r="r" t="t"/>
              <a:pathLst>
                <a:path extrusionOk="0" h="2701" w="473">
                  <a:moveTo>
                    <a:pt x="473" y="2701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47"/>
            <p:cNvSpPr/>
            <p:nvPr/>
          </p:nvSpPr>
          <p:spPr>
            <a:xfrm>
              <a:off x="1027800" y="3646375"/>
              <a:ext cx="27300" cy="81875"/>
            </a:xfrm>
            <a:custGeom>
              <a:rect b="b" l="l" r="r" t="t"/>
              <a:pathLst>
                <a:path extrusionOk="0" h="3275" w="1092">
                  <a:moveTo>
                    <a:pt x="315" y="1"/>
                  </a:moveTo>
                  <a:cubicBezTo>
                    <a:pt x="297" y="1"/>
                    <a:pt x="279" y="3"/>
                    <a:pt x="261" y="6"/>
                  </a:cubicBezTo>
                  <a:cubicBezTo>
                    <a:pt x="106" y="33"/>
                    <a:pt x="1" y="181"/>
                    <a:pt x="28" y="337"/>
                  </a:cubicBezTo>
                  <a:lnTo>
                    <a:pt x="501" y="3037"/>
                  </a:lnTo>
                  <a:cubicBezTo>
                    <a:pt x="525" y="3174"/>
                    <a:pt x="643" y="3274"/>
                    <a:pt x="783" y="3274"/>
                  </a:cubicBezTo>
                  <a:cubicBezTo>
                    <a:pt x="799" y="3274"/>
                    <a:pt x="816" y="3273"/>
                    <a:pt x="831" y="3270"/>
                  </a:cubicBezTo>
                  <a:cubicBezTo>
                    <a:pt x="988" y="3244"/>
                    <a:pt x="1091" y="3095"/>
                    <a:pt x="1064" y="2940"/>
                  </a:cubicBezTo>
                  <a:lnTo>
                    <a:pt x="592" y="238"/>
                  </a:lnTo>
                  <a:cubicBezTo>
                    <a:pt x="569" y="102"/>
                    <a:pt x="449" y="1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47"/>
            <p:cNvSpPr/>
            <p:nvPr/>
          </p:nvSpPr>
          <p:spPr>
            <a:xfrm>
              <a:off x="1019125" y="3630150"/>
              <a:ext cx="6075" cy="37050"/>
            </a:xfrm>
            <a:custGeom>
              <a:rect b="b" l="l" r="r" t="t"/>
              <a:pathLst>
                <a:path extrusionOk="0" h="1482" w="243">
                  <a:moveTo>
                    <a:pt x="243" y="1482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47"/>
            <p:cNvSpPr/>
            <p:nvPr/>
          </p:nvSpPr>
          <p:spPr>
            <a:xfrm>
              <a:off x="1011525" y="3623150"/>
              <a:ext cx="21375" cy="51200"/>
            </a:xfrm>
            <a:custGeom>
              <a:rect b="b" l="l" r="r" t="t"/>
              <a:pathLst>
                <a:path extrusionOk="0" h="2048" w="855">
                  <a:moveTo>
                    <a:pt x="305" y="0"/>
                  </a:moveTo>
                  <a:cubicBezTo>
                    <a:pt x="290" y="0"/>
                    <a:pt x="275" y="1"/>
                    <a:pt x="260" y="4"/>
                  </a:cubicBezTo>
                  <a:cubicBezTo>
                    <a:pt x="107" y="29"/>
                    <a:pt x="1" y="171"/>
                    <a:pt x="23" y="327"/>
                  </a:cubicBezTo>
                  <a:lnTo>
                    <a:pt x="265" y="1808"/>
                  </a:lnTo>
                  <a:cubicBezTo>
                    <a:pt x="287" y="1946"/>
                    <a:pt x="406" y="2048"/>
                    <a:pt x="547" y="2048"/>
                  </a:cubicBezTo>
                  <a:cubicBezTo>
                    <a:pt x="562" y="2048"/>
                    <a:pt x="577" y="2046"/>
                    <a:pt x="593" y="2044"/>
                  </a:cubicBezTo>
                  <a:cubicBezTo>
                    <a:pt x="749" y="2018"/>
                    <a:pt x="854" y="1872"/>
                    <a:pt x="829" y="1716"/>
                  </a:cubicBezTo>
                  <a:lnTo>
                    <a:pt x="588" y="234"/>
                  </a:lnTo>
                  <a:cubicBezTo>
                    <a:pt x="562" y="97"/>
                    <a:pt x="441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47"/>
            <p:cNvSpPr/>
            <p:nvPr/>
          </p:nvSpPr>
          <p:spPr>
            <a:xfrm>
              <a:off x="2384550" y="3570950"/>
              <a:ext cx="149000" cy="130800"/>
            </a:xfrm>
            <a:custGeom>
              <a:rect b="b" l="l" r="r" t="t"/>
              <a:pathLst>
                <a:path extrusionOk="0" h="5232" w="5960">
                  <a:moveTo>
                    <a:pt x="4049" y="0"/>
                  </a:moveTo>
                  <a:lnTo>
                    <a:pt x="1101" y="236"/>
                  </a:lnTo>
                  <a:lnTo>
                    <a:pt x="0" y="2930"/>
                  </a:lnTo>
                  <a:lnTo>
                    <a:pt x="1525" y="4116"/>
                  </a:lnTo>
                  <a:lnTo>
                    <a:pt x="4897" y="5231"/>
                  </a:lnTo>
                  <a:lnTo>
                    <a:pt x="5960" y="1496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47"/>
            <p:cNvSpPr/>
            <p:nvPr/>
          </p:nvSpPr>
          <p:spPr>
            <a:xfrm>
              <a:off x="2376725" y="3563800"/>
              <a:ext cx="164525" cy="145100"/>
            </a:xfrm>
            <a:custGeom>
              <a:rect b="b" l="l" r="r" t="t"/>
              <a:pathLst>
                <a:path extrusionOk="0" h="5804" w="6581">
                  <a:moveTo>
                    <a:pt x="4273" y="581"/>
                  </a:moveTo>
                  <a:lnTo>
                    <a:pt x="5946" y="1888"/>
                  </a:lnTo>
                  <a:lnTo>
                    <a:pt x="5018" y="5151"/>
                  </a:lnTo>
                  <a:lnTo>
                    <a:pt x="1974" y="4146"/>
                  </a:lnTo>
                  <a:lnTo>
                    <a:pt x="661" y="3122"/>
                  </a:lnTo>
                  <a:lnTo>
                    <a:pt x="1613" y="792"/>
                  </a:lnTo>
                  <a:lnTo>
                    <a:pt x="4273" y="581"/>
                  </a:lnTo>
                  <a:close/>
                  <a:moveTo>
                    <a:pt x="4361" y="1"/>
                  </a:moveTo>
                  <a:cubicBezTo>
                    <a:pt x="4354" y="1"/>
                    <a:pt x="4347" y="1"/>
                    <a:pt x="4340" y="2"/>
                  </a:cubicBezTo>
                  <a:lnTo>
                    <a:pt x="1392" y="236"/>
                  </a:lnTo>
                  <a:cubicBezTo>
                    <a:pt x="1285" y="245"/>
                    <a:pt x="1190" y="313"/>
                    <a:pt x="1149" y="413"/>
                  </a:cubicBezTo>
                  <a:lnTo>
                    <a:pt x="49" y="3107"/>
                  </a:lnTo>
                  <a:cubicBezTo>
                    <a:pt x="1" y="3226"/>
                    <a:pt x="36" y="3362"/>
                    <a:pt x="138" y="3441"/>
                  </a:cubicBezTo>
                  <a:lnTo>
                    <a:pt x="1661" y="4628"/>
                  </a:lnTo>
                  <a:cubicBezTo>
                    <a:pt x="1687" y="4649"/>
                    <a:pt x="1717" y="4664"/>
                    <a:pt x="1749" y="4673"/>
                  </a:cubicBezTo>
                  <a:lnTo>
                    <a:pt x="5120" y="5789"/>
                  </a:lnTo>
                  <a:cubicBezTo>
                    <a:pt x="5150" y="5798"/>
                    <a:pt x="5181" y="5803"/>
                    <a:pt x="5210" y="5803"/>
                  </a:cubicBezTo>
                  <a:lnTo>
                    <a:pt x="5211" y="5803"/>
                  </a:lnTo>
                  <a:cubicBezTo>
                    <a:pt x="5338" y="5803"/>
                    <a:pt x="5451" y="5719"/>
                    <a:pt x="5486" y="5596"/>
                  </a:cubicBezTo>
                  <a:lnTo>
                    <a:pt x="6548" y="1860"/>
                  </a:lnTo>
                  <a:cubicBezTo>
                    <a:pt x="6580" y="1748"/>
                    <a:pt x="6540" y="1628"/>
                    <a:pt x="6449" y="1556"/>
                  </a:cubicBezTo>
                  <a:lnTo>
                    <a:pt x="4539" y="62"/>
                  </a:lnTo>
                  <a:cubicBezTo>
                    <a:pt x="4488" y="21"/>
                    <a:pt x="4425" y="1"/>
                    <a:pt x="4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47"/>
            <p:cNvSpPr/>
            <p:nvPr/>
          </p:nvSpPr>
          <p:spPr>
            <a:xfrm>
              <a:off x="2502950" y="3601225"/>
              <a:ext cx="85450" cy="63625"/>
            </a:xfrm>
            <a:custGeom>
              <a:rect b="b" l="l" r="r" t="t"/>
              <a:pathLst>
                <a:path extrusionOk="0" h="2545" w="3418">
                  <a:moveTo>
                    <a:pt x="565" y="0"/>
                  </a:moveTo>
                  <a:lnTo>
                    <a:pt x="1" y="1188"/>
                  </a:lnTo>
                  <a:lnTo>
                    <a:pt x="2852" y="2544"/>
                  </a:lnTo>
                  <a:lnTo>
                    <a:pt x="3418" y="1356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47"/>
            <p:cNvSpPr/>
            <p:nvPr/>
          </p:nvSpPr>
          <p:spPr>
            <a:xfrm>
              <a:off x="2494725" y="3594075"/>
              <a:ext cx="101750" cy="77950"/>
            </a:xfrm>
            <a:custGeom>
              <a:rect b="b" l="l" r="r" t="t"/>
              <a:pathLst>
                <a:path extrusionOk="0" h="3118" w="4070">
                  <a:moveTo>
                    <a:pt x="1028" y="667"/>
                  </a:moveTo>
                  <a:lnTo>
                    <a:pt x="3363" y="1778"/>
                  </a:lnTo>
                  <a:lnTo>
                    <a:pt x="3044" y="2449"/>
                  </a:lnTo>
                  <a:lnTo>
                    <a:pt x="709" y="1340"/>
                  </a:lnTo>
                  <a:lnTo>
                    <a:pt x="1028" y="667"/>
                  </a:lnTo>
                  <a:close/>
                  <a:moveTo>
                    <a:pt x="892" y="1"/>
                  </a:moveTo>
                  <a:cubicBezTo>
                    <a:pt x="785" y="1"/>
                    <a:pt x="683" y="61"/>
                    <a:pt x="634" y="163"/>
                  </a:cubicBezTo>
                  <a:lnTo>
                    <a:pt x="68" y="1351"/>
                  </a:lnTo>
                  <a:cubicBezTo>
                    <a:pt x="1" y="1495"/>
                    <a:pt x="62" y="1665"/>
                    <a:pt x="204" y="1733"/>
                  </a:cubicBezTo>
                  <a:lnTo>
                    <a:pt x="3057" y="3089"/>
                  </a:lnTo>
                  <a:cubicBezTo>
                    <a:pt x="3094" y="3108"/>
                    <a:pt x="3137" y="3117"/>
                    <a:pt x="3180" y="3117"/>
                  </a:cubicBezTo>
                  <a:cubicBezTo>
                    <a:pt x="3212" y="3117"/>
                    <a:pt x="3244" y="3112"/>
                    <a:pt x="3275" y="3100"/>
                  </a:cubicBezTo>
                  <a:cubicBezTo>
                    <a:pt x="3347" y="3075"/>
                    <a:pt x="3406" y="3022"/>
                    <a:pt x="3438" y="2954"/>
                  </a:cubicBezTo>
                  <a:lnTo>
                    <a:pt x="4002" y="1765"/>
                  </a:lnTo>
                  <a:cubicBezTo>
                    <a:pt x="4070" y="1623"/>
                    <a:pt x="4009" y="1452"/>
                    <a:pt x="3867" y="1384"/>
                  </a:cubicBezTo>
                  <a:lnTo>
                    <a:pt x="1016" y="29"/>
                  </a:lnTo>
                  <a:cubicBezTo>
                    <a:pt x="976" y="10"/>
                    <a:pt x="933" y="1"/>
                    <a:pt x="8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47"/>
            <p:cNvSpPr/>
            <p:nvPr/>
          </p:nvSpPr>
          <p:spPr>
            <a:xfrm>
              <a:off x="2486750" y="3630475"/>
              <a:ext cx="85475" cy="63650"/>
            </a:xfrm>
            <a:custGeom>
              <a:rect b="b" l="l" r="r" t="t"/>
              <a:pathLst>
                <a:path extrusionOk="0" h="2546" w="3419">
                  <a:moveTo>
                    <a:pt x="566" y="0"/>
                  </a:moveTo>
                  <a:lnTo>
                    <a:pt x="0" y="1190"/>
                  </a:lnTo>
                  <a:lnTo>
                    <a:pt x="2853" y="2545"/>
                  </a:lnTo>
                  <a:lnTo>
                    <a:pt x="3418" y="1357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47"/>
            <p:cNvSpPr/>
            <p:nvPr/>
          </p:nvSpPr>
          <p:spPr>
            <a:xfrm>
              <a:off x="2478475" y="3623325"/>
              <a:ext cx="101800" cy="77950"/>
            </a:xfrm>
            <a:custGeom>
              <a:rect b="b" l="l" r="r" t="t"/>
              <a:pathLst>
                <a:path extrusionOk="0" h="3118" w="4072">
                  <a:moveTo>
                    <a:pt x="1029" y="668"/>
                  </a:moveTo>
                  <a:lnTo>
                    <a:pt x="3364" y="1778"/>
                  </a:lnTo>
                  <a:lnTo>
                    <a:pt x="3045" y="2451"/>
                  </a:lnTo>
                  <a:lnTo>
                    <a:pt x="708" y="1340"/>
                  </a:lnTo>
                  <a:lnTo>
                    <a:pt x="1029" y="668"/>
                  </a:lnTo>
                  <a:close/>
                  <a:moveTo>
                    <a:pt x="893" y="1"/>
                  </a:moveTo>
                  <a:cubicBezTo>
                    <a:pt x="786" y="1"/>
                    <a:pt x="684" y="61"/>
                    <a:pt x="634" y="164"/>
                  </a:cubicBezTo>
                  <a:lnTo>
                    <a:pt x="70" y="1353"/>
                  </a:lnTo>
                  <a:cubicBezTo>
                    <a:pt x="1" y="1495"/>
                    <a:pt x="62" y="1666"/>
                    <a:pt x="205" y="1734"/>
                  </a:cubicBezTo>
                  <a:lnTo>
                    <a:pt x="3056" y="3089"/>
                  </a:lnTo>
                  <a:cubicBezTo>
                    <a:pt x="3095" y="3108"/>
                    <a:pt x="3137" y="3117"/>
                    <a:pt x="3179" y="3117"/>
                  </a:cubicBezTo>
                  <a:cubicBezTo>
                    <a:pt x="3289" y="3117"/>
                    <a:pt x="3391" y="3053"/>
                    <a:pt x="3438" y="2954"/>
                  </a:cubicBezTo>
                  <a:lnTo>
                    <a:pt x="4003" y="1766"/>
                  </a:lnTo>
                  <a:cubicBezTo>
                    <a:pt x="4071" y="1623"/>
                    <a:pt x="4010" y="1452"/>
                    <a:pt x="3867" y="1385"/>
                  </a:cubicBezTo>
                  <a:lnTo>
                    <a:pt x="1016" y="29"/>
                  </a:lnTo>
                  <a:cubicBezTo>
                    <a:pt x="976" y="10"/>
                    <a:pt x="934" y="1"/>
                    <a:pt x="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47"/>
            <p:cNvSpPr/>
            <p:nvPr/>
          </p:nvSpPr>
          <p:spPr>
            <a:xfrm>
              <a:off x="2459100" y="3651475"/>
              <a:ext cx="85450" cy="63625"/>
            </a:xfrm>
            <a:custGeom>
              <a:rect b="b" l="l" r="r" t="t"/>
              <a:pathLst>
                <a:path extrusionOk="0" h="2545" w="3418">
                  <a:moveTo>
                    <a:pt x="566" y="1"/>
                  </a:moveTo>
                  <a:lnTo>
                    <a:pt x="0" y="1189"/>
                  </a:lnTo>
                  <a:lnTo>
                    <a:pt x="2852" y="2545"/>
                  </a:lnTo>
                  <a:lnTo>
                    <a:pt x="3417" y="1357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47"/>
            <p:cNvSpPr/>
            <p:nvPr/>
          </p:nvSpPr>
          <p:spPr>
            <a:xfrm>
              <a:off x="2450900" y="3644325"/>
              <a:ext cx="101750" cy="77950"/>
            </a:xfrm>
            <a:custGeom>
              <a:rect b="b" l="l" r="r" t="t"/>
              <a:pathLst>
                <a:path extrusionOk="0" h="3118" w="4070">
                  <a:moveTo>
                    <a:pt x="1027" y="668"/>
                  </a:moveTo>
                  <a:lnTo>
                    <a:pt x="3362" y="1779"/>
                  </a:lnTo>
                  <a:lnTo>
                    <a:pt x="3043" y="2450"/>
                  </a:lnTo>
                  <a:lnTo>
                    <a:pt x="708" y="1339"/>
                  </a:lnTo>
                  <a:lnTo>
                    <a:pt x="1027" y="668"/>
                  </a:lnTo>
                  <a:close/>
                  <a:moveTo>
                    <a:pt x="893" y="0"/>
                  </a:moveTo>
                  <a:cubicBezTo>
                    <a:pt x="785" y="0"/>
                    <a:pt x="683" y="61"/>
                    <a:pt x="633" y="164"/>
                  </a:cubicBezTo>
                  <a:lnTo>
                    <a:pt x="68" y="1352"/>
                  </a:lnTo>
                  <a:cubicBezTo>
                    <a:pt x="0" y="1494"/>
                    <a:pt x="61" y="1666"/>
                    <a:pt x="204" y="1734"/>
                  </a:cubicBezTo>
                  <a:lnTo>
                    <a:pt x="3056" y="3090"/>
                  </a:lnTo>
                  <a:cubicBezTo>
                    <a:pt x="3094" y="3108"/>
                    <a:pt x="3136" y="3118"/>
                    <a:pt x="3179" y="3118"/>
                  </a:cubicBezTo>
                  <a:cubicBezTo>
                    <a:pt x="3211" y="3118"/>
                    <a:pt x="3244" y="3112"/>
                    <a:pt x="3275" y="3101"/>
                  </a:cubicBezTo>
                  <a:cubicBezTo>
                    <a:pt x="3345" y="3076"/>
                    <a:pt x="3404" y="3023"/>
                    <a:pt x="3436" y="2954"/>
                  </a:cubicBezTo>
                  <a:lnTo>
                    <a:pt x="4001" y="1766"/>
                  </a:lnTo>
                  <a:cubicBezTo>
                    <a:pt x="4069" y="1622"/>
                    <a:pt x="4009" y="1452"/>
                    <a:pt x="3867" y="1384"/>
                  </a:cubicBezTo>
                  <a:lnTo>
                    <a:pt x="1015" y="28"/>
                  </a:lnTo>
                  <a:cubicBezTo>
                    <a:pt x="976" y="9"/>
                    <a:pt x="934" y="0"/>
                    <a:pt x="8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47"/>
            <p:cNvSpPr/>
            <p:nvPr/>
          </p:nvSpPr>
          <p:spPr>
            <a:xfrm>
              <a:off x="2456725" y="3682875"/>
              <a:ext cx="64725" cy="48800"/>
            </a:xfrm>
            <a:custGeom>
              <a:rect b="b" l="l" r="r" t="t"/>
              <a:pathLst>
                <a:path extrusionOk="0" h="1952" w="2589">
                  <a:moveTo>
                    <a:pt x="444" y="1"/>
                  </a:moveTo>
                  <a:lnTo>
                    <a:pt x="1" y="931"/>
                  </a:lnTo>
                  <a:lnTo>
                    <a:pt x="2145" y="1951"/>
                  </a:lnTo>
                  <a:lnTo>
                    <a:pt x="2588" y="1020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47"/>
            <p:cNvSpPr/>
            <p:nvPr/>
          </p:nvSpPr>
          <p:spPr>
            <a:xfrm>
              <a:off x="2448525" y="3675750"/>
              <a:ext cx="81025" cy="63100"/>
            </a:xfrm>
            <a:custGeom>
              <a:rect b="b" l="l" r="r" t="t"/>
              <a:pathLst>
                <a:path extrusionOk="0" h="2524" w="3241">
                  <a:moveTo>
                    <a:pt x="905" y="667"/>
                  </a:moveTo>
                  <a:lnTo>
                    <a:pt x="2533" y="1441"/>
                  </a:lnTo>
                  <a:lnTo>
                    <a:pt x="2337" y="1855"/>
                  </a:lnTo>
                  <a:lnTo>
                    <a:pt x="708" y="1082"/>
                  </a:lnTo>
                  <a:lnTo>
                    <a:pt x="905" y="667"/>
                  </a:lnTo>
                  <a:close/>
                  <a:moveTo>
                    <a:pt x="769" y="0"/>
                  </a:moveTo>
                  <a:cubicBezTo>
                    <a:pt x="662" y="0"/>
                    <a:pt x="560" y="60"/>
                    <a:pt x="511" y="163"/>
                  </a:cubicBezTo>
                  <a:lnTo>
                    <a:pt x="68" y="1095"/>
                  </a:lnTo>
                  <a:cubicBezTo>
                    <a:pt x="1" y="1237"/>
                    <a:pt x="61" y="1407"/>
                    <a:pt x="204" y="1475"/>
                  </a:cubicBezTo>
                  <a:lnTo>
                    <a:pt x="2348" y="2495"/>
                  </a:lnTo>
                  <a:cubicBezTo>
                    <a:pt x="2387" y="2513"/>
                    <a:pt x="2428" y="2522"/>
                    <a:pt x="2471" y="2524"/>
                  </a:cubicBezTo>
                  <a:cubicBezTo>
                    <a:pt x="2582" y="2522"/>
                    <a:pt x="2682" y="2459"/>
                    <a:pt x="2729" y="2359"/>
                  </a:cubicBezTo>
                  <a:lnTo>
                    <a:pt x="3172" y="1429"/>
                  </a:lnTo>
                  <a:cubicBezTo>
                    <a:pt x="3240" y="1286"/>
                    <a:pt x="3179" y="1115"/>
                    <a:pt x="3037" y="1047"/>
                  </a:cubicBezTo>
                  <a:lnTo>
                    <a:pt x="892" y="28"/>
                  </a:lnTo>
                  <a:cubicBezTo>
                    <a:pt x="853" y="9"/>
                    <a:pt x="811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47"/>
            <p:cNvSpPr/>
            <p:nvPr/>
          </p:nvSpPr>
          <p:spPr>
            <a:xfrm>
              <a:off x="2437900" y="3570950"/>
              <a:ext cx="108775" cy="117150"/>
            </a:xfrm>
            <a:custGeom>
              <a:rect b="b" l="l" r="r" t="t"/>
              <a:pathLst>
                <a:path extrusionOk="0" h="4686" w="4351">
                  <a:moveTo>
                    <a:pt x="1915" y="0"/>
                  </a:moveTo>
                  <a:lnTo>
                    <a:pt x="0" y="2370"/>
                  </a:lnTo>
                  <a:cubicBezTo>
                    <a:pt x="416" y="2654"/>
                    <a:pt x="902" y="2742"/>
                    <a:pt x="1342" y="2742"/>
                  </a:cubicBezTo>
                  <a:cubicBezTo>
                    <a:pt x="2050" y="2742"/>
                    <a:pt x="2641" y="2515"/>
                    <a:pt x="2641" y="2515"/>
                  </a:cubicBezTo>
                  <a:lnTo>
                    <a:pt x="2641" y="2515"/>
                  </a:lnTo>
                  <a:lnTo>
                    <a:pt x="2532" y="4013"/>
                  </a:lnTo>
                  <a:lnTo>
                    <a:pt x="3178" y="4686"/>
                  </a:lnTo>
                  <a:lnTo>
                    <a:pt x="4351" y="1471"/>
                  </a:lnTo>
                  <a:lnTo>
                    <a:pt x="1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47"/>
            <p:cNvSpPr/>
            <p:nvPr/>
          </p:nvSpPr>
          <p:spPr>
            <a:xfrm>
              <a:off x="2429625" y="3563800"/>
              <a:ext cx="124975" cy="131450"/>
            </a:xfrm>
            <a:custGeom>
              <a:rect b="b" l="l" r="r" t="t"/>
              <a:pathLst>
                <a:path extrusionOk="0" h="5258" w="4999">
                  <a:moveTo>
                    <a:pt x="2247" y="1"/>
                  </a:moveTo>
                  <a:cubicBezTo>
                    <a:pt x="2150" y="1"/>
                    <a:pt x="2055" y="50"/>
                    <a:pt x="2001" y="139"/>
                  </a:cubicBezTo>
                  <a:cubicBezTo>
                    <a:pt x="1919" y="273"/>
                    <a:pt x="1962" y="450"/>
                    <a:pt x="2098" y="531"/>
                  </a:cubicBezTo>
                  <a:lnTo>
                    <a:pt x="4333" y="1880"/>
                  </a:lnTo>
                  <a:lnTo>
                    <a:pt x="3398" y="4442"/>
                  </a:lnTo>
                  <a:lnTo>
                    <a:pt x="3159" y="4192"/>
                  </a:lnTo>
                  <a:lnTo>
                    <a:pt x="3258" y="2821"/>
                  </a:lnTo>
                  <a:cubicBezTo>
                    <a:pt x="3266" y="2724"/>
                    <a:pt x="3222" y="2629"/>
                    <a:pt x="3144" y="2571"/>
                  </a:cubicBezTo>
                  <a:cubicBezTo>
                    <a:pt x="3094" y="2533"/>
                    <a:pt x="3034" y="2514"/>
                    <a:pt x="2973" y="2514"/>
                  </a:cubicBezTo>
                  <a:cubicBezTo>
                    <a:pt x="2939" y="2514"/>
                    <a:pt x="2904" y="2520"/>
                    <a:pt x="2871" y="2533"/>
                  </a:cubicBezTo>
                  <a:cubicBezTo>
                    <a:pt x="2862" y="2536"/>
                    <a:pt x="2314" y="2740"/>
                    <a:pt x="1672" y="2740"/>
                  </a:cubicBezTo>
                  <a:cubicBezTo>
                    <a:pt x="1280" y="2740"/>
                    <a:pt x="853" y="2664"/>
                    <a:pt x="494" y="2419"/>
                  </a:cubicBezTo>
                  <a:cubicBezTo>
                    <a:pt x="443" y="2382"/>
                    <a:pt x="385" y="2365"/>
                    <a:pt x="327" y="2365"/>
                  </a:cubicBezTo>
                  <a:cubicBezTo>
                    <a:pt x="236" y="2365"/>
                    <a:pt x="146" y="2409"/>
                    <a:pt x="90" y="2490"/>
                  </a:cubicBezTo>
                  <a:cubicBezTo>
                    <a:pt x="0" y="2622"/>
                    <a:pt x="36" y="2804"/>
                    <a:pt x="171" y="2892"/>
                  </a:cubicBezTo>
                  <a:cubicBezTo>
                    <a:pt x="645" y="3215"/>
                    <a:pt x="1188" y="3314"/>
                    <a:pt x="1676" y="3314"/>
                  </a:cubicBezTo>
                  <a:cubicBezTo>
                    <a:pt x="2057" y="3314"/>
                    <a:pt x="2404" y="3254"/>
                    <a:pt x="2658" y="3193"/>
                  </a:cubicBezTo>
                  <a:lnTo>
                    <a:pt x="2658" y="3193"/>
                  </a:lnTo>
                  <a:lnTo>
                    <a:pt x="2580" y="4278"/>
                  </a:lnTo>
                  <a:cubicBezTo>
                    <a:pt x="2574" y="4358"/>
                    <a:pt x="2602" y="4438"/>
                    <a:pt x="2657" y="4496"/>
                  </a:cubicBezTo>
                  <a:lnTo>
                    <a:pt x="3302" y="5169"/>
                  </a:lnTo>
                  <a:cubicBezTo>
                    <a:pt x="3356" y="5225"/>
                    <a:pt x="3431" y="5257"/>
                    <a:pt x="3509" y="5257"/>
                  </a:cubicBezTo>
                  <a:cubicBezTo>
                    <a:pt x="3529" y="5257"/>
                    <a:pt x="3549" y="5256"/>
                    <a:pt x="3568" y="5252"/>
                  </a:cubicBezTo>
                  <a:cubicBezTo>
                    <a:pt x="3664" y="5232"/>
                    <a:pt x="3744" y="5162"/>
                    <a:pt x="3778" y="5070"/>
                  </a:cubicBezTo>
                  <a:lnTo>
                    <a:pt x="4951" y="1856"/>
                  </a:lnTo>
                  <a:cubicBezTo>
                    <a:pt x="4999" y="1728"/>
                    <a:pt x="4947" y="1584"/>
                    <a:pt x="4831" y="1514"/>
                  </a:cubicBezTo>
                  <a:lnTo>
                    <a:pt x="2393" y="41"/>
                  </a:lnTo>
                  <a:cubicBezTo>
                    <a:pt x="2347" y="14"/>
                    <a:pt x="2297" y="1"/>
                    <a:pt x="2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47"/>
            <p:cNvSpPr/>
            <p:nvPr/>
          </p:nvSpPr>
          <p:spPr>
            <a:xfrm>
              <a:off x="1166800" y="4801025"/>
              <a:ext cx="327325" cy="176250"/>
            </a:xfrm>
            <a:custGeom>
              <a:rect b="b" l="l" r="r" t="t"/>
              <a:pathLst>
                <a:path extrusionOk="0" h="7050" w="13093">
                  <a:moveTo>
                    <a:pt x="2786" y="1"/>
                  </a:moveTo>
                  <a:lnTo>
                    <a:pt x="431" y="2919"/>
                  </a:lnTo>
                  <a:cubicBezTo>
                    <a:pt x="0" y="3452"/>
                    <a:pt x="153" y="4246"/>
                    <a:pt x="753" y="4578"/>
                  </a:cubicBezTo>
                  <a:cubicBezTo>
                    <a:pt x="1545" y="5015"/>
                    <a:pt x="2567" y="5506"/>
                    <a:pt x="3164" y="5506"/>
                  </a:cubicBezTo>
                  <a:cubicBezTo>
                    <a:pt x="3179" y="5506"/>
                    <a:pt x="3194" y="5505"/>
                    <a:pt x="3208" y="5505"/>
                  </a:cubicBezTo>
                  <a:cubicBezTo>
                    <a:pt x="3229" y="5504"/>
                    <a:pt x="3249" y="5503"/>
                    <a:pt x="3270" y="5503"/>
                  </a:cubicBezTo>
                  <a:cubicBezTo>
                    <a:pt x="4281" y="5503"/>
                    <a:pt x="5178" y="6613"/>
                    <a:pt x="5861" y="6613"/>
                  </a:cubicBezTo>
                  <a:cubicBezTo>
                    <a:pt x="5870" y="6613"/>
                    <a:pt x="5879" y="6613"/>
                    <a:pt x="5888" y="6612"/>
                  </a:cubicBezTo>
                  <a:cubicBezTo>
                    <a:pt x="5908" y="6611"/>
                    <a:pt x="5931" y="6611"/>
                    <a:pt x="5956" y="6611"/>
                  </a:cubicBezTo>
                  <a:cubicBezTo>
                    <a:pt x="6774" y="6611"/>
                    <a:pt x="10286" y="7049"/>
                    <a:pt x="11661" y="7049"/>
                  </a:cubicBezTo>
                  <a:cubicBezTo>
                    <a:pt x="11737" y="7049"/>
                    <a:pt x="11806" y="7048"/>
                    <a:pt x="11868" y="7045"/>
                  </a:cubicBezTo>
                  <a:cubicBezTo>
                    <a:pt x="13093" y="6990"/>
                    <a:pt x="12712" y="6306"/>
                    <a:pt x="12712" y="6306"/>
                  </a:cubicBezTo>
                  <a:lnTo>
                    <a:pt x="8928" y="4021"/>
                  </a:lnTo>
                  <a:lnTo>
                    <a:pt x="6857" y="1813"/>
                  </a:lnTo>
                  <a:lnTo>
                    <a:pt x="2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47"/>
            <p:cNvSpPr/>
            <p:nvPr/>
          </p:nvSpPr>
          <p:spPr>
            <a:xfrm>
              <a:off x="1158425" y="4793850"/>
              <a:ext cx="337250" cy="190600"/>
            </a:xfrm>
            <a:custGeom>
              <a:rect b="b" l="l" r="r" t="t"/>
              <a:pathLst>
                <a:path extrusionOk="0" h="7624" w="13490">
                  <a:moveTo>
                    <a:pt x="3206" y="639"/>
                  </a:moveTo>
                  <a:lnTo>
                    <a:pt x="7022" y="2337"/>
                  </a:lnTo>
                  <a:lnTo>
                    <a:pt x="9054" y="4503"/>
                  </a:lnTo>
                  <a:cubicBezTo>
                    <a:pt x="9072" y="4522"/>
                    <a:pt x="9092" y="4538"/>
                    <a:pt x="9115" y="4553"/>
                  </a:cubicBezTo>
                  <a:lnTo>
                    <a:pt x="12814" y="6786"/>
                  </a:lnTo>
                  <a:cubicBezTo>
                    <a:pt x="12822" y="6815"/>
                    <a:pt x="12818" y="6844"/>
                    <a:pt x="12806" y="6870"/>
                  </a:cubicBezTo>
                  <a:cubicBezTo>
                    <a:pt x="12791" y="6895"/>
                    <a:pt x="12691" y="7025"/>
                    <a:pt x="12191" y="7047"/>
                  </a:cubicBezTo>
                  <a:cubicBezTo>
                    <a:pt x="12135" y="7049"/>
                    <a:pt x="12073" y="7050"/>
                    <a:pt x="12004" y="7050"/>
                  </a:cubicBezTo>
                  <a:cubicBezTo>
                    <a:pt x="11245" y="7050"/>
                    <a:pt x="9747" y="6908"/>
                    <a:pt x="8527" y="6790"/>
                  </a:cubicBezTo>
                  <a:cubicBezTo>
                    <a:pt x="7495" y="6692"/>
                    <a:pt x="6665" y="6612"/>
                    <a:pt x="6292" y="6612"/>
                  </a:cubicBezTo>
                  <a:lnTo>
                    <a:pt x="6291" y="6612"/>
                  </a:lnTo>
                  <a:cubicBezTo>
                    <a:pt x="6261" y="6612"/>
                    <a:pt x="6234" y="6612"/>
                    <a:pt x="6210" y="6613"/>
                  </a:cubicBezTo>
                  <a:cubicBezTo>
                    <a:pt x="6206" y="6613"/>
                    <a:pt x="6202" y="6614"/>
                    <a:pt x="6199" y="6614"/>
                  </a:cubicBezTo>
                  <a:cubicBezTo>
                    <a:pt x="5988" y="6614"/>
                    <a:pt x="5649" y="6407"/>
                    <a:pt x="5304" y="6185"/>
                  </a:cubicBezTo>
                  <a:cubicBezTo>
                    <a:pt x="4806" y="5865"/>
                    <a:pt x="4248" y="5504"/>
                    <a:pt x="3608" y="5504"/>
                  </a:cubicBezTo>
                  <a:cubicBezTo>
                    <a:pt x="3582" y="5504"/>
                    <a:pt x="3556" y="5505"/>
                    <a:pt x="3530" y="5506"/>
                  </a:cubicBezTo>
                  <a:cubicBezTo>
                    <a:pt x="3529" y="5506"/>
                    <a:pt x="3527" y="5506"/>
                    <a:pt x="3525" y="5506"/>
                  </a:cubicBezTo>
                  <a:cubicBezTo>
                    <a:pt x="3285" y="5506"/>
                    <a:pt x="2666" y="5410"/>
                    <a:pt x="1226" y="4614"/>
                  </a:cubicBezTo>
                  <a:cubicBezTo>
                    <a:pt x="1016" y="4499"/>
                    <a:pt x="867" y="4295"/>
                    <a:pt x="822" y="4059"/>
                  </a:cubicBezTo>
                  <a:cubicBezTo>
                    <a:pt x="775" y="3821"/>
                    <a:pt x="836" y="3573"/>
                    <a:pt x="989" y="3385"/>
                  </a:cubicBezTo>
                  <a:lnTo>
                    <a:pt x="3206" y="639"/>
                  </a:lnTo>
                  <a:close/>
                  <a:moveTo>
                    <a:pt x="3121" y="0"/>
                  </a:moveTo>
                  <a:cubicBezTo>
                    <a:pt x="3037" y="0"/>
                    <a:pt x="2954" y="38"/>
                    <a:pt x="2898" y="107"/>
                  </a:cubicBezTo>
                  <a:lnTo>
                    <a:pt x="544" y="3025"/>
                  </a:lnTo>
                  <a:cubicBezTo>
                    <a:pt x="1" y="3696"/>
                    <a:pt x="194" y="4696"/>
                    <a:pt x="950" y="5115"/>
                  </a:cubicBezTo>
                  <a:cubicBezTo>
                    <a:pt x="2092" y="5745"/>
                    <a:pt x="2947" y="6079"/>
                    <a:pt x="3479" y="6079"/>
                  </a:cubicBezTo>
                  <a:cubicBezTo>
                    <a:pt x="3506" y="6079"/>
                    <a:pt x="3531" y="6078"/>
                    <a:pt x="3556" y="6076"/>
                  </a:cubicBezTo>
                  <a:cubicBezTo>
                    <a:pt x="3570" y="6076"/>
                    <a:pt x="3585" y="6076"/>
                    <a:pt x="3599" y="6076"/>
                  </a:cubicBezTo>
                  <a:cubicBezTo>
                    <a:pt x="4067" y="6076"/>
                    <a:pt x="4541" y="6374"/>
                    <a:pt x="4995" y="6666"/>
                  </a:cubicBezTo>
                  <a:cubicBezTo>
                    <a:pt x="5397" y="6924"/>
                    <a:pt x="5783" y="7187"/>
                    <a:pt x="6159" y="7187"/>
                  </a:cubicBezTo>
                  <a:cubicBezTo>
                    <a:pt x="6184" y="7187"/>
                    <a:pt x="6210" y="7186"/>
                    <a:pt x="6236" y="7184"/>
                  </a:cubicBezTo>
                  <a:cubicBezTo>
                    <a:pt x="6249" y="7183"/>
                    <a:pt x="6263" y="7183"/>
                    <a:pt x="6279" y="7183"/>
                  </a:cubicBezTo>
                  <a:cubicBezTo>
                    <a:pt x="6608" y="7183"/>
                    <a:pt x="7514" y="7269"/>
                    <a:pt x="8472" y="7361"/>
                  </a:cubicBezTo>
                  <a:cubicBezTo>
                    <a:pt x="9762" y="7484"/>
                    <a:pt x="11209" y="7623"/>
                    <a:pt x="12001" y="7623"/>
                  </a:cubicBezTo>
                  <a:cubicBezTo>
                    <a:pt x="12078" y="7623"/>
                    <a:pt x="12151" y="7622"/>
                    <a:pt x="12215" y="7618"/>
                  </a:cubicBezTo>
                  <a:cubicBezTo>
                    <a:pt x="12778" y="7592"/>
                    <a:pt x="13145" y="7435"/>
                    <a:pt x="13305" y="7146"/>
                  </a:cubicBezTo>
                  <a:cubicBezTo>
                    <a:pt x="13489" y="6818"/>
                    <a:pt x="13316" y="6490"/>
                    <a:pt x="13297" y="6453"/>
                  </a:cubicBezTo>
                  <a:cubicBezTo>
                    <a:pt x="13273" y="6410"/>
                    <a:pt x="13237" y="6374"/>
                    <a:pt x="13195" y="6348"/>
                  </a:cubicBezTo>
                  <a:lnTo>
                    <a:pt x="9443" y="4082"/>
                  </a:lnTo>
                  <a:lnTo>
                    <a:pt x="7399" y="1902"/>
                  </a:lnTo>
                  <a:cubicBezTo>
                    <a:pt x="7374" y="1875"/>
                    <a:pt x="7342" y="1852"/>
                    <a:pt x="7307" y="1837"/>
                  </a:cubicBezTo>
                  <a:lnTo>
                    <a:pt x="3238" y="25"/>
                  </a:lnTo>
                  <a:cubicBezTo>
                    <a:pt x="3200" y="8"/>
                    <a:pt x="3161" y="0"/>
                    <a:pt x="3121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47"/>
            <p:cNvSpPr/>
            <p:nvPr/>
          </p:nvSpPr>
          <p:spPr>
            <a:xfrm>
              <a:off x="1166800" y="4872150"/>
              <a:ext cx="327325" cy="105125"/>
            </a:xfrm>
            <a:custGeom>
              <a:rect b="b" l="l" r="r" t="t"/>
              <a:pathLst>
                <a:path extrusionOk="0" h="4205" w="13093">
                  <a:moveTo>
                    <a:pt x="489" y="1"/>
                  </a:moveTo>
                  <a:lnTo>
                    <a:pt x="431" y="74"/>
                  </a:lnTo>
                  <a:cubicBezTo>
                    <a:pt x="0" y="607"/>
                    <a:pt x="153" y="1401"/>
                    <a:pt x="753" y="1733"/>
                  </a:cubicBezTo>
                  <a:cubicBezTo>
                    <a:pt x="1545" y="2170"/>
                    <a:pt x="2567" y="2661"/>
                    <a:pt x="3164" y="2661"/>
                  </a:cubicBezTo>
                  <a:cubicBezTo>
                    <a:pt x="3179" y="2661"/>
                    <a:pt x="3194" y="2660"/>
                    <a:pt x="3208" y="2660"/>
                  </a:cubicBezTo>
                  <a:cubicBezTo>
                    <a:pt x="3229" y="2659"/>
                    <a:pt x="3249" y="2658"/>
                    <a:pt x="3270" y="2658"/>
                  </a:cubicBezTo>
                  <a:cubicBezTo>
                    <a:pt x="4281" y="2658"/>
                    <a:pt x="5178" y="3768"/>
                    <a:pt x="5861" y="3768"/>
                  </a:cubicBezTo>
                  <a:cubicBezTo>
                    <a:pt x="5870" y="3768"/>
                    <a:pt x="5879" y="3768"/>
                    <a:pt x="5888" y="3767"/>
                  </a:cubicBezTo>
                  <a:cubicBezTo>
                    <a:pt x="5908" y="3766"/>
                    <a:pt x="5931" y="3766"/>
                    <a:pt x="5956" y="3766"/>
                  </a:cubicBezTo>
                  <a:cubicBezTo>
                    <a:pt x="6774" y="3766"/>
                    <a:pt x="10286" y="4204"/>
                    <a:pt x="11661" y="4204"/>
                  </a:cubicBezTo>
                  <a:cubicBezTo>
                    <a:pt x="11737" y="4204"/>
                    <a:pt x="11806" y="4203"/>
                    <a:pt x="11868" y="4200"/>
                  </a:cubicBezTo>
                  <a:cubicBezTo>
                    <a:pt x="13093" y="4145"/>
                    <a:pt x="12712" y="3461"/>
                    <a:pt x="12712" y="3461"/>
                  </a:cubicBezTo>
                  <a:lnTo>
                    <a:pt x="12635" y="3415"/>
                  </a:lnTo>
                  <a:cubicBezTo>
                    <a:pt x="10887" y="3378"/>
                    <a:pt x="7173" y="3181"/>
                    <a:pt x="5292" y="2215"/>
                  </a:cubicBezTo>
                  <a:cubicBezTo>
                    <a:pt x="3626" y="1360"/>
                    <a:pt x="1747" y="821"/>
                    <a:pt x="48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47"/>
            <p:cNvSpPr/>
            <p:nvPr/>
          </p:nvSpPr>
          <p:spPr>
            <a:xfrm>
              <a:off x="1158425" y="4865000"/>
              <a:ext cx="337275" cy="119450"/>
            </a:xfrm>
            <a:custGeom>
              <a:rect b="b" l="l" r="r" t="t"/>
              <a:pathLst>
                <a:path extrusionOk="0" h="4778" w="13491">
                  <a:moveTo>
                    <a:pt x="900" y="671"/>
                  </a:moveTo>
                  <a:cubicBezTo>
                    <a:pt x="1598" y="1086"/>
                    <a:pt x="2436" y="1428"/>
                    <a:pt x="3316" y="1790"/>
                  </a:cubicBezTo>
                  <a:cubicBezTo>
                    <a:pt x="4042" y="2086"/>
                    <a:pt x="4790" y="2394"/>
                    <a:pt x="5496" y="2755"/>
                  </a:cubicBezTo>
                  <a:cubicBezTo>
                    <a:pt x="7344" y="3705"/>
                    <a:pt x="10815" y="3933"/>
                    <a:pt x="12818" y="3984"/>
                  </a:cubicBezTo>
                  <a:cubicBezTo>
                    <a:pt x="12816" y="3997"/>
                    <a:pt x="12813" y="4011"/>
                    <a:pt x="12806" y="4024"/>
                  </a:cubicBezTo>
                  <a:cubicBezTo>
                    <a:pt x="12791" y="4049"/>
                    <a:pt x="12691" y="4179"/>
                    <a:pt x="12191" y="4201"/>
                  </a:cubicBezTo>
                  <a:cubicBezTo>
                    <a:pt x="12135" y="4203"/>
                    <a:pt x="12073" y="4204"/>
                    <a:pt x="12004" y="4204"/>
                  </a:cubicBezTo>
                  <a:cubicBezTo>
                    <a:pt x="11245" y="4204"/>
                    <a:pt x="9747" y="4062"/>
                    <a:pt x="8527" y="3944"/>
                  </a:cubicBezTo>
                  <a:cubicBezTo>
                    <a:pt x="7495" y="3846"/>
                    <a:pt x="6665" y="3766"/>
                    <a:pt x="6292" y="3766"/>
                  </a:cubicBezTo>
                  <a:lnTo>
                    <a:pt x="6291" y="3766"/>
                  </a:lnTo>
                  <a:cubicBezTo>
                    <a:pt x="6261" y="3766"/>
                    <a:pt x="6234" y="3766"/>
                    <a:pt x="6210" y="3767"/>
                  </a:cubicBezTo>
                  <a:cubicBezTo>
                    <a:pt x="6207" y="3767"/>
                    <a:pt x="6204" y="3767"/>
                    <a:pt x="6200" y="3767"/>
                  </a:cubicBezTo>
                  <a:cubicBezTo>
                    <a:pt x="5989" y="3767"/>
                    <a:pt x="5650" y="3561"/>
                    <a:pt x="5304" y="3339"/>
                  </a:cubicBezTo>
                  <a:cubicBezTo>
                    <a:pt x="4805" y="3018"/>
                    <a:pt x="4246" y="2657"/>
                    <a:pt x="3605" y="2657"/>
                  </a:cubicBezTo>
                  <a:cubicBezTo>
                    <a:pt x="3580" y="2657"/>
                    <a:pt x="3555" y="2658"/>
                    <a:pt x="3530" y="2659"/>
                  </a:cubicBezTo>
                  <a:cubicBezTo>
                    <a:pt x="3527" y="2659"/>
                    <a:pt x="3524" y="2659"/>
                    <a:pt x="3521" y="2659"/>
                  </a:cubicBezTo>
                  <a:cubicBezTo>
                    <a:pt x="3277" y="2659"/>
                    <a:pt x="2656" y="2558"/>
                    <a:pt x="1226" y="1768"/>
                  </a:cubicBezTo>
                  <a:cubicBezTo>
                    <a:pt x="1016" y="1653"/>
                    <a:pt x="867" y="1449"/>
                    <a:pt x="822" y="1213"/>
                  </a:cubicBezTo>
                  <a:cubicBezTo>
                    <a:pt x="785" y="1029"/>
                    <a:pt x="813" y="838"/>
                    <a:pt x="900" y="671"/>
                  </a:cubicBezTo>
                  <a:close/>
                  <a:moveTo>
                    <a:pt x="825" y="0"/>
                  </a:moveTo>
                  <a:cubicBezTo>
                    <a:pt x="741" y="0"/>
                    <a:pt x="658" y="37"/>
                    <a:pt x="602" y="107"/>
                  </a:cubicBezTo>
                  <a:lnTo>
                    <a:pt x="544" y="179"/>
                  </a:lnTo>
                  <a:cubicBezTo>
                    <a:pt x="1" y="850"/>
                    <a:pt x="194" y="1850"/>
                    <a:pt x="950" y="2269"/>
                  </a:cubicBezTo>
                  <a:cubicBezTo>
                    <a:pt x="2092" y="2899"/>
                    <a:pt x="2947" y="3233"/>
                    <a:pt x="3479" y="3233"/>
                  </a:cubicBezTo>
                  <a:cubicBezTo>
                    <a:pt x="3506" y="3233"/>
                    <a:pt x="3531" y="3232"/>
                    <a:pt x="3556" y="3230"/>
                  </a:cubicBezTo>
                  <a:cubicBezTo>
                    <a:pt x="3570" y="3230"/>
                    <a:pt x="3585" y="3230"/>
                    <a:pt x="3599" y="3230"/>
                  </a:cubicBezTo>
                  <a:cubicBezTo>
                    <a:pt x="4067" y="3230"/>
                    <a:pt x="4541" y="3528"/>
                    <a:pt x="4995" y="3820"/>
                  </a:cubicBezTo>
                  <a:cubicBezTo>
                    <a:pt x="5397" y="4078"/>
                    <a:pt x="5783" y="4341"/>
                    <a:pt x="6159" y="4341"/>
                  </a:cubicBezTo>
                  <a:cubicBezTo>
                    <a:pt x="6184" y="4341"/>
                    <a:pt x="6210" y="4340"/>
                    <a:pt x="6236" y="4338"/>
                  </a:cubicBezTo>
                  <a:cubicBezTo>
                    <a:pt x="6249" y="4337"/>
                    <a:pt x="6263" y="4337"/>
                    <a:pt x="6279" y="4337"/>
                  </a:cubicBezTo>
                  <a:cubicBezTo>
                    <a:pt x="6608" y="4337"/>
                    <a:pt x="7514" y="4423"/>
                    <a:pt x="8472" y="4515"/>
                  </a:cubicBezTo>
                  <a:cubicBezTo>
                    <a:pt x="9762" y="4638"/>
                    <a:pt x="11209" y="4777"/>
                    <a:pt x="12001" y="4777"/>
                  </a:cubicBezTo>
                  <a:cubicBezTo>
                    <a:pt x="12078" y="4777"/>
                    <a:pt x="12151" y="4776"/>
                    <a:pt x="12217" y="4771"/>
                  </a:cubicBezTo>
                  <a:cubicBezTo>
                    <a:pt x="12779" y="4746"/>
                    <a:pt x="13146" y="4589"/>
                    <a:pt x="13306" y="4300"/>
                  </a:cubicBezTo>
                  <a:cubicBezTo>
                    <a:pt x="13491" y="3971"/>
                    <a:pt x="13318" y="3643"/>
                    <a:pt x="13298" y="3607"/>
                  </a:cubicBezTo>
                  <a:cubicBezTo>
                    <a:pt x="13274" y="3564"/>
                    <a:pt x="13238" y="3526"/>
                    <a:pt x="13196" y="3501"/>
                  </a:cubicBezTo>
                  <a:lnTo>
                    <a:pt x="13118" y="3455"/>
                  </a:lnTo>
                  <a:cubicBezTo>
                    <a:pt x="13075" y="3429"/>
                    <a:pt x="13027" y="3415"/>
                    <a:pt x="12977" y="3414"/>
                  </a:cubicBezTo>
                  <a:cubicBezTo>
                    <a:pt x="11426" y="3382"/>
                    <a:pt x="7617" y="3201"/>
                    <a:pt x="5759" y="2246"/>
                  </a:cubicBezTo>
                  <a:cubicBezTo>
                    <a:pt x="5031" y="1873"/>
                    <a:pt x="4270" y="1560"/>
                    <a:pt x="3534" y="1259"/>
                  </a:cubicBezTo>
                  <a:cubicBezTo>
                    <a:pt x="2578" y="868"/>
                    <a:pt x="1674" y="499"/>
                    <a:pt x="981" y="47"/>
                  </a:cubicBezTo>
                  <a:cubicBezTo>
                    <a:pt x="933" y="15"/>
                    <a:pt x="879" y="0"/>
                    <a:pt x="82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47"/>
            <p:cNvSpPr/>
            <p:nvPr/>
          </p:nvSpPr>
          <p:spPr>
            <a:xfrm>
              <a:off x="1766750" y="5135800"/>
              <a:ext cx="375625" cy="42400"/>
            </a:xfrm>
            <a:custGeom>
              <a:rect b="b" l="l" r="r" t="t"/>
              <a:pathLst>
                <a:path extrusionOk="0" h="1696" w="15025">
                  <a:moveTo>
                    <a:pt x="13914" y="1"/>
                  </a:moveTo>
                  <a:cubicBezTo>
                    <a:pt x="11577" y="213"/>
                    <a:pt x="8054" y="475"/>
                    <a:pt x="4896" y="475"/>
                  </a:cubicBezTo>
                  <a:cubicBezTo>
                    <a:pt x="3116" y="475"/>
                    <a:pt x="1453" y="392"/>
                    <a:pt x="183" y="170"/>
                  </a:cubicBezTo>
                  <a:lnTo>
                    <a:pt x="183" y="170"/>
                  </a:lnTo>
                  <a:cubicBezTo>
                    <a:pt x="38" y="991"/>
                    <a:pt x="1" y="1604"/>
                    <a:pt x="192" y="1659"/>
                  </a:cubicBezTo>
                  <a:cubicBezTo>
                    <a:pt x="280" y="1684"/>
                    <a:pt x="596" y="1695"/>
                    <a:pt x="1075" y="1695"/>
                  </a:cubicBezTo>
                  <a:cubicBezTo>
                    <a:pt x="3957" y="1695"/>
                    <a:pt x="12761" y="1301"/>
                    <a:pt x="13806" y="1254"/>
                  </a:cubicBezTo>
                  <a:cubicBezTo>
                    <a:pt x="15025" y="1199"/>
                    <a:pt x="14998" y="590"/>
                    <a:pt x="14998" y="590"/>
                  </a:cubicBezTo>
                  <a:lnTo>
                    <a:pt x="1391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47"/>
            <p:cNvSpPr/>
            <p:nvPr/>
          </p:nvSpPr>
          <p:spPr>
            <a:xfrm>
              <a:off x="1758850" y="5128675"/>
              <a:ext cx="390025" cy="56550"/>
            </a:xfrm>
            <a:custGeom>
              <a:rect b="b" l="l" r="r" t="t"/>
              <a:pathLst>
                <a:path extrusionOk="0" h="2262" w="15601">
                  <a:moveTo>
                    <a:pt x="14169" y="579"/>
                  </a:moveTo>
                  <a:lnTo>
                    <a:pt x="14954" y="1006"/>
                  </a:lnTo>
                  <a:cubicBezTo>
                    <a:pt x="14845" y="1114"/>
                    <a:pt x="14598" y="1230"/>
                    <a:pt x="14109" y="1252"/>
                  </a:cubicBezTo>
                  <a:cubicBezTo>
                    <a:pt x="8797" y="1491"/>
                    <a:pt x="3292" y="1695"/>
                    <a:pt x="1318" y="1695"/>
                  </a:cubicBezTo>
                  <a:cubicBezTo>
                    <a:pt x="1015" y="1695"/>
                    <a:pt x="795" y="1690"/>
                    <a:pt x="672" y="1680"/>
                  </a:cubicBezTo>
                  <a:cubicBezTo>
                    <a:pt x="658" y="1580"/>
                    <a:pt x="650" y="1335"/>
                    <a:pt x="735" y="783"/>
                  </a:cubicBezTo>
                  <a:cubicBezTo>
                    <a:pt x="1978" y="972"/>
                    <a:pt x="3544" y="1044"/>
                    <a:pt x="5208" y="1044"/>
                  </a:cubicBezTo>
                  <a:cubicBezTo>
                    <a:pt x="8354" y="1044"/>
                    <a:pt x="11849" y="787"/>
                    <a:pt x="14169" y="579"/>
                  </a:cubicBezTo>
                  <a:close/>
                  <a:moveTo>
                    <a:pt x="14225" y="0"/>
                  </a:moveTo>
                  <a:cubicBezTo>
                    <a:pt x="14218" y="0"/>
                    <a:pt x="14211" y="1"/>
                    <a:pt x="14204" y="1"/>
                  </a:cubicBezTo>
                  <a:cubicBezTo>
                    <a:pt x="11894" y="210"/>
                    <a:pt x="8363" y="473"/>
                    <a:pt x="5206" y="473"/>
                  </a:cubicBezTo>
                  <a:cubicBezTo>
                    <a:pt x="3445" y="473"/>
                    <a:pt x="1800" y="391"/>
                    <a:pt x="548" y="173"/>
                  </a:cubicBezTo>
                  <a:cubicBezTo>
                    <a:pt x="528" y="169"/>
                    <a:pt x="509" y="167"/>
                    <a:pt x="491" y="167"/>
                  </a:cubicBezTo>
                  <a:cubicBezTo>
                    <a:pt x="355" y="167"/>
                    <a:pt x="240" y="269"/>
                    <a:pt x="216" y="405"/>
                  </a:cubicBezTo>
                  <a:cubicBezTo>
                    <a:pt x="0" y="1639"/>
                    <a:pt x="57" y="2114"/>
                    <a:pt x="430" y="2220"/>
                  </a:cubicBezTo>
                  <a:cubicBezTo>
                    <a:pt x="535" y="2249"/>
                    <a:pt x="899" y="2262"/>
                    <a:pt x="1450" y="2262"/>
                  </a:cubicBezTo>
                  <a:cubicBezTo>
                    <a:pt x="4067" y="2262"/>
                    <a:pt x="10898" y="1970"/>
                    <a:pt x="14135" y="1824"/>
                  </a:cubicBezTo>
                  <a:cubicBezTo>
                    <a:pt x="14719" y="1798"/>
                    <a:pt x="15140" y="1648"/>
                    <a:pt x="15386" y="1380"/>
                  </a:cubicBezTo>
                  <a:cubicBezTo>
                    <a:pt x="15601" y="1144"/>
                    <a:pt x="15601" y="907"/>
                    <a:pt x="15600" y="862"/>
                  </a:cubicBezTo>
                  <a:cubicBezTo>
                    <a:pt x="15595" y="761"/>
                    <a:pt x="15538" y="671"/>
                    <a:pt x="15450" y="623"/>
                  </a:cubicBezTo>
                  <a:lnTo>
                    <a:pt x="14366" y="34"/>
                  </a:lnTo>
                  <a:cubicBezTo>
                    <a:pt x="14322" y="12"/>
                    <a:pt x="14274" y="0"/>
                    <a:pt x="1422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2" name="Google Shape;2472;p47"/>
          <p:cNvGrpSpPr/>
          <p:nvPr/>
        </p:nvGrpSpPr>
        <p:grpSpPr>
          <a:xfrm>
            <a:off x="650047" y="1932873"/>
            <a:ext cx="3136184" cy="2856336"/>
            <a:chOff x="962450" y="238100"/>
            <a:chExt cx="5751300" cy="5238100"/>
          </a:xfrm>
        </p:grpSpPr>
        <p:sp>
          <p:nvSpPr>
            <p:cNvPr id="2473" name="Google Shape;2473;p47"/>
            <p:cNvSpPr/>
            <p:nvPr/>
          </p:nvSpPr>
          <p:spPr>
            <a:xfrm>
              <a:off x="962450" y="238100"/>
              <a:ext cx="5751300" cy="5155000"/>
            </a:xfrm>
            <a:custGeom>
              <a:rect b="b" l="l" r="r" t="t"/>
              <a:pathLst>
                <a:path extrusionOk="0" h="206200" w="230052">
                  <a:moveTo>
                    <a:pt x="102974" y="1"/>
                  </a:moveTo>
                  <a:cubicBezTo>
                    <a:pt x="98160" y="1"/>
                    <a:pt x="93442" y="789"/>
                    <a:pt x="89459" y="2228"/>
                  </a:cubicBezTo>
                  <a:cubicBezTo>
                    <a:pt x="72174" y="8474"/>
                    <a:pt x="74478" y="22392"/>
                    <a:pt x="59497" y="32184"/>
                  </a:cubicBezTo>
                  <a:cubicBezTo>
                    <a:pt x="44516" y="41977"/>
                    <a:pt x="30110" y="38539"/>
                    <a:pt x="15706" y="51234"/>
                  </a:cubicBezTo>
                  <a:cubicBezTo>
                    <a:pt x="1301" y="63930"/>
                    <a:pt x="1" y="87997"/>
                    <a:pt x="5910" y="99256"/>
                  </a:cubicBezTo>
                  <a:cubicBezTo>
                    <a:pt x="11821" y="110515"/>
                    <a:pt x="18587" y="118762"/>
                    <a:pt x="12825" y="138129"/>
                  </a:cubicBezTo>
                  <a:cubicBezTo>
                    <a:pt x="7063" y="157496"/>
                    <a:pt x="7639" y="179991"/>
                    <a:pt x="30689" y="191829"/>
                  </a:cubicBezTo>
                  <a:cubicBezTo>
                    <a:pt x="35157" y="194125"/>
                    <a:pt x="39430" y="195026"/>
                    <a:pt x="43526" y="195026"/>
                  </a:cubicBezTo>
                  <a:cubicBezTo>
                    <a:pt x="58540" y="195026"/>
                    <a:pt x="71160" y="182906"/>
                    <a:pt x="82213" y="182906"/>
                  </a:cubicBezTo>
                  <a:cubicBezTo>
                    <a:pt x="83696" y="182906"/>
                    <a:pt x="85150" y="183124"/>
                    <a:pt x="86579" y="183619"/>
                  </a:cubicBezTo>
                  <a:cubicBezTo>
                    <a:pt x="99641" y="188143"/>
                    <a:pt x="122779" y="206199"/>
                    <a:pt x="149118" y="206199"/>
                  </a:cubicBezTo>
                  <a:cubicBezTo>
                    <a:pt x="152986" y="206199"/>
                    <a:pt x="156923" y="205810"/>
                    <a:pt x="160908" y="204931"/>
                  </a:cubicBezTo>
                  <a:cubicBezTo>
                    <a:pt x="192023" y="198068"/>
                    <a:pt x="178195" y="174485"/>
                    <a:pt x="198361" y="167774"/>
                  </a:cubicBezTo>
                  <a:cubicBezTo>
                    <a:pt x="218527" y="161063"/>
                    <a:pt x="230051" y="137885"/>
                    <a:pt x="223138" y="113418"/>
                  </a:cubicBezTo>
                  <a:cubicBezTo>
                    <a:pt x="216223" y="88949"/>
                    <a:pt x="198936" y="84248"/>
                    <a:pt x="202970" y="68845"/>
                  </a:cubicBezTo>
                  <a:cubicBezTo>
                    <a:pt x="206014" y="57223"/>
                    <a:pt x="210094" y="46044"/>
                    <a:pt x="202339" y="34863"/>
                  </a:cubicBezTo>
                  <a:cubicBezTo>
                    <a:pt x="193280" y="21800"/>
                    <a:pt x="178398" y="15485"/>
                    <a:pt x="163366" y="15485"/>
                  </a:cubicBezTo>
                  <a:cubicBezTo>
                    <a:pt x="161783" y="15485"/>
                    <a:pt x="160199" y="15555"/>
                    <a:pt x="158620" y="15695"/>
                  </a:cubicBezTo>
                  <a:cubicBezTo>
                    <a:pt x="155939" y="15932"/>
                    <a:pt x="153087" y="16107"/>
                    <a:pt x="150191" y="16107"/>
                  </a:cubicBezTo>
                  <a:cubicBezTo>
                    <a:pt x="146408" y="16107"/>
                    <a:pt x="142552" y="15808"/>
                    <a:pt x="138910" y="14960"/>
                  </a:cubicBezTo>
                  <a:cubicBezTo>
                    <a:pt x="131547" y="13246"/>
                    <a:pt x="128157" y="9128"/>
                    <a:pt x="122308" y="5219"/>
                  </a:cubicBezTo>
                  <a:lnTo>
                    <a:pt x="122283" y="5202"/>
                  </a:lnTo>
                  <a:cubicBezTo>
                    <a:pt x="116888" y="1602"/>
                    <a:pt x="109834" y="1"/>
                    <a:pt x="102974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47"/>
            <p:cNvSpPr/>
            <p:nvPr/>
          </p:nvSpPr>
          <p:spPr>
            <a:xfrm>
              <a:off x="1030525" y="242725"/>
              <a:ext cx="5561175" cy="5150350"/>
            </a:xfrm>
            <a:custGeom>
              <a:rect b="b" l="l" r="r" t="t"/>
              <a:pathLst>
                <a:path extrusionOk="0" h="206014" w="222447">
                  <a:moveTo>
                    <a:pt x="110280" y="112230"/>
                  </a:moveTo>
                  <a:lnTo>
                    <a:pt x="110417" y="112549"/>
                  </a:lnTo>
                  <a:lnTo>
                    <a:pt x="110251" y="112325"/>
                  </a:lnTo>
                  <a:lnTo>
                    <a:pt x="110280" y="112230"/>
                  </a:lnTo>
                  <a:close/>
                  <a:moveTo>
                    <a:pt x="109811" y="112342"/>
                  </a:moveTo>
                  <a:lnTo>
                    <a:pt x="110049" y="112595"/>
                  </a:lnTo>
                  <a:lnTo>
                    <a:pt x="109817" y="112440"/>
                  </a:lnTo>
                  <a:lnTo>
                    <a:pt x="109811" y="112342"/>
                  </a:lnTo>
                  <a:close/>
                  <a:moveTo>
                    <a:pt x="110758" y="112287"/>
                  </a:moveTo>
                  <a:lnTo>
                    <a:pt x="110778" y="112633"/>
                  </a:lnTo>
                  <a:lnTo>
                    <a:pt x="110699" y="112366"/>
                  </a:lnTo>
                  <a:lnTo>
                    <a:pt x="110758" y="112287"/>
                  </a:lnTo>
                  <a:close/>
                  <a:moveTo>
                    <a:pt x="109408" y="112607"/>
                  </a:moveTo>
                  <a:lnTo>
                    <a:pt x="109718" y="112763"/>
                  </a:lnTo>
                  <a:lnTo>
                    <a:pt x="109446" y="112698"/>
                  </a:lnTo>
                  <a:lnTo>
                    <a:pt x="109408" y="112607"/>
                  </a:lnTo>
                  <a:close/>
                  <a:moveTo>
                    <a:pt x="111190" y="112504"/>
                  </a:moveTo>
                  <a:lnTo>
                    <a:pt x="111090" y="112836"/>
                  </a:lnTo>
                  <a:lnTo>
                    <a:pt x="111107" y="112558"/>
                  </a:lnTo>
                  <a:lnTo>
                    <a:pt x="111190" y="112504"/>
                  </a:lnTo>
                  <a:close/>
                  <a:moveTo>
                    <a:pt x="109120" y="112994"/>
                  </a:moveTo>
                  <a:lnTo>
                    <a:pt x="109464" y="113034"/>
                  </a:lnTo>
                  <a:lnTo>
                    <a:pt x="109187" y="113066"/>
                  </a:lnTo>
                  <a:lnTo>
                    <a:pt x="109120" y="112994"/>
                  </a:lnTo>
                  <a:close/>
                  <a:moveTo>
                    <a:pt x="111520" y="112854"/>
                  </a:moveTo>
                  <a:lnTo>
                    <a:pt x="111312" y="113133"/>
                  </a:lnTo>
                  <a:lnTo>
                    <a:pt x="111424" y="112877"/>
                  </a:lnTo>
                  <a:lnTo>
                    <a:pt x="111520" y="112854"/>
                  </a:lnTo>
                  <a:close/>
                  <a:moveTo>
                    <a:pt x="111613" y="113286"/>
                  </a:moveTo>
                  <a:lnTo>
                    <a:pt x="111712" y="113297"/>
                  </a:lnTo>
                  <a:lnTo>
                    <a:pt x="111421" y="113488"/>
                  </a:lnTo>
                  <a:lnTo>
                    <a:pt x="111613" y="113286"/>
                  </a:lnTo>
                  <a:close/>
                  <a:moveTo>
                    <a:pt x="109319" y="113376"/>
                  </a:moveTo>
                  <a:lnTo>
                    <a:pt x="109069" y="113500"/>
                  </a:lnTo>
                  <a:lnTo>
                    <a:pt x="108981" y="113456"/>
                  </a:lnTo>
                  <a:lnTo>
                    <a:pt x="109319" y="113376"/>
                  </a:lnTo>
                  <a:close/>
                  <a:moveTo>
                    <a:pt x="111650" y="113734"/>
                  </a:moveTo>
                  <a:lnTo>
                    <a:pt x="111739" y="113779"/>
                  </a:lnTo>
                  <a:lnTo>
                    <a:pt x="111401" y="113859"/>
                  </a:lnTo>
                  <a:lnTo>
                    <a:pt x="111401" y="113859"/>
                  </a:lnTo>
                  <a:lnTo>
                    <a:pt x="111650" y="113734"/>
                  </a:lnTo>
                  <a:close/>
                  <a:moveTo>
                    <a:pt x="109300" y="113746"/>
                  </a:moveTo>
                  <a:lnTo>
                    <a:pt x="109108" y="113949"/>
                  </a:lnTo>
                  <a:lnTo>
                    <a:pt x="109009" y="113937"/>
                  </a:lnTo>
                  <a:lnTo>
                    <a:pt x="109300" y="113746"/>
                  </a:lnTo>
                  <a:close/>
                  <a:moveTo>
                    <a:pt x="110332" y="113136"/>
                  </a:moveTo>
                  <a:lnTo>
                    <a:pt x="110498" y="113155"/>
                  </a:lnTo>
                  <a:lnTo>
                    <a:pt x="110648" y="113231"/>
                  </a:lnTo>
                  <a:lnTo>
                    <a:pt x="110763" y="113352"/>
                  </a:lnTo>
                  <a:lnTo>
                    <a:pt x="110829" y="113505"/>
                  </a:lnTo>
                  <a:lnTo>
                    <a:pt x="110840" y="113673"/>
                  </a:lnTo>
                  <a:lnTo>
                    <a:pt x="110790" y="113834"/>
                  </a:lnTo>
                  <a:lnTo>
                    <a:pt x="110691" y="113968"/>
                  </a:lnTo>
                  <a:lnTo>
                    <a:pt x="110551" y="114059"/>
                  </a:lnTo>
                  <a:lnTo>
                    <a:pt x="110387" y="114099"/>
                  </a:lnTo>
                  <a:lnTo>
                    <a:pt x="110222" y="114080"/>
                  </a:lnTo>
                  <a:lnTo>
                    <a:pt x="110072" y="114004"/>
                  </a:lnTo>
                  <a:lnTo>
                    <a:pt x="109957" y="113882"/>
                  </a:lnTo>
                  <a:lnTo>
                    <a:pt x="109891" y="113728"/>
                  </a:lnTo>
                  <a:lnTo>
                    <a:pt x="109881" y="113562"/>
                  </a:lnTo>
                  <a:lnTo>
                    <a:pt x="109929" y="113401"/>
                  </a:lnTo>
                  <a:lnTo>
                    <a:pt x="110029" y="113267"/>
                  </a:lnTo>
                  <a:lnTo>
                    <a:pt x="110169" y="113174"/>
                  </a:lnTo>
                  <a:lnTo>
                    <a:pt x="110332" y="113136"/>
                  </a:lnTo>
                  <a:close/>
                  <a:moveTo>
                    <a:pt x="111533" y="114169"/>
                  </a:moveTo>
                  <a:lnTo>
                    <a:pt x="111600" y="114241"/>
                  </a:lnTo>
                  <a:lnTo>
                    <a:pt x="111600" y="114241"/>
                  </a:lnTo>
                  <a:lnTo>
                    <a:pt x="111255" y="114200"/>
                  </a:lnTo>
                  <a:lnTo>
                    <a:pt x="111533" y="114169"/>
                  </a:lnTo>
                  <a:close/>
                  <a:moveTo>
                    <a:pt x="109408" y="114101"/>
                  </a:moveTo>
                  <a:lnTo>
                    <a:pt x="109296" y="114358"/>
                  </a:lnTo>
                  <a:lnTo>
                    <a:pt x="109200" y="114381"/>
                  </a:lnTo>
                  <a:lnTo>
                    <a:pt x="109408" y="114101"/>
                  </a:lnTo>
                  <a:close/>
                  <a:moveTo>
                    <a:pt x="111002" y="114471"/>
                  </a:moveTo>
                  <a:lnTo>
                    <a:pt x="111273" y="114537"/>
                  </a:lnTo>
                  <a:lnTo>
                    <a:pt x="111312" y="114628"/>
                  </a:lnTo>
                  <a:lnTo>
                    <a:pt x="111312" y="114628"/>
                  </a:lnTo>
                  <a:lnTo>
                    <a:pt x="111002" y="114471"/>
                  </a:lnTo>
                  <a:close/>
                  <a:moveTo>
                    <a:pt x="109631" y="114398"/>
                  </a:moveTo>
                  <a:lnTo>
                    <a:pt x="109614" y="114677"/>
                  </a:lnTo>
                  <a:lnTo>
                    <a:pt x="109531" y="114731"/>
                  </a:lnTo>
                  <a:lnTo>
                    <a:pt x="109631" y="114398"/>
                  </a:lnTo>
                  <a:close/>
                  <a:moveTo>
                    <a:pt x="110672" y="114640"/>
                  </a:moveTo>
                  <a:lnTo>
                    <a:pt x="110904" y="114793"/>
                  </a:lnTo>
                  <a:lnTo>
                    <a:pt x="110910" y="114893"/>
                  </a:lnTo>
                  <a:lnTo>
                    <a:pt x="110672" y="114640"/>
                  </a:lnTo>
                  <a:close/>
                  <a:moveTo>
                    <a:pt x="109941" y="114600"/>
                  </a:moveTo>
                  <a:lnTo>
                    <a:pt x="110020" y="114868"/>
                  </a:lnTo>
                  <a:lnTo>
                    <a:pt x="109962" y="114948"/>
                  </a:lnTo>
                  <a:lnTo>
                    <a:pt x="109941" y="114600"/>
                  </a:lnTo>
                  <a:close/>
                  <a:moveTo>
                    <a:pt x="110302" y="114684"/>
                  </a:moveTo>
                  <a:lnTo>
                    <a:pt x="110469" y="114910"/>
                  </a:lnTo>
                  <a:lnTo>
                    <a:pt x="110440" y="115003"/>
                  </a:lnTo>
                  <a:lnTo>
                    <a:pt x="110302" y="114684"/>
                  </a:lnTo>
                  <a:close/>
                  <a:moveTo>
                    <a:pt x="104234" y="1"/>
                  </a:moveTo>
                  <a:lnTo>
                    <a:pt x="110755" y="112213"/>
                  </a:lnTo>
                  <a:lnTo>
                    <a:pt x="110678" y="112294"/>
                  </a:lnTo>
                  <a:lnTo>
                    <a:pt x="79198" y="6022"/>
                  </a:lnTo>
                  <a:cubicBezTo>
                    <a:pt x="74748" y="9347"/>
                    <a:pt x="72244" y="13504"/>
                    <a:pt x="69568" y="17815"/>
                  </a:cubicBezTo>
                  <a:lnTo>
                    <a:pt x="110251" y="112163"/>
                  </a:lnTo>
                  <a:lnTo>
                    <a:pt x="110206" y="112265"/>
                  </a:lnTo>
                  <a:lnTo>
                    <a:pt x="52601" y="34415"/>
                  </a:lnTo>
                  <a:cubicBezTo>
                    <a:pt x="48537" y="36485"/>
                    <a:pt x="44514" y="37772"/>
                    <a:pt x="40518" y="38876"/>
                  </a:cubicBezTo>
                  <a:lnTo>
                    <a:pt x="109759" y="112288"/>
                  </a:lnTo>
                  <a:lnTo>
                    <a:pt x="109753" y="112399"/>
                  </a:lnTo>
                  <a:lnTo>
                    <a:pt x="14793" y="49546"/>
                  </a:lnTo>
                  <a:cubicBezTo>
                    <a:pt x="14190" y="50024"/>
                    <a:pt x="13587" y="50518"/>
                    <a:pt x="12983" y="51049"/>
                  </a:cubicBezTo>
                  <a:cubicBezTo>
                    <a:pt x="9931" y="53739"/>
                    <a:pt x="7472" y="56943"/>
                    <a:pt x="5541" y="60425"/>
                  </a:cubicBezTo>
                  <a:lnTo>
                    <a:pt x="109342" y="112575"/>
                  </a:lnTo>
                  <a:lnTo>
                    <a:pt x="109373" y="112680"/>
                  </a:lnTo>
                  <a:lnTo>
                    <a:pt x="1" y="86422"/>
                  </a:lnTo>
                  <a:lnTo>
                    <a:pt x="1" y="86422"/>
                  </a:lnTo>
                  <a:cubicBezTo>
                    <a:pt x="341" y="91335"/>
                    <a:pt x="1449" y="95760"/>
                    <a:pt x="3187" y="99071"/>
                  </a:cubicBezTo>
                  <a:cubicBezTo>
                    <a:pt x="3477" y="99621"/>
                    <a:pt x="3767" y="100163"/>
                    <a:pt x="4058" y="100699"/>
                  </a:cubicBezTo>
                  <a:lnTo>
                    <a:pt x="109045" y="112986"/>
                  </a:lnTo>
                  <a:lnTo>
                    <a:pt x="109111" y="113075"/>
                  </a:lnTo>
                  <a:lnTo>
                    <a:pt x="12288" y="124106"/>
                  </a:lnTo>
                  <a:cubicBezTo>
                    <a:pt x="12327" y="127780"/>
                    <a:pt x="11778" y="131934"/>
                    <a:pt x="10425" y="136800"/>
                  </a:cubicBezTo>
                  <a:lnTo>
                    <a:pt x="108909" y="113473"/>
                  </a:lnTo>
                  <a:lnTo>
                    <a:pt x="109001" y="113534"/>
                  </a:lnTo>
                  <a:lnTo>
                    <a:pt x="7547" y="164117"/>
                  </a:lnTo>
                  <a:cubicBezTo>
                    <a:pt x="8256" y="168831"/>
                    <a:pt x="9754" y="173372"/>
                    <a:pt x="12270" y="177545"/>
                  </a:cubicBezTo>
                  <a:lnTo>
                    <a:pt x="108947" y="113978"/>
                  </a:lnTo>
                  <a:lnTo>
                    <a:pt x="109055" y="114004"/>
                  </a:lnTo>
                  <a:lnTo>
                    <a:pt x="33340" y="193791"/>
                  </a:lnTo>
                  <a:cubicBezTo>
                    <a:pt x="35891" y="194524"/>
                    <a:pt x="38376" y="194840"/>
                    <a:pt x="40798" y="194840"/>
                  </a:cubicBezTo>
                  <a:cubicBezTo>
                    <a:pt x="44116" y="194840"/>
                    <a:pt x="47317" y="194248"/>
                    <a:pt x="50411" y="193326"/>
                  </a:cubicBezTo>
                  <a:lnTo>
                    <a:pt x="109156" y="114440"/>
                  </a:lnTo>
                  <a:lnTo>
                    <a:pt x="109266" y="114428"/>
                  </a:lnTo>
                  <a:lnTo>
                    <a:pt x="79571" y="182722"/>
                  </a:lnTo>
                  <a:cubicBezTo>
                    <a:pt x="81025" y="182729"/>
                    <a:pt x="82452" y="182948"/>
                    <a:pt x="83856" y="183434"/>
                  </a:cubicBezTo>
                  <a:cubicBezTo>
                    <a:pt x="85254" y="183919"/>
                    <a:pt x="86768" y="184558"/>
                    <a:pt x="88389" y="185314"/>
                  </a:cubicBezTo>
                  <a:lnTo>
                    <a:pt x="109509" y="114802"/>
                  </a:lnTo>
                  <a:lnTo>
                    <a:pt x="109609" y="114753"/>
                  </a:lnTo>
                  <a:lnTo>
                    <a:pt x="104776" y="193771"/>
                  </a:lnTo>
                  <a:cubicBezTo>
                    <a:pt x="107955" y="195391"/>
                    <a:pt x="111311" y="197023"/>
                    <a:pt x="114819" y="198543"/>
                  </a:cubicBezTo>
                  <a:lnTo>
                    <a:pt x="109966" y="115021"/>
                  </a:lnTo>
                  <a:lnTo>
                    <a:pt x="110042" y="114941"/>
                  </a:lnTo>
                  <a:lnTo>
                    <a:pt x="136792" y="205246"/>
                  </a:lnTo>
                  <a:cubicBezTo>
                    <a:pt x="139937" y="205738"/>
                    <a:pt x="143144" y="206014"/>
                    <a:pt x="146400" y="206014"/>
                  </a:cubicBezTo>
                  <a:cubicBezTo>
                    <a:pt x="147476" y="206014"/>
                    <a:pt x="148557" y="205983"/>
                    <a:pt x="149643" y="205921"/>
                  </a:cubicBezTo>
                  <a:lnTo>
                    <a:pt x="110470" y="115072"/>
                  </a:lnTo>
                  <a:lnTo>
                    <a:pt x="110515" y="114970"/>
                  </a:lnTo>
                  <a:lnTo>
                    <a:pt x="172423" y="198633"/>
                  </a:lnTo>
                  <a:cubicBezTo>
                    <a:pt x="176323" y="195605"/>
                    <a:pt x="178505" y="191987"/>
                    <a:pt x="180127" y="188277"/>
                  </a:cubicBezTo>
                  <a:lnTo>
                    <a:pt x="110961" y="114947"/>
                  </a:lnTo>
                  <a:lnTo>
                    <a:pt x="110968" y="114835"/>
                  </a:lnTo>
                  <a:lnTo>
                    <a:pt x="192588" y="168858"/>
                  </a:lnTo>
                  <a:cubicBezTo>
                    <a:pt x="193571" y="168359"/>
                    <a:pt x="194591" y="167936"/>
                    <a:pt x="195638" y="167589"/>
                  </a:cubicBezTo>
                  <a:cubicBezTo>
                    <a:pt x="199352" y="166353"/>
                    <a:pt x="202846" y="164531"/>
                    <a:pt x="205986" y="162191"/>
                  </a:cubicBezTo>
                  <a:lnTo>
                    <a:pt x="111379" y="114660"/>
                  </a:lnTo>
                  <a:lnTo>
                    <a:pt x="111347" y="114555"/>
                  </a:lnTo>
                  <a:lnTo>
                    <a:pt x="220545" y="140771"/>
                  </a:lnTo>
                  <a:cubicBezTo>
                    <a:pt x="221794" y="136507"/>
                    <a:pt x="222446" y="131946"/>
                    <a:pt x="222420" y="127209"/>
                  </a:cubicBezTo>
                  <a:lnTo>
                    <a:pt x="111674" y="114249"/>
                  </a:lnTo>
                  <a:lnTo>
                    <a:pt x="111609" y="114159"/>
                  </a:lnTo>
                  <a:lnTo>
                    <a:pt x="216103" y="102253"/>
                  </a:lnTo>
                  <a:cubicBezTo>
                    <a:pt x="213778" y="97725"/>
                    <a:pt x="211166" y="94053"/>
                    <a:pt x="208713" y="90809"/>
                  </a:cubicBezTo>
                  <a:lnTo>
                    <a:pt x="111811" y="113762"/>
                  </a:lnTo>
                  <a:lnTo>
                    <a:pt x="111719" y="113701"/>
                  </a:lnTo>
                  <a:lnTo>
                    <a:pt x="200019" y="69675"/>
                  </a:lnTo>
                  <a:cubicBezTo>
                    <a:pt x="200089" y="69341"/>
                    <a:pt x="200156" y="69006"/>
                    <a:pt x="200247" y="68660"/>
                  </a:cubicBezTo>
                  <a:cubicBezTo>
                    <a:pt x="201661" y="63261"/>
                    <a:pt x="203297" y="57957"/>
                    <a:pt x="203868" y="52703"/>
                  </a:cubicBezTo>
                  <a:lnTo>
                    <a:pt x="203868" y="52703"/>
                  </a:lnTo>
                  <a:lnTo>
                    <a:pt x="111773" y="113257"/>
                  </a:lnTo>
                  <a:lnTo>
                    <a:pt x="111665" y="113231"/>
                  </a:lnTo>
                  <a:lnTo>
                    <a:pt x="193180" y="27331"/>
                  </a:lnTo>
                  <a:cubicBezTo>
                    <a:pt x="189554" y="24030"/>
                    <a:pt x="185444" y="21425"/>
                    <a:pt x="181047" y="19492"/>
                  </a:cubicBezTo>
                  <a:lnTo>
                    <a:pt x="111564" y="112795"/>
                  </a:lnTo>
                  <a:lnTo>
                    <a:pt x="111455" y="112807"/>
                  </a:lnTo>
                  <a:lnTo>
                    <a:pt x="153684" y="15686"/>
                  </a:lnTo>
                  <a:lnTo>
                    <a:pt x="153684" y="15686"/>
                  </a:lnTo>
                  <a:cubicBezTo>
                    <a:pt x="151675" y="15827"/>
                    <a:pt x="149594" y="15920"/>
                    <a:pt x="147490" y="15920"/>
                  </a:cubicBezTo>
                  <a:cubicBezTo>
                    <a:pt x="145081" y="15920"/>
                    <a:pt x="142642" y="15799"/>
                    <a:pt x="140248" y="15493"/>
                  </a:cubicBezTo>
                  <a:lnTo>
                    <a:pt x="111210" y="112433"/>
                  </a:lnTo>
                  <a:lnTo>
                    <a:pt x="111112" y="112482"/>
                  </a:lnTo>
                  <a:lnTo>
                    <a:pt x="117752" y="3918"/>
                  </a:lnTo>
                  <a:cubicBezTo>
                    <a:pt x="113747" y="1703"/>
                    <a:pt x="109031" y="442"/>
                    <a:pt x="104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47"/>
            <p:cNvSpPr/>
            <p:nvPr/>
          </p:nvSpPr>
          <p:spPr>
            <a:xfrm>
              <a:off x="1506350" y="5243875"/>
              <a:ext cx="4508750" cy="232325"/>
            </a:xfrm>
            <a:custGeom>
              <a:rect b="b" l="l" r="r" t="t"/>
              <a:pathLst>
                <a:path extrusionOk="0" h="9293" w="180350">
                  <a:moveTo>
                    <a:pt x="90174" y="0"/>
                  </a:moveTo>
                  <a:cubicBezTo>
                    <a:pt x="66259" y="0"/>
                    <a:pt x="43323" y="490"/>
                    <a:pt x="26412" y="1362"/>
                  </a:cubicBezTo>
                  <a:cubicBezTo>
                    <a:pt x="9501" y="2232"/>
                    <a:pt x="0" y="3414"/>
                    <a:pt x="0" y="4646"/>
                  </a:cubicBezTo>
                  <a:cubicBezTo>
                    <a:pt x="0" y="5879"/>
                    <a:pt x="9501" y="7060"/>
                    <a:pt x="26412" y="7931"/>
                  </a:cubicBezTo>
                  <a:cubicBezTo>
                    <a:pt x="43323" y="8803"/>
                    <a:pt x="66259" y="9292"/>
                    <a:pt x="90174" y="9292"/>
                  </a:cubicBezTo>
                  <a:cubicBezTo>
                    <a:pt x="114090" y="9292"/>
                    <a:pt x="137027" y="8803"/>
                    <a:pt x="153938" y="7931"/>
                  </a:cubicBezTo>
                  <a:cubicBezTo>
                    <a:pt x="170849" y="7060"/>
                    <a:pt x="180349" y="5879"/>
                    <a:pt x="180349" y="4646"/>
                  </a:cubicBezTo>
                  <a:cubicBezTo>
                    <a:pt x="180349" y="3414"/>
                    <a:pt x="170849" y="2232"/>
                    <a:pt x="153938" y="1362"/>
                  </a:cubicBezTo>
                  <a:cubicBezTo>
                    <a:pt x="137027" y="490"/>
                    <a:pt x="114090" y="0"/>
                    <a:pt x="90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47"/>
            <p:cNvSpPr/>
            <p:nvPr/>
          </p:nvSpPr>
          <p:spPr>
            <a:xfrm>
              <a:off x="2371200" y="3301350"/>
              <a:ext cx="2908425" cy="1849500"/>
            </a:xfrm>
            <a:custGeom>
              <a:rect b="b" l="l" r="r" t="t"/>
              <a:pathLst>
                <a:path extrusionOk="0" h="73980" w="116337">
                  <a:moveTo>
                    <a:pt x="64" y="0"/>
                  </a:moveTo>
                  <a:cubicBezTo>
                    <a:pt x="29" y="0"/>
                    <a:pt x="1" y="30"/>
                    <a:pt x="1" y="64"/>
                  </a:cubicBezTo>
                  <a:lnTo>
                    <a:pt x="1" y="73979"/>
                  </a:lnTo>
                  <a:lnTo>
                    <a:pt x="116337" y="73979"/>
                  </a:lnTo>
                  <a:lnTo>
                    <a:pt x="116337" y="64"/>
                  </a:lnTo>
                  <a:cubicBezTo>
                    <a:pt x="116337" y="29"/>
                    <a:pt x="116308" y="0"/>
                    <a:pt x="116273" y="0"/>
                  </a:cubicBezTo>
                  <a:lnTo>
                    <a:pt x="67" y="0"/>
                  </a:lnTo>
                  <a:cubicBezTo>
                    <a:pt x="66" y="0"/>
                    <a:pt x="65" y="0"/>
                    <a:pt x="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47"/>
            <p:cNvSpPr/>
            <p:nvPr/>
          </p:nvSpPr>
          <p:spPr>
            <a:xfrm>
              <a:off x="2364000" y="3294125"/>
              <a:ext cx="2922825" cy="1863925"/>
            </a:xfrm>
            <a:custGeom>
              <a:rect b="b" l="l" r="r" t="t"/>
              <a:pathLst>
                <a:path extrusionOk="0" h="74557" w="116913">
                  <a:moveTo>
                    <a:pt x="114150" y="577"/>
                  </a:moveTo>
                  <a:cubicBezTo>
                    <a:pt x="115356" y="577"/>
                    <a:pt x="116337" y="1557"/>
                    <a:pt x="116337" y="2764"/>
                  </a:cubicBezTo>
                  <a:lnTo>
                    <a:pt x="116337" y="73981"/>
                  </a:lnTo>
                  <a:lnTo>
                    <a:pt x="578" y="73981"/>
                  </a:lnTo>
                  <a:lnTo>
                    <a:pt x="576" y="2764"/>
                  </a:lnTo>
                  <a:cubicBezTo>
                    <a:pt x="576" y="1557"/>
                    <a:pt x="1558" y="577"/>
                    <a:pt x="2764" y="577"/>
                  </a:cubicBezTo>
                  <a:close/>
                  <a:moveTo>
                    <a:pt x="2764" y="0"/>
                  </a:moveTo>
                  <a:cubicBezTo>
                    <a:pt x="1240" y="0"/>
                    <a:pt x="1" y="1240"/>
                    <a:pt x="1" y="2764"/>
                  </a:cubicBezTo>
                  <a:lnTo>
                    <a:pt x="1" y="74268"/>
                  </a:lnTo>
                  <a:cubicBezTo>
                    <a:pt x="1" y="74427"/>
                    <a:pt x="130" y="74556"/>
                    <a:pt x="289" y="74556"/>
                  </a:cubicBezTo>
                  <a:lnTo>
                    <a:pt x="116625" y="74556"/>
                  </a:lnTo>
                  <a:cubicBezTo>
                    <a:pt x="116783" y="74556"/>
                    <a:pt x="116913" y="74427"/>
                    <a:pt x="116913" y="74268"/>
                  </a:cubicBezTo>
                  <a:lnTo>
                    <a:pt x="116913" y="2764"/>
                  </a:lnTo>
                  <a:cubicBezTo>
                    <a:pt x="116913" y="1240"/>
                    <a:pt x="115672" y="0"/>
                    <a:pt x="114149" y="0"/>
                  </a:cubicBez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47"/>
            <p:cNvSpPr/>
            <p:nvPr/>
          </p:nvSpPr>
          <p:spPr>
            <a:xfrm>
              <a:off x="2520625" y="3441725"/>
              <a:ext cx="2609575" cy="1734000"/>
            </a:xfrm>
            <a:custGeom>
              <a:rect b="b" l="l" r="r" t="t"/>
              <a:pathLst>
                <a:path extrusionOk="0" h="69360" w="104383">
                  <a:moveTo>
                    <a:pt x="64" y="1"/>
                  </a:moveTo>
                  <a:cubicBezTo>
                    <a:pt x="29" y="1"/>
                    <a:pt x="0" y="30"/>
                    <a:pt x="0" y="65"/>
                  </a:cubicBezTo>
                  <a:lnTo>
                    <a:pt x="0" y="69360"/>
                  </a:lnTo>
                  <a:lnTo>
                    <a:pt x="104383" y="69360"/>
                  </a:lnTo>
                  <a:lnTo>
                    <a:pt x="104383" y="65"/>
                  </a:lnTo>
                  <a:cubicBezTo>
                    <a:pt x="104383" y="30"/>
                    <a:pt x="104354" y="1"/>
                    <a:pt x="10431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47"/>
            <p:cNvSpPr/>
            <p:nvPr/>
          </p:nvSpPr>
          <p:spPr>
            <a:xfrm>
              <a:off x="2017725" y="5114250"/>
              <a:ext cx="3486000" cy="186000"/>
            </a:xfrm>
            <a:custGeom>
              <a:rect b="b" l="l" r="r" t="t"/>
              <a:pathLst>
                <a:path extrusionOk="0" h="7440" w="139440">
                  <a:moveTo>
                    <a:pt x="1" y="0"/>
                  </a:moveTo>
                  <a:cubicBezTo>
                    <a:pt x="1" y="4108"/>
                    <a:pt x="4459" y="7439"/>
                    <a:pt x="9959" y="7439"/>
                  </a:cubicBezTo>
                  <a:lnTo>
                    <a:pt x="129479" y="7439"/>
                  </a:lnTo>
                  <a:cubicBezTo>
                    <a:pt x="134980" y="7439"/>
                    <a:pt x="139439" y="4108"/>
                    <a:pt x="139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47"/>
            <p:cNvSpPr/>
            <p:nvPr/>
          </p:nvSpPr>
          <p:spPr>
            <a:xfrm>
              <a:off x="2010500" y="5107050"/>
              <a:ext cx="3500400" cy="200425"/>
            </a:xfrm>
            <a:custGeom>
              <a:rect b="b" l="l" r="r" t="t"/>
              <a:pathLst>
                <a:path extrusionOk="0" h="8017" w="140016">
                  <a:moveTo>
                    <a:pt x="139432" y="576"/>
                  </a:moveTo>
                  <a:cubicBezTo>
                    <a:pt x="139227" y="4387"/>
                    <a:pt x="134971" y="7439"/>
                    <a:pt x="129768" y="7439"/>
                  </a:cubicBezTo>
                  <a:lnTo>
                    <a:pt x="10248" y="7439"/>
                  </a:lnTo>
                  <a:cubicBezTo>
                    <a:pt x="5047" y="7439"/>
                    <a:pt x="790" y="4387"/>
                    <a:pt x="585" y="576"/>
                  </a:cubicBezTo>
                  <a:close/>
                  <a:moveTo>
                    <a:pt x="290" y="0"/>
                  </a:moveTo>
                  <a:cubicBezTo>
                    <a:pt x="130" y="0"/>
                    <a:pt x="0" y="129"/>
                    <a:pt x="0" y="288"/>
                  </a:cubicBezTo>
                  <a:cubicBezTo>
                    <a:pt x="0" y="4549"/>
                    <a:pt x="4598" y="8016"/>
                    <a:pt x="10248" y="8016"/>
                  </a:cubicBezTo>
                  <a:lnTo>
                    <a:pt x="129768" y="8016"/>
                  </a:lnTo>
                  <a:cubicBezTo>
                    <a:pt x="135420" y="8016"/>
                    <a:pt x="140016" y="4549"/>
                    <a:pt x="140016" y="288"/>
                  </a:cubicBezTo>
                  <a:cubicBezTo>
                    <a:pt x="140016" y="129"/>
                    <a:pt x="139888" y="0"/>
                    <a:pt x="139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47"/>
            <p:cNvSpPr/>
            <p:nvPr/>
          </p:nvSpPr>
          <p:spPr>
            <a:xfrm>
              <a:off x="2558025" y="1598375"/>
              <a:ext cx="1254950" cy="2801925"/>
            </a:xfrm>
            <a:custGeom>
              <a:rect b="b" l="l" r="r" t="t"/>
              <a:pathLst>
                <a:path extrusionOk="0" h="112077" w="50198">
                  <a:moveTo>
                    <a:pt x="50198" y="0"/>
                  </a:moveTo>
                  <a:cubicBezTo>
                    <a:pt x="42527" y="7305"/>
                    <a:pt x="22893" y="14678"/>
                    <a:pt x="0" y="30321"/>
                  </a:cubicBezTo>
                  <a:cubicBezTo>
                    <a:pt x="0" y="30321"/>
                    <a:pt x="1430" y="83182"/>
                    <a:pt x="50198" y="112076"/>
                  </a:cubicBezTo>
                  <a:lnTo>
                    <a:pt x="5019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47"/>
            <p:cNvSpPr/>
            <p:nvPr/>
          </p:nvSpPr>
          <p:spPr>
            <a:xfrm>
              <a:off x="2550725" y="1591175"/>
              <a:ext cx="1269450" cy="2816325"/>
            </a:xfrm>
            <a:custGeom>
              <a:rect b="b" l="l" r="r" t="t"/>
              <a:pathLst>
                <a:path extrusionOk="0" h="112653" w="50778">
                  <a:moveTo>
                    <a:pt x="50202" y="948"/>
                  </a:moveTo>
                  <a:lnTo>
                    <a:pt x="50202" y="111857"/>
                  </a:lnTo>
                  <a:cubicBezTo>
                    <a:pt x="25383" y="96990"/>
                    <a:pt x="13218" y="75784"/>
                    <a:pt x="7380" y="60569"/>
                  </a:cubicBezTo>
                  <a:cubicBezTo>
                    <a:pt x="1386" y="44948"/>
                    <a:pt x="654" y="32294"/>
                    <a:pt x="586" y="30757"/>
                  </a:cubicBezTo>
                  <a:cubicBezTo>
                    <a:pt x="12079" y="22915"/>
                    <a:pt x="22836" y="17111"/>
                    <a:pt x="31485" y="12441"/>
                  </a:cubicBezTo>
                  <a:cubicBezTo>
                    <a:pt x="39724" y="7995"/>
                    <a:pt x="46301" y="4444"/>
                    <a:pt x="50202" y="948"/>
                  </a:cubicBezTo>
                  <a:close/>
                  <a:moveTo>
                    <a:pt x="50487" y="0"/>
                  </a:moveTo>
                  <a:cubicBezTo>
                    <a:pt x="50419" y="0"/>
                    <a:pt x="50349" y="25"/>
                    <a:pt x="50291" y="80"/>
                  </a:cubicBezTo>
                  <a:cubicBezTo>
                    <a:pt x="46521" y="3671"/>
                    <a:pt x="39764" y="7317"/>
                    <a:pt x="31211" y="11934"/>
                  </a:cubicBezTo>
                  <a:cubicBezTo>
                    <a:pt x="22516" y="16627"/>
                    <a:pt x="11696" y="22466"/>
                    <a:pt x="129" y="30372"/>
                  </a:cubicBezTo>
                  <a:cubicBezTo>
                    <a:pt x="49" y="30427"/>
                    <a:pt x="1" y="30519"/>
                    <a:pt x="4" y="30616"/>
                  </a:cubicBezTo>
                  <a:cubicBezTo>
                    <a:pt x="8" y="30749"/>
                    <a:pt x="437" y="44074"/>
                    <a:pt x="6834" y="60755"/>
                  </a:cubicBezTo>
                  <a:cubicBezTo>
                    <a:pt x="12739" y="76150"/>
                    <a:pt x="25080" y="97645"/>
                    <a:pt x="50344" y="112611"/>
                  </a:cubicBezTo>
                  <a:cubicBezTo>
                    <a:pt x="50388" y="112638"/>
                    <a:pt x="50438" y="112652"/>
                    <a:pt x="50490" y="112652"/>
                  </a:cubicBezTo>
                  <a:cubicBezTo>
                    <a:pt x="50649" y="112652"/>
                    <a:pt x="50778" y="112524"/>
                    <a:pt x="50778" y="112364"/>
                  </a:cubicBezTo>
                  <a:lnTo>
                    <a:pt x="50778" y="288"/>
                  </a:lnTo>
                  <a:cubicBezTo>
                    <a:pt x="50778" y="115"/>
                    <a:pt x="50636" y="0"/>
                    <a:pt x="504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47"/>
            <p:cNvSpPr/>
            <p:nvPr/>
          </p:nvSpPr>
          <p:spPr>
            <a:xfrm>
              <a:off x="3812950" y="1598375"/>
              <a:ext cx="1254975" cy="2801925"/>
            </a:xfrm>
            <a:custGeom>
              <a:rect b="b" l="l" r="r" t="t"/>
              <a:pathLst>
                <a:path extrusionOk="0" h="112077" w="50199">
                  <a:moveTo>
                    <a:pt x="1" y="0"/>
                  </a:moveTo>
                  <a:lnTo>
                    <a:pt x="1" y="112076"/>
                  </a:lnTo>
                  <a:cubicBezTo>
                    <a:pt x="48769" y="83182"/>
                    <a:pt x="50199" y="30321"/>
                    <a:pt x="50199" y="30321"/>
                  </a:cubicBezTo>
                  <a:cubicBezTo>
                    <a:pt x="27307" y="14678"/>
                    <a:pt x="7671" y="7305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47"/>
            <p:cNvSpPr/>
            <p:nvPr/>
          </p:nvSpPr>
          <p:spPr>
            <a:xfrm>
              <a:off x="3805750" y="1591175"/>
              <a:ext cx="1269475" cy="2816325"/>
            </a:xfrm>
            <a:custGeom>
              <a:rect b="b" l="l" r="r" t="t"/>
              <a:pathLst>
                <a:path extrusionOk="0" h="112653" w="50779">
                  <a:moveTo>
                    <a:pt x="577" y="948"/>
                  </a:moveTo>
                  <a:cubicBezTo>
                    <a:pt x="4477" y="4444"/>
                    <a:pt x="11056" y="7995"/>
                    <a:pt x="19294" y="12441"/>
                  </a:cubicBezTo>
                  <a:cubicBezTo>
                    <a:pt x="27943" y="17111"/>
                    <a:pt x="38700" y="22915"/>
                    <a:pt x="50193" y="30758"/>
                  </a:cubicBezTo>
                  <a:cubicBezTo>
                    <a:pt x="50124" y="32296"/>
                    <a:pt x="49394" y="44948"/>
                    <a:pt x="43399" y="60570"/>
                  </a:cubicBezTo>
                  <a:cubicBezTo>
                    <a:pt x="37560" y="75785"/>
                    <a:pt x="25396" y="96991"/>
                    <a:pt x="577" y="111858"/>
                  </a:cubicBezTo>
                  <a:lnTo>
                    <a:pt x="577" y="948"/>
                  </a:lnTo>
                  <a:close/>
                  <a:moveTo>
                    <a:pt x="291" y="0"/>
                  </a:moveTo>
                  <a:cubicBezTo>
                    <a:pt x="143" y="0"/>
                    <a:pt x="1" y="115"/>
                    <a:pt x="1" y="288"/>
                  </a:cubicBezTo>
                  <a:lnTo>
                    <a:pt x="1" y="112364"/>
                  </a:lnTo>
                  <a:cubicBezTo>
                    <a:pt x="1" y="112524"/>
                    <a:pt x="129" y="112652"/>
                    <a:pt x="289" y="112652"/>
                  </a:cubicBezTo>
                  <a:cubicBezTo>
                    <a:pt x="340" y="112652"/>
                    <a:pt x="391" y="112638"/>
                    <a:pt x="435" y="112611"/>
                  </a:cubicBezTo>
                  <a:cubicBezTo>
                    <a:pt x="25699" y="97644"/>
                    <a:pt x="38040" y="76150"/>
                    <a:pt x="43945" y="60755"/>
                  </a:cubicBezTo>
                  <a:cubicBezTo>
                    <a:pt x="50343" y="44074"/>
                    <a:pt x="50772" y="30749"/>
                    <a:pt x="50776" y="30616"/>
                  </a:cubicBezTo>
                  <a:cubicBezTo>
                    <a:pt x="50778" y="30519"/>
                    <a:pt x="50731" y="30427"/>
                    <a:pt x="50650" y="30372"/>
                  </a:cubicBezTo>
                  <a:cubicBezTo>
                    <a:pt x="39082" y="22466"/>
                    <a:pt x="28262" y="16627"/>
                    <a:pt x="19567" y="11934"/>
                  </a:cubicBezTo>
                  <a:cubicBezTo>
                    <a:pt x="11014" y="7317"/>
                    <a:pt x="4258" y="3671"/>
                    <a:pt x="488" y="80"/>
                  </a:cubicBezTo>
                  <a:cubicBezTo>
                    <a:pt x="430" y="25"/>
                    <a:pt x="360" y="0"/>
                    <a:pt x="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47"/>
            <p:cNvSpPr/>
            <p:nvPr/>
          </p:nvSpPr>
          <p:spPr>
            <a:xfrm>
              <a:off x="2650050" y="1710875"/>
              <a:ext cx="2325850" cy="2576950"/>
            </a:xfrm>
            <a:custGeom>
              <a:rect b="b" l="l" r="r" t="t"/>
              <a:pathLst>
                <a:path extrusionOk="0" h="103078" w="93034">
                  <a:moveTo>
                    <a:pt x="46517" y="1"/>
                  </a:moveTo>
                  <a:cubicBezTo>
                    <a:pt x="37257" y="6566"/>
                    <a:pt x="21213" y="12822"/>
                    <a:pt x="0" y="27317"/>
                  </a:cubicBezTo>
                  <a:cubicBezTo>
                    <a:pt x="0" y="27317"/>
                    <a:pt x="1326" y="76301"/>
                    <a:pt x="46517" y="103077"/>
                  </a:cubicBezTo>
                  <a:cubicBezTo>
                    <a:pt x="91708" y="76302"/>
                    <a:pt x="93034" y="27318"/>
                    <a:pt x="93034" y="27318"/>
                  </a:cubicBezTo>
                  <a:cubicBezTo>
                    <a:pt x="71820" y="12822"/>
                    <a:pt x="55847" y="6566"/>
                    <a:pt x="46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47"/>
            <p:cNvSpPr/>
            <p:nvPr/>
          </p:nvSpPr>
          <p:spPr>
            <a:xfrm>
              <a:off x="2642775" y="1703675"/>
              <a:ext cx="2340350" cy="2591300"/>
            </a:xfrm>
            <a:custGeom>
              <a:rect b="b" l="l" r="r" t="t"/>
              <a:pathLst>
                <a:path extrusionOk="0" h="103652" w="93614">
                  <a:moveTo>
                    <a:pt x="46808" y="641"/>
                  </a:moveTo>
                  <a:cubicBezTo>
                    <a:pt x="50665" y="3330"/>
                    <a:pt x="55728" y="6028"/>
                    <a:pt x="61577" y="9144"/>
                  </a:cubicBezTo>
                  <a:cubicBezTo>
                    <a:pt x="70085" y="13678"/>
                    <a:pt x="80668" y="19317"/>
                    <a:pt x="93029" y="27754"/>
                  </a:cubicBezTo>
                  <a:cubicBezTo>
                    <a:pt x="92964" y="29226"/>
                    <a:pt x="92277" y="40909"/>
                    <a:pt x="86743" y="55341"/>
                  </a:cubicBezTo>
                  <a:cubicBezTo>
                    <a:pt x="81315" y="69495"/>
                    <a:pt x="69983" y="89244"/>
                    <a:pt x="46808" y="103029"/>
                  </a:cubicBezTo>
                  <a:cubicBezTo>
                    <a:pt x="23643" y="89249"/>
                    <a:pt x="12310" y="69509"/>
                    <a:pt x="6880" y="55361"/>
                  </a:cubicBezTo>
                  <a:cubicBezTo>
                    <a:pt x="1341" y="40927"/>
                    <a:pt x="652" y="29228"/>
                    <a:pt x="586" y="27754"/>
                  </a:cubicBezTo>
                  <a:cubicBezTo>
                    <a:pt x="12888" y="19359"/>
                    <a:pt x="23451" y="13733"/>
                    <a:pt x="31946" y="9210"/>
                  </a:cubicBezTo>
                  <a:cubicBezTo>
                    <a:pt x="37846" y="6069"/>
                    <a:pt x="42953" y="3350"/>
                    <a:pt x="46808" y="641"/>
                  </a:cubicBezTo>
                  <a:close/>
                  <a:moveTo>
                    <a:pt x="46807" y="1"/>
                  </a:moveTo>
                  <a:cubicBezTo>
                    <a:pt x="46749" y="1"/>
                    <a:pt x="46691" y="18"/>
                    <a:pt x="46641" y="54"/>
                  </a:cubicBezTo>
                  <a:cubicBezTo>
                    <a:pt x="42796" y="2779"/>
                    <a:pt x="37888" y="5392"/>
                    <a:pt x="31675" y="8702"/>
                  </a:cubicBezTo>
                  <a:cubicBezTo>
                    <a:pt x="23138" y="13247"/>
                    <a:pt x="12513" y="18904"/>
                    <a:pt x="129" y="27367"/>
                  </a:cubicBezTo>
                  <a:cubicBezTo>
                    <a:pt x="48" y="27422"/>
                    <a:pt x="1" y="27515"/>
                    <a:pt x="3" y="27613"/>
                  </a:cubicBezTo>
                  <a:cubicBezTo>
                    <a:pt x="7" y="27736"/>
                    <a:pt x="405" y="40087"/>
                    <a:pt x="6334" y="55547"/>
                  </a:cubicBezTo>
                  <a:cubicBezTo>
                    <a:pt x="11807" y="69817"/>
                    <a:pt x="23246" y="89738"/>
                    <a:pt x="46662" y="103612"/>
                  </a:cubicBezTo>
                  <a:cubicBezTo>
                    <a:pt x="46706" y="103639"/>
                    <a:pt x="46756" y="103652"/>
                    <a:pt x="46808" y="103652"/>
                  </a:cubicBezTo>
                  <a:cubicBezTo>
                    <a:pt x="46859" y="103652"/>
                    <a:pt x="46910" y="103639"/>
                    <a:pt x="46954" y="103612"/>
                  </a:cubicBezTo>
                  <a:cubicBezTo>
                    <a:pt x="70370" y="89740"/>
                    <a:pt x="81808" y="69817"/>
                    <a:pt x="87281" y="55548"/>
                  </a:cubicBezTo>
                  <a:cubicBezTo>
                    <a:pt x="93209" y="40087"/>
                    <a:pt x="93608" y="27737"/>
                    <a:pt x="93611" y="27613"/>
                  </a:cubicBezTo>
                  <a:cubicBezTo>
                    <a:pt x="93614" y="27515"/>
                    <a:pt x="93567" y="27422"/>
                    <a:pt x="93485" y="27367"/>
                  </a:cubicBezTo>
                  <a:cubicBezTo>
                    <a:pt x="81042" y="18864"/>
                    <a:pt x="70398" y="13192"/>
                    <a:pt x="61846" y="8636"/>
                  </a:cubicBezTo>
                  <a:cubicBezTo>
                    <a:pt x="55931" y="5483"/>
                    <a:pt x="50821" y="2761"/>
                    <a:pt x="46973" y="54"/>
                  </a:cubicBezTo>
                  <a:cubicBezTo>
                    <a:pt x="46924" y="18"/>
                    <a:pt x="46865" y="1"/>
                    <a:pt x="46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47"/>
            <p:cNvSpPr/>
            <p:nvPr/>
          </p:nvSpPr>
          <p:spPr>
            <a:xfrm>
              <a:off x="3070950" y="2263700"/>
              <a:ext cx="1904950" cy="2024100"/>
            </a:xfrm>
            <a:custGeom>
              <a:rect b="b" l="l" r="r" t="t"/>
              <a:pathLst>
                <a:path extrusionOk="0" h="80964" w="76198">
                  <a:moveTo>
                    <a:pt x="68272" y="1"/>
                  </a:moveTo>
                  <a:cubicBezTo>
                    <a:pt x="35912" y="9790"/>
                    <a:pt x="11201" y="38229"/>
                    <a:pt x="1" y="53227"/>
                  </a:cubicBezTo>
                  <a:cubicBezTo>
                    <a:pt x="6793" y="63187"/>
                    <a:pt x="16319" y="73047"/>
                    <a:pt x="29681" y="80963"/>
                  </a:cubicBezTo>
                  <a:cubicBezTo>
                    <a:pt x="74872" y="54188"/>
                    <a:pt x="76198" y="5204"/>
                    <a:pt x="76198" y="5204"/>
                  </a:cubicBezTo>
                  <a:cubicBezTo>
                    <a:pt x="73466" y="3339"/>
                    <a:pt x="70825" y="1611"/>
                    <a:pt x="6827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47"/>
            <p:cNvSpPr/>
            <p:nvPr/>
          </p:nvSpPr>
          <p:spPr>
            <a:xfrm>
              <a:off x="3063275" y="2256475"/>
              <a:ext cx="1919875" cy="2038500"/>
            </a:xfrm>
            <a:custGeom>
              <a:rect b="b" l="l" r="r" t="t"/>
              <a:pathLst>
                <a:path extrusionOk="0" h="81540" w="76795">
                  <a:moveTo>
                    <a:pt x="68537" y="604"/>
                  </a:moveTo>
                  <a:cubicBezTo>
                    <a:pt x="71132" y="2242"/>
                    <a:pt x="73712" y="3936"/>
                    <a:pt x="76211" y="5642"/>
                  </a:cubicBezTo>
                  <a:cubicBezTo>
                    <a:pt x="76145" y="7116"/>
                    <a:pt x="75456" y="18815"/>
                    <a:pt x="69916" y="33249"/>
                  </a:cubicBezTo>
                  <a:cubicBezTo>
                    <a:pt x="64487" y="47397"/>
                    <a:pt x="53153" y="67137"/>
                    <a:pt x="29989" y="80917"/>
                  </a:cubicBezTo>
                  <a:cubicBezTo>
                    <a:pt x="18161" y="73883"/>
                    <a:pt x="8297" y="64669"/>
                    <a:pt x="663" y="53523"/>
                  </a:cubicBezTo>
                  <a:cubicBezTo>
                    <a:pt x="27829" y="17217"/>
                    <a:pt x="54790" y="4788"/>
                    <a:pt x="68537" y="604"/>
                  </a:cubicBezTo>
                  <a:close/>
                  <a:moveTo>
                    <a:pt x="68579" y="1"/>
                  </a:moveTo>
                  <a:cubicBezTo>
                    <a:pt x="68551" y="1"/>
                    <a:pt x="68523" y="5"/>
                    <a:pt x="68495" y="14"/>
                  </a:cubicBezTo>
                  <a:cubicBezTo>
                    <a:pt x="54291" y="4310"/>
                    <a:pt x="40100" y="12628"/>
                    <a:pt x="26318" y="24733"/>
                  </a:cubicBezTo>
                  <a:cubicBezTo>
                    <a:pt x="14607" y="35018"/>
                    <a:pt x="5585" y="45969"/>
                    <a:pt x="77" y="53343"/>
                  </a:cubicBezTo>
                  <a:cubicBezTo>
                    <a:pt x="4" y="53442"/>
                    <a:pt x="1" y="53576"/>
                    <a:pt x="70" y="53678"/>
                  </a:cubicBezTo>
                  <a:cubicBezTo>
                    <a:pt x="7802" y="65015"/>
                    <a:pt x="17817" y="74377"/>
                    <a:pt x="29842" y="81500"/>
                  </a:cubicBezTo>
                  <a:cubicBezTo>
                    <a:pt x="29886" y="81527"/>
                    <a:pt x="29936" y="81540"/>
                    <a:pt x="29988" y="81540"/>
                  </a:cubicBezTo>
                  <a:cubicBezTo>
                    <a:pt x="30039" y="81540"/>
                    <a:pt x="30090" y="81527"/>
                    <a:pt x="30134" y="81500"/>
                  </a:cubicBezTo>
                  <a:cubicBezTo>
                    <a:pt x="53550" y="67626"/>
                    <a:pt x="64989" y="47705"/>
                    <a:pt x="70462" y="33435"/>
                  </a:cubicBezTo>
                  <a:cubicBezTo>
                    <a:pt x="76391" y="17975"/>
                    <a:pt x="76789" y="5624"/>
                    <a:pt x="76792" y="5501"/>
                  </a:cubicBezTo>
                  <a:cubicBezTo>
                    <a:pt x="76795" y="5403"/>
                    <a:pt x="76748" y="5310"/>
                    <a:pt x="76666" y="5255"/>
                  </a:cubicBezTo>
                  <a:cubicBezTo>
                    <a:pt x="74085" y="3491"/>
                    <a:pt x="71417" y="1739"/>
                    <a:pt x="68732" y="45"/>
                  </a:cubicBezTo>
                  <a:cubicBezTo>
                    <a:pt x="68686" y="16"/>
                    <a:pt x="68633" y="1"/>
                    <a:pt x="68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47"/>
            <p:cNvSpPr/>
            <p:nvPr/>
          </p:nvSpPr>
          <p:spPr>
            <a:xfrm>
              <a:off x="3314775" y="1960000"/>
              <a:ext cx="1010750" cy="985675"/>
            </a:xfrm>
            <a:custGeom>
              <a:rect b="b" l="l" r="r" t="t"/>
              <a:pathLst>
                <a:path extrusionOk="0" h="39427" w="40430">
                  <a:moveTo>
                    <a:pt x="20215" y="5762"/>
                  </a:moveTo>
                  <a:cubicBezTo>
                    <a:pt x="28185" y="5762"/>
                    <a:pt x="34668" y="12246"/>
                    <a:pt x="34668" y="20215"/>
                  </a:cubicBezTo>
                  <a:lnTo>
                    <a:pt x="34668" y="33664"/>
                  </a:lnTo>
                  <a:lnTo>
                    <a:pt x="5761" y="33664"/>
                  </a:lnTo>
                  <a:lnTo>
                    <a:pt x="5761" y="20215"/>
                  </a:lnTo>
                  <a:cubicBezTo>
                    <a:pt x="5761" y="12246"/>
                    <a:pt x="12245" y="5762"/>
                    <a:pt x="20215" y="5762"/>
                  </a:cubicBezTo>
                  <a:close/>
                  <a:moveTo>
                    <a:pt x="20215" y="1"/>
                  </a:moveTo>
                  <a:cubicBezTo>
                    <a:pt x="9068" y="1"/>
                    <a:pt x="0" y="9070"/>
                    <a:pt x="0" y="20216"/>
                  </a:cubicBezTo>
                  <a:lnTo>
                    <a:pt x="0" y="36545"/>
                  </a:lnTo>
                  <a:cubicBezTo>
                    <a:pt x="0" y="38137"/>
                    <a:pt x="1290" y="39426"/>
                    <a:pt x="2881" y="39426"/>
                  </a:cubicBezTo>
                  <a:lnTo>
                    <a:pt x="37549" y="39426"/>
                  </a:lnTo>
                  <a:cubicBezTo>
                    <a:pt x="39140" y="39426"/>
                    <a:pt x="40430" y="38136"/>
                    <a:pt x="40430" y="36545"/>
                  </a:cubicBezTo>
                  <a:lnTo>
                    <a:pt x="40430" y="20216"/>
                  </a:lnTo>
                  <a:cubicBezTo>
                    <a:pt x="40430" y="9068"/>
                    <a:pt x="31362" y="1"/>
                    <a:pt x="20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47"/>
            <p:cNvSpPr/>
            <p:nvPr/>
          </p:nvSpPr>
          <p:spPr>
            <a:xfrm>
              <a:off x="3307550" y="1952800"/>
              <a:ext cx="1025175" cy="1000075"/>
            </a:xfrm>
            <a:custGeom>
              <a:rect b="b" l="l" r="r" t="t"/>
              <a:pathLst>
                <a:path extrusionOk="0" h="40003" w="41007">
                  <a:moveTo>
                    <a:pt x="20504" y="6339"/>
                  </a:moveTo>
                  <a:cubicBezTo>
                    <a:pt x="28314" y="6339"/>
                    <a:pt x="34669" y="12693"/>
                    <a:pt x="34669" y="20504"/>
                  </a:cubicBezTo>
                  <a:lnTo>
                    <a:pt x="34669" y="33663"/>
                  </a:lnTo>
                  <a:lnTo>
                    <a:pt x="6339" y="33663"/>
                  </a:lnTo>
                  <a:lnTo>
                    <a:pt x="6338" y="20504"/>
                  </a:lnTo>
                  <a:cubicBezTo>
                    <a:pt x="6338" y="12693"/>
                    <a:pt x="12694" y="6339"/>
                    <a:pt x="20504" y="6339"/>
                  </a:cubicBezTo>
                  <a:close/>
                  <a:moveTo>
                    <a:pt x="20504" y="5762"/>
                  </a:moveTo>
                  <a:cubicBezTo>
                    <a:pt x="12376" y="5762"/>
                    <a:pt x="5762" y="12374"/>
                    <a:pt x="5762" y="20503"/>
                  </a:cubicBezTo>
                  <a:lnTo>
                    <a:pt x="5762" y="33951"/>
                  </a:lnTo>
                  <a:cubicBezTo>
                    <a:pt x="5762" y="34111"/>
                    <a:pt x="5892" y="34240"/>
                    <a:pt x="6050" y="34240"/>
                  </a:cubicBezTo>
                  <a:lnTo>
                    <a:pt x="34957" y="34240"/>
                  </a:lnTo>
                  <a:cubicBezTo>
                    <a:pt x="35116" y="34240"/>
                    <a:pt x="35245" y="34111"/>
                    <a:pt x="35245" y="33951"/>
                  </a:cubicBezTo>
                  <a:lnTo>
                    <a:pt x="35245" y="20503"/>
                  </a:lnTo>
                  <a:cubicBezTo>
                    <a:pt x="35245" y="12374"/>
                    <a:pt x="28632" y="5762"/>
                    <a:pt x="20504" y="5762"/>
                  </a:cubicBezTo>
                  <a:close/>
                  <a:moveTo>
                    <a:pt x="20504" y="577"/>
                  </a:moveTo>
                  <a:cubicBezTo>
                    <a:pt x="31492" y="577"/>
                    <a:pt x="40431" y="9516"/>
                    <a:pt x="40431" y="20504"/>
                  </a:cubicBezTo>
                  <a:lnTo>
                    <a:pt x="40431" y="36833"/>
                  </a:lnTo>
                  <a:cubicBezTo>
                    <a:pt x="40431" y="38263"/>
                    <a:pt x="39268" y="39427"/>
                    <a:pt x="37838" y="39427"/>
                  </a:cubicBezTo>
                  <a:lnTo>
                    <a:pt x="3170" y="39427"/>
                  </a:lnTo>
                  <a:cubicBezTo>
                    <a:pt x="1739" y="39427"/>
                    <a:pt x="577" y="38263"/>
                    <a:pt x="577" y="36833"/>
                  </a:cubicBezTo>
                  <a:lnTo>
                    <a:pt x="577" y="20503"/>
                  </a:lnTo>
                  <a:cubicBezTo>
                    <a:pt x="577" y="9515"/>
                    <a:pt x="9517" y="577"/>
                    <a:pt x="20504" y="577"/>
                  </a:cubicBezTo>
                  <a:close/>
                  <a:moveTo>
                    <a:pt x="20504" y="1"/>
                  </a:moveTo>
                  <a:cubicBezTo>
                    <a:pt x="9199" y="1"/>
                    <a:pt x="0" y="9198"/>
                    <a:pt x="0" y="20504"/>
                  </a:cubicBezTo>
                  <a:lnTo>
                    <a:pt x="0" y="36833"/>
                  </a:lnTo>
                  <a:cubicBezTo>
                    <a:pt x="0" y="38580"/>
                    <a:pt x="1423" y="40002"/>
                    <a:pt x="3170" y="40002"/>
                  </a:cubicBezTo>
                  <a:lnTo>
                    <a:pt x="37838" y="40002"/>
                  </a:lnTo>
                  <a:cubicBezTo>
                    <a:pt x="39585" y="40002"/>
                    <a:pt x="41007" y="38580"/>
                    <a:pt x="41007" y="36833"/>
                  </a:cubicBezTo>
                  <a:lnTo>
                    <a:pt x="41007" y="20504"/>
                  </a:lnTo>
                  <a:cubicBezTo>
                    <a:pt x="41007" y="9198"/>
                    <a:pt x="31809" y="1"/>
                    <a:pt x="205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47"/>
            <p:cNvSpPr/>
            <p:nvPr/>
          </p:nvSpPr>
          <p:spPr>
            <a:xfrm>
              <a:off x="3261250" y="2748875"/>
              <a:ext cx="1103450" cy="932375"/>
            </a:xfrm>
            <a:custGeom>
              <a:rect b="b" l="l" r="r" t="t"/>
              <a:pathLst>
                <a:path extrusionOk="0" h="37295" w="44138">
                  <a:moveTo>
                    <a:pt x="0" y="1"/>
                  </a:moveTo>
                  <a:lnTo>
                    <a:pt x="0" y="37295"/>
                  </a:lnTo>
                  <a:lnTo>
                    <a:pt x="44137" y="37295"/>
                  </a:lnTo>
                  <a:lnTo>
                    <a:pt x="44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47"/>
            <p:cNvSpPr/>
            <p:nvPr/>
          </p:nvSpPr>
          <p:spPr>
            <a:xfrm>
              <a:off x="3254025" y="2741675"/>
              <a:ext cx="1117900" cy="946775"/>
            </a:xfrm>
            <a:custGeom>
              <a:rect b="b" l="l" r="r" t="t"/>
              <a:pathLst>
                <a:path extrusionOk="0" h="37871" w="44716">
                  <a:moveTo>
                    <a:pt x="44138" y="576"/>
                  </a:moveTo>
                  <a:lnTo>
                    <a:pt x="44138" y="37295"/>
                  </a:lnTo>
                  <a:lnTo>
                    <a:pt x="577" y="37295"/>
                  </a:lnTo>
                  <a:lnTo>
                    <a:pt x="577" y="576"/>
                  </a:lnTo>
                  <a:close/>
                  <a:moveTo>
                    <a:pt x="287" y="1"/>
                  </a:moveTo>
                  <a:cubicBezTo>
                    <a:pt x="129" y="1"/>
                    <a:pt x="0" y="130"/>
                    <a:pt x="1" y="289"/>
                  </a:cubicBezTo>
                  <a:lnTo>
                    <a:pt x="1" y="37583"/>
                  </a:lnTo>
                  <a:cubicBezTo>
                    <a:pt x="0" y="37742"/>
                    <a:pt x="130" y="37871"/>
                    <a:pt x="289" y="37871"/>
                  </a:cubicBezTo>
                  <a:lnTo>
                    <a:pt x="44426" y="37871"/>
                  </a:lnTo>
                  <a:cubicBezTo>
                    <a:pt x="44586" y="37871"/>
                    <a:pt x="44715" y="37742"/>
                    <a:pt x="44714" y="37583"/>
                  </a:cubicBezTo>
                  <a:lnTo>
                    <a:pt x="44714" y="289"/>
                  </a:lnTo>
                  <a:cubicBezTo>
                    <a:pt x="44715" y="129"/>
                    <a:pt x="44586" y="1"/>
                    <a:pt x="44426" y="1"/>
                  </a:cubicBezTo>
                  <a:lnTo>
                    <a:pt x="289" y="1"/>
                  </a:lnTo>
                  <a:cubicBezTo>
                    <a:pt x="289" y="1"/>
                    <a:pt x="288" y="1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47"/>
            <p:cNvSpPr/>
            <p:nvPr/>
          </p:nvSpPr>
          <p:spPr>
            <a:xfrm>
              <a:off x="3687425" y="3015925"/>
              <a:ext cx="240325" cy="437650"/>
            </a:xfrm>
            <a:custGeom>
              <a:rect b="b" l="l" r="r" t="t"/>
              <a:pathLst>
                <a:path extrusionOk="0" h="17506" w="9613">
                  <a:moveTo>
                    <a:pt x="4806" y="1"/>
                  </a:moveTo>
                  <a:cubicBezTo>
                    <a:pt x="2153" y="1"/>
                    <a:pt x="1" y="2151"/>
                    <a:pt x="1" y="4806"/>
                  </a:cubicBezTo>
                  <a:cubicBezTo>
                    <a:pt x="1" y="6634"/>
                    <a:pt x="1022" y="8223"/>
                    <a:pt x="2525" y="9035"/>
                  </a:cubicBezTo>
                  <a:lnTo>
                    <a:pt x="1717" y="17506"/>
                  </a:lnTo>
                  <a:lnTo>
                    <a:pt x="7896" y="17506"/>
                  </a:lnTo>
                  <a:lnTo>
                    <a:pt x="7090" y="9035"/>
                  </a:lnTo>
                  <a:cubicBezTo>
                    <a:pt x="8591" y="8223"/>
                    <a:pt x="9612" y="6634"/>
                    <a:pt x="9612" y="4806"/>
                  </a:cubicBezTo>
                  <a:cubicBezTo>
                    <a:pt x="9612" y="2151"/>
                    <a:pt x="7460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47"/>
            <p:cNvSpPr/>
            <p:nvPr/>
          </p:nvSpPr>
          <p:spPr>
            <a:xfrm>
              <a:off x="3680200" y="3008700"/>
              <a:ext cx="254725" cy="452075"/>
            </a:xfrm>
            <a:custGeom>
              <a:rect b="b" l="l" r="r" t="t"/>
              <a:pathLst>
                <a:path extrusionOk="0" h="18083" w="10189">
                  <a:moveTo>
                    <a:pt x="5095" y="578"/>
                  </a:moveTo>
                  <a:cubicBezTo>
                    <a:pt x="7586" y="578"/>
                    <a:pt x="9612" y="2604"/>
                    <a:pt x="9612" y="5095"/>
                  </a:cubicBezTo>
                  <a:cubicBezTo>
                    <a:pt x="9612" y="6755"/>
                    <a:pt x="8702" y="8283"/>
                    <a:pt x="7240" y="9071"/>
                  </a:cubicBezTo>
                  <a:cubicBezTo>
                    <a:pt x="7138" y="9126"/>
                    <a:pt x="7079" y="9237"/>
                    <a:pt x="7090" y="9352"/>
                  </a:cubicBezTo>
                  <a:lnTo>
                    <a:pt x="7868" y="17507"/>
                  </a:lnTo>
                  <a:lnTo>
                    <a:pt x="2323" y="17507"/>
                  </a:lnTo>
                  <a:lnTo>
                    <a:pt x="3100" y="9352"/>
                  </a:lnTo>
                  <a:cubicBezTo>
                    <a:pt x="3111" y="9237"/>
                    <a:pt x="3052" y="9126"/>
                    <a:pt x="2950" y="9071"/>
                  </a:cubicBezTo>
                  <a:cubicBezTo>
                    <a:pt x="1488" y="8283"/>
                    <a:pt x="578" y="6755"/>
                    <a:pt x="578" y="5095"/>
                  </a:cubicBezTo>
                  <a:cubicBezTo>
                    <a:pt x="578" y="2604"/>
                    <a:pt x="2604" y="578"/>
                    <a:pt x="5095" y="578"/>
                  </a:cubicBezTo>
                  <a:close/>
                  <a:moveTo>
                    <a:pt x="5095" y="1"/>
                  </a:moveTo>
                  <a:cubicBezTo>
                    <a:pt x="2286" y="1"/>
                    <a:pt x="2" y="2286"/>
                    <a:pt x="2" y="5095"/>
                  </a:cubicBezTo>
                  <a:cubicBezTo>
                    <a:pt x="1" y="6898"/>
                    <a:pt x="954" y="8567"/>
                    <a:pt x="2509" y="9484"/>
                  </a:cubicBezTo>
                  <a:lnTo>
                    <a:pt x="1720" y="17767"/>
                  </a:lnTo>
                  <a:cubicBezTo>
                    <a:pt x="1703" y="17936"/>
                    <a:pt x="1836" y="18082"/>
                    <a:pt x="2006" y="18082"/>
                  </a:cubicBezTo>
                  <a:lnTo>
                    <a:pt x="8184" y="18082"/>
                  </a:lnTo>
                  <a:cubicBezTo>
                    <a:pt x="8354" y="18082"/>
                    <a:pt x="8487" y="17936"/>
                    <a:pt x="8471" y="17767"/>
                  </a:cubicBezTo>
                  <a:lnTo>
                    <a:pt x="7681" y="9484"/>
                  </a:lnTo>
                  <a:cubicBezTo>
                    <a:pt x="9235" y="8567"/>
                    <a:pt x="10189" y="6898"/>
                    <a:pt x="10189" y="5095"/>
                  </a:cubicBezTo>
                  <a:cubicBezTo>
                    <a:pt x="10189" y="2286"/>
                    <a:pt x="7903" y="1"/>
                    <a:pt x="50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47"/>
            <p:cNvSpPr/>
            <p:nvPr/>
          </p:nvSpPr>
          <p:spPr>
            <a:xfrm>
              <a:off x="5977700" y="2926050"/>
              <a:ext cx="16800" cy="36025"/>
            </a:xfrm>
            <a:custGeom>
              <a:rect b="b" l="l" r="r" t="t"/>
              <a:pathLst>
                <a:path extrusionOk="0" h="1441" w="672">
                  <a:moveTo>
                    <a:pt x="299" y="0"/>
                  </a:moveTo>
                  <a:cubicBezTo>
                    <a:pt x="292" y="0"/>
                    <a:pt x="284" y="1"/>
                    <a:pt x="277" y="1"/>
                  </a:cubicBezTo>
                  <a:cubicBezTo>
                    <a:pt x="118" y="14"/>
                    <a:pt x="1" y="153"/>
                    <a:pt x="14" y="313"/>
                  </a:cubicBezTo>
                  <a:cubicBezTo>
                    <a:pt x="39" y="600"/>
                    <a:pt x="62" y="886"/>
                    <a:pt x="84" y="1174"/>
                  </a:cubicBezTo>
                  <a:cubicBezTo>
                    <a:pt x="96" y="1324"/>
                    <a:pt x="220" y="1440"/>
                    <a:pt x="372" y="1440"/>
                  </a:cubicBezTo>
                  <a:cubicBezTo>
                    <a:pt x="379" y="1440"/>
                    <a:pt x="386" y="1440"/>
                    <a:pt x="393" y="1439"/>
                  </a:cubicBezTo>
                  <a:cubicBezTo>
                    <a:pt x="553" y="1427"/>
                    <a:pt x="671" y="1289"/>
                    <a:pt x="659" y="1130"/>
                  </a:cubicBezTo>
                  <a:cubicBezTo>
                    <a:pt x="637" y="841"/>
                    <a:pt x="613" y="552"/>
                    <a:pt x="589" y="263"/>
                  </a:cubicBezTo>
                  <a:cubicBezTo>
                    <a:pt x="574" y="113"/>
                    <a:pt x="447" y="0"/>
                    <a:pt x="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47"/>
            <p:cNvSpPr/>
            <p:nvPr/>
          </p:nvSpPr>
          <p:spPr>
            <a:xfrm>
              <a:off x="1532575" y="886700"/>
              <a:ext cx="4456100" cy="2011825"/>
            </a:xfrm>
            <a:custGeom>
              <a:rect b="b" l="l" r="r" t="t"/>
              <a:pathLst>
                <a:path extrusionOk="0" h="80473" w="178244">
                  <a:moveTo>
                    <a:pt x="88232" y="1"/>
                  </a:moveTo>
                  <a:cubicBezTo>
                    <a:pt x="87652" y="6"/>
                    <a:pt x="87073" y="17"/>
                    <a:pt x="86494" y="33"/>
                  </a:cubicBezTo>
                  <a:cubicBezTo>
                    <a:pt x="86337" y="38"/>
                    <a:pt x="86212" y="169"/>
                    <a:pt x="86214" y="326"/>
                  </a:cubicBezTo>
                  <a:cubicBezTo>
                    <a:pt x="86217" y="483"/>
                    <a:pt x="86344" y="609"/>
                    <a:pt x="86501" y="610"/>
                  </a:cubicBezTo>
                  <a:lnTo>
                    <a:pt x="86509" y="610"/>
                  </a:lnTo>
                  <a:cubicBezTo>
                    <a:pt x="87086" y="593"/>
                    <a:pt x="87662" y="583"/>
                    <a:pt x="88238" y="577"/>
                  </a:cubicBezTo>
                  <a:cubicBezTo>
                    <a:pt x="88394" y="572"/>
                    <a:pt x="88518" y="444"/>
                    <a:pt x="88518" y="288"/>
                  </a:cubicBezTo>
                  <a:cubicBezTo>
                    <a:pt x="88517" y="131"/>
                    <a:pt x="88391" y="3"/>
                    <a:pt x="88235" y="1"/>
                  </a:cubicBezTo>
                  <a:close/>
                  <a:moveTo>
                    <a:pt x="89967" y="1"/>
                  </a:moveTo>
                  <a:cubicBezTo>
                    <a:pt x="89811" y="3"/>
                    <a:pt x="89685" y="131"/>
                    <a:pt x="89684" y="288"/>
                  </a:cubicBezTo>
                  <a:cubicBezTo>
                    <a:pt x="89684" y="444"/>
                    <a:pt x="89808" y="572"/>
                    <a:pt x="89965" y="577"/>
                  </a:cubicBezTo>
                  <a:cubicBezTo>
                    <a:pt x="90541" y="583"/>
                    <a:pt x="91116" y="593"/>
                    <a:pt x="91692" y="610"/>
                  </a:cubicBezTo>
                  <a:lnTo>
                    <a:pt x="91702" y="610"/>
                  </a:lnTo>
                  <a:cubicBezTo>
                    <a:pt x="91859" y="609"/>
                    <a:pt x="91986" y="483"/>
                    <a:pt x="91988" y="326"/>
                  </a:cubicBezTo>
                  <a:cubicBezTo>
                    <a:pt x="91991" y="169"/>
                    <a:pt x="91866" y="38"/>
                    <a:pt x="91710" y="33"/>
                  </a:cubicBezTo>
                  <a:cubicBezTo>
                    <a:pt x="91129" y="17"/>
                    <a:pt x="90550" y="6"/>
                    <a:pt x="89971" y="1"/>
                  </a:cubicBezTo>
                  <a:close/>
                  <a:moveTo>
                    <a:pt x="84784" y="98"/>
                  </a:moveTo>
                  <a:cubicBezTo>
                    <a:pt x="84775" y="98"/>
                    <a:pt x="84766" y="98"/>
                    <a:pt x="84757" y="99"/>
                  </a:cubicBezTo>
                  <a:cubicBezTo>
                    <a:pt x="84178" y="127"/>
                    <a:pt x="83599" y="160"/>
                    <a:pt x="83020" y="199"/>
                  </a:cubicBezTo>
                  <a:cubicBezTo>
                    <a:pt x="82865" y="208"/>
                    <a:pt x="82745" y="340"/>
                    <a:pt x="82751" y="496"/>
                  </a:cubicBezTo>
                  <a:cubicBezTo>
                    <a:pt x="82756" y="651"/>
                    <a:pt x="82885" y="775"/>
                    <a:pt x="83039" y="775"/>
                  </a:cubicBezTo>
                  <a:cubicBezTo>
                    <a:pt x="83046" y="775"/>
                    <a:pt x="83052" y="773"/>
                    <a:pt x="83060" y="773"/>
                  </a:cubicBezTo>
                  <a:cubicBezTo>
                    <a:pt x="83634" y="735"/>
                    <a:pt x="84209" y="703"/>
                    <a:pt x="84784" y="675"/>
                  </a:cubicBezTo>
                  <a:cubicBezTo>
                    <a:pt x="84943" y="667"/>
                    <a:pt x="85065" y="532"/>
                    <a:pt x="85058" y="373"/>
                  </a:cubicBezTo>
                  <a:cubicBezTo>
                    <a:pt x="85051" y="224"/>
                    <a:pt x="84927" y="98"/>
                    <a:pt x="84784" y="98"/>
                  </a:cubicBezTo>
                  <a:close/>
                  <a:moveTo>
                    <a:pt x="93436" y="100"/>
                  </a:moveTo>
                  <a:cubicBezTo>
                    <a:pt x="93282" y="100"/>
                    <a:pt x="93154" y="219"/>
                    <a:pt x="93146" y="374"/>
                  </a:cubicBezTo>
                  <a:cubicBezTo>
                    <a:pt x="93137" y="534"/>
                    <a:pt x="93261" y="668"/>
                    <a:pt x="93419" y="676"/>
                  </a:cubicBezTo>
                  <a:cubicBezTo>
                    <a:pt x="93995" y="703"/>
                    <a:pt x="94569" y="736"/>
                    <a:pt x="95144" y="775"/>
                  </a:cubicBezTo>
                  <a:lnTo>
                    <a:pt x="95163" y="775"/>
                  </a:lnTo>
                  <a:lnTo>
                    <a:pt x="95163" y="776"/>
                  </a:lnTo>
                  <a:cubicBezTo>
                    <a:pt x="95319" y="776"/>
                    <a:pt x="95446" y="652"/>
                    <a:pt x="95452" y="496"/>
                  </a:cubicBezTo>
                  <a:cubicBezTo>
                    <a:pt x="95457" y="342"/>
                    <a:pt x="95338" y="210"/>
                    <a:pt x="95182" y="200"/>
                  </a:cubicBezTo>
                  <a:cubicBezTo>
                    <a:pt x="94605" y="160"/>
                    <a:pt x="94026" y="128"/>
                    <a:pt x="93447" y="101"/>
                  </a:cubicBezTo>
                  <a:cubicBezTo>
                    <a:pt x="93443" y="100"/>
                    <a:pt x="93439" y="100"/>
                    <a:pt x="93436" y="100"/>
                  </a:cubicBezTo>
                  <a:close/>
                  <a:moveTo>
                    <a:pt x="81313" y="331"/>
                  </a:moveTo>
                  <a:cubicBezTo>
                    <a:pt x="81305" y="331"/>
                    <a:pt x="81296" y="331"/>
                    <a:pt x="81287" y="332"/>
                  </a:cubicBezTo>
                  <a:cubicBezTo>
                    <a:pt x="80710" y="381"/>
                    <a:pt x="80133" y="438"/>
                    <a:pt x="79557" y="498"/>
                  </a:cubicBezTo>
                  <a:cubicBezTo>
                    <a:pt x="79405" y="514"/>
                    <a:pt x="79292" y="646"/>
                    <a:pt x="79299" y="800"/>
                  </a:cubicBezTo>
                  <a:cubicBezTo>
                    <a:pt x="79308" y="952"/>
                    <a:pt x="79434" y="1072"/>
                    <a:pt x="79587" y="1072"/>
                  </a:cubicBezTo>
                  <a:lnTo>
                    <a:pt x="79587" y="1072"/>
                  </a:lnTo>
                  <a:cubicBezTo>
                    <a:pt x="79597" y="1072"/>
                    <a:pt x="79608" y="1072"/>
                    <a:pt x="79617" y="1071"/>
                  </a:cubicBezTo>
                  <a:cubicBezTo>
                    <a:pt x="80191" y="1011"/>
                    <a:pt x="80764" y="956"/>
                    <a:pt x="81337" y="905"/>
                  </a:cubicBezTo>
                  <a:cubicBezTo>
                    <a:pt x="81496" y="892"/>
                    <a:pt x="81613" y="752"/>
                    <a:pt x="81599" y="593"/>
                  </a:cubicBezTo>
                  <a:cubicBezTo>
                    <a:pt x="81586" y="444"/>
                    <a:pt x="81461" y="331"/>
                    <a:pt x="81313" y="331"/>
                  </a:cubicBezTo>
                  <a:close/>
                  <a:moveTo>
                    <a:pt x="79587" y="1072"/>
                  </a:moveTo>
                  <a:cubicBezTo>
                    <a:pt x="79587" y="1072"/>
                    <a:pt x="79586" y="1072"/>
                    <a:pt x="79586" y="1072"/>
                  </a:cubicBezTo>
                  <a:lnTo>
                    <a:pt x="79587" y="1072"/>
                  </a:lnTo>
                  <a:cubicBezTo>
                    <a:pt x="79587" y="1072"/>
                    <a:pt x="79587" y="1072"/>
                    <a:pt x="79587" y="1072"/>
                  </a:cubicBezTo>
                  <a:close/>
                  <a:moveTo>
                    <a:pt x="96894" y="331"/>
                  </a:moveTo>
                  <a:cubicBezTo>
                    <a:pt x="96746" y="331"/>
                    <a:pt x="96619" y="443"/>
                    <a:pt x="96603" y="595"/>
                  </a:cubicBezTo>
                  <a:cubicBezTo>
                    <a:pt x="96589" y="753"/>
                    <a:pt x="96707" y="892"/>
                    <a:pt x="96865" y="905"/>
                  </a:cubicBezTo>
                  <a:cubicBezTo>
                    <a:pt x="97439" y="956"/>
                    <a:pt x="98012" y="1010"/>
                    <a:pt x="98585" y="1071"/>
                  </a:cubicBezTo>
                  <a:cubicBezTo>
                    <a:pt x="98595" y="1072"/>
                    <a:pt x="98606" y="1072"/>
                    <a:pt x="98615" y="1072"/>
                  </a:cubicBezTo>
                  <a:lnTo>
                    <a:pt x="98615" y="1073"/>
                  </a:lnTo>
                  <a:cubicBezTo>
                    <a:pt x="98769" y="1073"/>
                    <a:pt x="98896" y="953"/>
                    <a:pt x="98904" y="800"/>
                  </a:cubicBezTo>
                  <a:cubicBezTo>
                    <a:pt x="98911" y="646"/>
                    <a:pt x="98799" y="514"/>
                    <a:pt x="98645" y="499"/>
                  </a:cubicBezTo>
                  <a:cubicBezTo>
                    <a:pt x="98069" y="438"/>
                    <a:pt x="97493" y="382"/>
                    <a:pt x="96914" y="332"/>
                  </a:cubicBezTo>
                  <a:cubicBezTo>
                    <a:pt x="96908" y="332"/>
                    <a:pt x="96901" y="331"/>
                    <a:pt x="96894" y="331"/>
                  </a:cubicBezTo>
                  <a:close/>
                  <a:moveTo>
                    <a:pt x="100344" y="695"/>
                  </a:moveTo>
                  <a:cubicBezTo>
                    <a:pt x="100199" y="695"/>
                    <a:pt x="100076" y="802"/>
                    <a:pt x="100058" y="947"/>
                  </a:cubicBezTo>
                  <a:cubicBezTo>
                    <a:pt x="100039" y="1102"/>
                    <a:pt x="100147" y="1246"/>
                    <a:pt x="100302" y="1268"/>
                  </a:cubicBezTo>
                  <a:cubicBezTo>
                    <a:pt x="100874" y="1340"/>
                    <a:pt x="101445" y="1416"/>
                    <a:pt x="102014" y="1499"/>
                  </a:cubicBezTo>
                  <a:cubicBezTo>
                    <a:pt x="102028" y="1501"/>
                    <a:pt x="102042" y="1503"/>
                    <a:pt x="102056" y="1503"/>
                  </a:cubicBezTo>
                  <a:cubicBezTo>
                    <a:pt x="102208" y="1503"/>
                    <a:pt x="102332" y="1385"/>
                    <a:pt x="102343" y="1234"/>
                  </a:cubicBezTo>
                  <a:cubicBezTo>
                    <a:pt x="102354" y="1084"/>
                    <a:pt x="102246" y="950"/>
                    <a:pt x="102097" y="929"/>
                  </a:cubicBezTo>
                  <a:cubicBezTo>
                    <a:pt x="101523" y="845"/>
                    <a:pt x="100949" y="769"/>
                    <a:pt x="100375" y="697"/>
                  </a:cubicBezTo>
                  <a:cubicBezTo>
                    <a:pt x="100364" y="696"/>
                    <a:pt x="100354" y="695"/>
                    <a:pt x="100344" y="695"/>
                  </a:cubicBezTo>
                  <a:close/>
                  <a:moveTo>
                    <a:pt x="77854" y="697"/>
                  </a:moveTo>
                  <a:cubicBezTo>
                    <a:pt x="77846" y="697"/>
                    <a:pt x="77837" y="697"/>
                    <a:pt x="77829" y="698"/>
                  </a:cubicBezTo>
                  <a:cubicBezTo>
                    <a:pt x="77254" y="770"/>
                    <a:pt x="76680" y="848"/>
                    <a:pt x="76106" y="931"/>
                  </a:cubicBezTo>
                  <a:cubicBezTo>
                    <a:pt x="75957" y="953"/>
                    <a:pt x="75850" y="1086"/>
                    <a:pt x="75861" y="1236"/>
                  </a:cubicBezTo>
                  <a:cubicBezTo>
                    <a:pt x="75871" y="1388"/>
                    <a:pt x="75996" y="1504"/>
                    <a:pt x="76147" y="1504"/>
                  </a:cubicBezTo>
                  <a:cubicBezTo>
                    <a:pt x="76160" y="1504"/>
                    <a:pt x="76175" y="1503"/>
                    <a:pt x="76188" y="1501"/>
                  </a:cubicBezTo>
                  <a:cubicBezTo>
                    <a:pt x="76758" y="1419"/>
                    <a:pt x="77329" y="1341"/>
                    <a:pt x="77901" y="1270"/>
                  </a:cubicBezTo>
                  <a:cubicBezTo>
                    <a:pt x="78053" y="1245"/>
                    <a:pt x="78160" y="1103"/>
                    <a:pt x="78141" y="950"/>
                  </a:cubicBezTo>
                  <a:cubicBezTo>
                    <a:pt x="78123" y="803"/>
                    <a:pt x="77998" y="697"/>
                    <a:pt x="77854" y="697"/>
                  </a:cubicBezTo>
                  <a:close/>
                  <a:moveTo>
                    <a:pt x="103767" y="1190"/>
                  </a:moveTo>
                  <a:cubicBezTo>
                    <a:pt x="103628" y="1190"/>
                    <a:pt x="103506" y="1291"/>
                    <a:pt x="103484" y="1432"/>
                  </a:cubicBezTo>
                  <a:cubicBezTo>
                    <a:pt x="103457" y="1589"/>
                    <a:pt x="103564" y="1737"/>
                    <a:pt x="103721" y="1763"/>
                  </a:cubicBezTo>
                  <a:cubicBezTo>
                    <a:pt x="104289" y="1857"/>
                    <a:pt x="104856" y="1955"/>
                    <a:pt x="105422" y="2060"/>
                  </a:cubicBezTo>
                  <a:cubicBezTo>
                    <a:pt x="105440" y="2063"/>
                    <a:pt x="105458" y="2065"/>
                    <a:pt x="105476" y="2065"/>
                  </a:cubicBezTo>
                  <a:cubicBezTo>
                    <a:pt x="105624" y="2064"/>
                    <a:pt x="105748" y="1950"/>
                    <a:pt x="105761" y="1803"/>
                  </a:cubicBezTo>
                  <a:cubicBezTo>
                    <a:pt x="105775" y="1655"/>
                    <a:pt x="105673" y="1521"/>
                    <a:pt x="105528" y="1493"/>
                  </a:cubicBezTo>
                  <a:cubicBezTo>
                    <a:pt x="104957" y="1388"/>
                    <a:pt x="104386" y="1288"/>
                    <a:pt x="103815" y="1194"/>
                  </a:cubicBezTo>
                  <a:cubicBezTo>
                    <a:pt x="103799" y="1192"/>
                    <a:pt x="103783" y="1190"/>
                    <a:pt x="103767" y="1190"/>
                  </a:cubicBezTo>
                  <a:close/>
                  <a:moveTo>
                    <a:pt x="74440" y="1193"/>
                  </a:moveTo>
                  <a:cubicBezTo>
                    <a:pt x="74423" y="1193"/>
                    <a:pt x="74406" y="1195"/>
                    <a:pt x="74389" y="1198"/>
                  </a:cubicBezTo>
                  <a:cubicBezTo>
                    <a:pt x="73816" y="1292"/>
                    <a:pt x="73245" y="1392"/>
                    <a:pt x="72675" y="1498"/>
                  </a:cubicBezTo>
                  <a:cubicBezTo>
                    <a:pt x="72530" y="1524"/>
                    <a:pt x="72428" y="1659"/>
                    <a:pt x="72441" y="1807"/>
                  </a:cubicBezTo>
                  <a:cubicBezTo>
                    <a:pt x="72455" y="1955"/>
                    <a:pt x="72579" y="2069"/>
                    <a:pt x="72728" y="2069"/>
                  </a:cubicBezTo>
                  <a:cubicBezTo>
                    <a:pt x="72746" y="2069"/>
                    <a:pt x="72764" y="2068"/>
                    <a:pt x="72780" y="2064"/>
                  </a:cubicBezTo>
                  <a:cubicBezTo>
                    <a:pt x="73347" y="1958"/>
                    <a:pt x="73914" y="1860"/>
                    <a:pt x="74482" y="1767"/>
                  </a:cubicBezTo>
                  <a:cubicBezTo>
                    <a:pt x="74640" y="1740"/>
                    <a:pt x="74745" y="1591"/>
                    <a:pt x="74720" y="1434"/>
                  </a:cubicBezTo>
                  <a:cubicBezTo>
                    <a:pt x="74698" y="1294"/>
                    <a:pt x="74577" y="1193"/>
                    <a:pt x="74440" y="1193"/>
                  </a:cubicBezTo>
                  <a:close/>
                  <a:moveTo>
                    <a:pt x="107177" y="1820"/>
                  </a:moveTo>
                  <a:cubicBezTo>
                    <a:pt x="107043" y="1820"/>
                    <a:pt x="106922" y="1913"/>
                    <a:pt x="106894" y="2050"/>
                  </a:cubicBezTo>
                  <a:cubicBezTo>
                    <a:pt x="106863" y="2206"/>
                    <a:pt x="106962" y="2358"/>
                    <a:pt x="107118" y="2390"/>
                  </a:cubicBezTo>
                  <a:cubicBezTo>
                    <a:pt x="107683" y="2505"/>
                    <a:pt x="108246" y="2627"/>
                    <a:pt x="108807" y="2752"/>
                  </a:cubicBezTo>
                  <a:cubicBezTo>
                    <a:pt x="108828" y="2757"/>
                    <a:pt x="108849" y="2760"/>
                    <a:pt x="108870" y="2760"/>
                  </a:cubicBezTo>
                  <a:lnTo>
                    <a:pt x="108870" y="2761"/>
                  </a:lnTo>
                  <a:cubicBezTo>
                    <a:pt x="109018" y="2761"/>
                    <a:pt x="109143" y="2651"/>
                    <a:pt x="109158" y="2504"/>
                  </a:cubicBezTo>
                  <a:cubicBezTo>
                    <a:pt x="109175" y="2358"/>
                    <a:pt x="109078" y="2222"/>
                    <a:pt x="108934" y="2191"/>
                  </a:cubicBezTo>
                  <a:cubicBezTo>
                    <a:pt x="108368" y="2063"/>
                    <a:pt x="107802" y="1942"/>
                    <a:pt x="107234" y="1825"/>
                  </a:cubicBezTo>
                  <a:cubicBezTo>
                    <a:pt x="107215" y="1821"/>
                    <a:pt x="107196" y="1820"/>
                    <a:pt x="107177" y="1820"/>
                  </a:cubicBezTo>
                  <a:close/>
                  <a:moveTo>
                    <a:pt x="71027" y="1824"/>
                  </a:moveTo>
                  <a:cubicBezTo>
                    <a:pt x="71007" y="1824"/>
                    <a:pt x="70988" y="1826"/>
                    <a:pt x="70968" y="1830"/>
                  </a:cubicBezTo>
                  <a:cubicBezTo>
                    <a:pt x="70401" y="1946"/>
                    <a:pt x="69835" y="2069"/>
                    <a:pt x="69270" y="2196"/>
                  </a:cubicBezTo>
                  <a:cubicBezTo>
                    <a:pt x="69125" y="2227"/>
                    <a:pt x="69027" y="2363"/>
                    <a:pt x="69044" y="2509"/>
                  </a:cubicBezTo>
                  <a:cubicBezTo>
                    <a:pt x="69060" y="2656"/>
                    <a:pt x="69183" y="2766"/>
                    <a:pt x="69330" y="2766"/>
                  </a:cubicBezTo>
                  <a:cubicBezTo>
                    <a:pt x="69330" y="2766"/>
                    <a:pt x="69331" y="2766"/>
                    <a:pt x="69332" y="2766"/>
                  </a:cubicBezTo>
                  <a:cubicBezTo>
                    <a:pt x="69354" y="2766"/>
                    <a:pt x="69375" y="2763"/>
                    <a:pt x="69396" y="2758"/>
                  </a:cubicBezTo>
                  <a:cubicBezTo>
                    <a:pt x="69958" y="2631"/>
                    <a:pt x="70521" y="2510"/>
                    <a:pt x="71084" y="2394"/>
                  </a:cubicBezTo>
                  <a:cubicBezTo>
                    <a:pt x="71240" y="2363"/>
                    <a:pt x="71341" y="2210"/>
                    <a:pt x="71309" y="2054"/>
                  </a:cubicBezTo>
                  <a:cubicBezTo>
                    <a:pt x="71280" y="1918"/>
                    <a:pt x="71161" y="1824"/>
                    <a:pt x="71027" y="1824"/>
                  </a:cubicBezTo>
                  <a:close/>
                  <a:moveTo>
                    <a:pt x="110558" y="2580"/>
                  </a:moveTo>
                  <a:cubicBezTo>
                    <a:pt x="110428" y="2580"/>
                    <a:pt x="110310" y="2667"/>
                    <a:pt x="110277" y="2799"/>
                  </a:cubicBezTo>
                  <a:cubicBezTo>
                    <a:pt x="110240" y="2954"/>
                    <a:pt x="110334" y="3110"/>
                    <a:pt x="110488" y="3148"/>
                  </a:cubicBezTo>
                  <a:cubicBezTo>
                    <a:pt x="111047" y="3285"/>
                    <a:pt x="111605" y="3428"/>
                    <a:pt x="112162" y="3577"/>
                  </a:cubicBezTo>
                  <a:cubicBezTo>
                    <a:pt x="112187" y="3583"/>
                    <a:pt x="112211" y="3586"/>
                    <a:pt x="112236" y="3586"/>
                  </a:cubicBezTo>
                  <a:cubicBezTo>
                    <a:pt x="112380" y="3586"/>
                    <a:pt x="112504" y="3479"/>
                    <a:pt x="112522" y="3335"/>
                  </a:cubicBezTo>
                  <a:cubicBezTo>
                    <a:pt x="112541" y="3193"/>
                    <a:pt x="112451" y="3057"/>
                    <a:pt x="112310" y="3020"/>
                  </a:cubicBezTo>
                  <a:cubicBezTo>
                    <a:pt x="111750" y="2870"/>
                    <a:pt x="111189" y="2726"/>
                    <a:pt x="110626" y="2588"/>
                  </a:cubicBezTo>
                  <a:cubicBezTo>
                    <a:pt x="110603" y="2583"/>
                    <a:pt x="110581" y="2580"/>
                    <a:pt x="110558" y="2580"/>
                  </a:cubicBezTo>
                  <a:close/>
                  <a:moveTo>
                    <a:pt x="67646" y="2588"/>
                  </a:moveTo>
                  <a:cubicBezTo>
                    <a:pt x="67623" y="2588"/>
                    <a:pt x="67599" y="2591"/>
                    <a:pt x="67576" y="2597"/>
                  </a:cubicBezTo>
                  <a:cubicBezTo>
                    <a:pt x="67014" y="2736"/>
                    <a:pt x="66452" y="2880"/>
                    <a:pt x="65892" y="3030"/>
                  </a:cubicBezTo>
                  <a:cubicBezTo>
                    <a:pt x="65753" y="3068"/>
                    <a:pt x="65662" y="3202"/>
                    <a:pt x="65681" y="3346"/>
                  </a:cubicBezTo>
                  <a:cubicBezTo>
                    <a:pt x="65700" y="3489"/>
                    <a:pt x="65822" y="3597"/>
                    <a:pt x="65968" y="3597"/>
                  </a:cubicBezTo>
                  <a:cubicBezTo>
                    <a:pt x="65992" y="3596"/>
                    <a:pt x="66017" y="3593"/>
                    <a:pt x="66041" y="3586"/>
                  </a:cubicBezTo>
                  <a:cubicBezTo>
                    <a:pt x="66597" y="3437"/>
                    <a:pt x="67155" y="3295"/>
                    <a:pt x="67714" y="3157"/>
                  </a:cubicBezTo>
                  <a:cubicBezTo>
                    <a:pt x="67869" y="3118"/>
                    <a:pt x="67963" y="2962"/>
                    <a:pt x="67925" y="2808"/>
                  </a:cubicBezTo>
                  <a:cubicBezTo>
                    <a:pt x="67892" y="2676"/>
                    <a:pt x="67775" y="2588"/>
                    <a:pt x="67646" y="2588"/>
                  </a:cubicBezTo>
                  <a:close/>
                  <a:moveTo>
                    <a:pt x="113911" y="3473"/>
                  </a:moveTo>
                  <a:cubicBezTo>
                    <a:pt x="113785" y="3473"/>
                    <a:pt x="113669" y="3555"/>
                    <a:pt x="113633" y="3681"/>
                  </a:cubicBezTo>
                  <a:cubicBezTo>
                    <a:pt x="113589" y="3833"/>
                    <a:pt x="113675" y="3992"/>
                    <a:pt x="113828" y="4037"/>
                  </a:cubicBezTo>
                  <a:cubicBezTo>
                    <a:pt x="114381" y="4197"/>
                    <a:pt x="114932" y="4361"/>
                    <a:pt x="115483" y="4531"/>
                  </a:cubicBezTo>
                  <a:cubicBezTo>
                    <a:pt x="115511" y="4540"/>
                    <a:pt x="115539" y="4543"/>
                    <a:pt x="115568" y="4543"/>
                  </a:cubicBezTo>
                  <a:cubicBezTo>
                    <a:pt x="115711" y="4543"/>
                    <a:pt x="115832" y="4440"/>
                    <a:pt x="115854" y="4299"/>
                  </a:cubicBezTo>
                  <a:cubicBezTo>
                    <a:pt x="115874" y="4158"/>
                    <a:pt x="115789" y="4023"/>
                    <a:pt x="115653" y="3981"/>
                  </a:cubicBezTo>
                  <a:cubicBezTo>
                    <a:pt x="115099" y="3809"/>
                    <a:pt x="114544" y="3644"/>
                    <a:pt x="113987" y="3483"/>
                  </a:cubicBezTo>
                  <a:cubicBezTo>
                    <a:pt x="113962" y="3476"/>
                    <a:pt x="113936" y="3473"/>
                    <a:pt x="113911" y="3473"/>
                  </a:cubicBezTo>
                  <a:close/>
                  <a:moveTo>
                    <a:pt x="64299" y="3485"/>
                  </a:moveTo>
                  <a:cubicBezTo>
                    <a:pt x="64272" y="3485"/>
                    <a:pt x="64245" y="3488"/>
                    <a:pt x="64218" y="3496"/>
                  </a:cubicBezTo>
                  <a:cubicBezTo>
                    <a:pt x="63661" y="3657"/>
                    <a:pt x="63106" y="3824"/>
                    <a:pt x="62552" y="3995"/>
                  </a:cubicBezTo>
                  <a:cubicBezTo>
                    <a:pt x="62416" y="4038"/>
                    <a:pt x="62331" y="4173"/>
                    <a:pt x="62353" y="4314"/>
                  </a:cubicBezTo>
                  <a:cubicBezTo>
                    <a:pt x="62374" y="4455"/>
                    <a:pt x="62495" y="4559"/>
                    <a:pt x="62638" y="4559"/>
                  </a:cubicBezTo>
                  <a:cubicBezTo>
                    <a:pt x="62667" y="4559"/>
                    <a:pt x="62696" y="4554"/>
                    <a:pt x="62723" y="4546"/>
                  </a:cubicBezTo>
                  <a:cubicBezTo>
                    <a:pt x="63272" y="4375"/>
                    <a:pt x="63824" y="4210"/>
                    <a:pt x="64378" y="4049"/>
                  </a:cubicBezTo>
                  <a:cubicBezTo>
                    <a:pt x="64531" y="4005"/>
                    <a:pt x="64619" y="3845"/>
                    <a:pt x="64575" y="3693"/>
                  </a:cubicBezTo>
                  <a:cubicBezTo>
                    <a:pt x="64538" y="3566"/>
                    <a:pt x="64424" y="3485"/>
                    <a:pt x="64299" y="3485"/>
                  </a:cubicBezTo>
                  <a:close/>
                  <a:moveTo>
                    <a:pt x="117224" y="4497"/>
                  </a:moveTo>
                  <a:cubicBezTo>
                    <a:pt x="117103" y="4497"/>
                    <a:pt x="116990" y="4574"/>
                    <a:pt x="116950" y="4694"/>
                  </a:cubicBezTo>
                  <a:cubicBezTo>
                    <a:pt x="116901" y="4843"/>
                    <a:pt x="116980" y="5005"/>
                    <a:pt x="117127" y="5057"/>
                  </a:cubicBezTo>
                  <a:cubicBezTo>
                    <a:pt x="117410" y="5150"/>
                    <a:pt x="117692" y="5245"/>
                    <a:pt x="117974" y="5342"/>
                  </a:cubicBezTo>
                  <a:cubicBezTo>
                    <a:pt x="118238" y="5432"/>
                    <a:pt x="118501" y="5523"/>
                    <a:pt x="118763" y="5616"/>
                  </a:cubicBezTo>
                  <a:cubicBezTo>
                    <a:pt x="118793" y="5626"/>
                    <a:pt x="118826" y="5632"/>
                    <a:pt x="118859" y="5632"/>
                  </a:cubicBezTo>
                  <a:cubicBezTo>
                    <a:pt x="119000" y="5632"/>
                    <a:pt x="119120" y="5532"/>
                    <a:pt x="119144" y="5392"/>
                  </a:cubicBezTo>
                  <a:cubicBezTo>
                    <a:pt x="119166" y="5255"/>
                    <a:pt x="119087" y="5119"/>
                    <a:pt x="118954" y="5072"/>
                  </a:cubicBezTo>
                  <a:cubicBezTo>
                    <a:pt x="118690" y="4979"/>
                    <a:pt x="118425" y="4888"/>
                    <a:pt x="118160" y="4796"/>
                  </a:cubicBezTo>
                  <a:cubicBezTo>
                    <a:pt x="117877" y="4699"/>
                    <a:pt x="117593" y="4604"/>
                    <a:pt x="117308" y="4510"/>
                  </a:cubicBezTo>
                  <a:cubicBezTo>
                    <a:pt x="117280" y="4501"/>
                    <a:pt x="117252" y="4497"/>
                    <a:pt x="117224" y="4497"/>
                  </a:cubicBezTo>
                  <a:close/>
                  <a:moveTo>
                    <a:pt x="60986" y="4513"/>
                  </a:moveTo>
                  <a:cubicBezTo>
                    <a:pt x="60956" y="4513"/>
                    <a:pt x="60925" y="4518"/>
                    <a:pt x="60895" y="4528"/>
                  </a:cubicBezTo>
                  <a:cubicBezTo>
                    <a:pt x="60346" y="4711"/>
                    <a:pt x="59798" y="4899"/>
                    <a:pt x="59251" y="5094"/>
                  </a:cubicBezTo>
                  <a:cubicBezTo>
                    <a:pt x="59119" y="5141"/>
                    <a:pt x="59038" y="5275"/>
                    <a:pt x="59062" y="5414"/>
                  </a:cubicBezTo>
                  <a:cubicBezTo>
                    <a:pt x="59086" y="5552"/>
                    <a:pt x="59206" y="5653"/>
                    <a:pt x="59347" y="5653"/>
                  </a:cubicBezTo>
                  <a:lnTo>
                    <a:pt x="59348" y="5653"/>
                  </a:lnTo>
                  <a:cubicBezTo>
                    <a:pt x="59380" y="5653"/>
                    <a:pt x="59413" y="5647"/>
                    <a:pt x="59443" y="5636"/>
                  </a:cubicBezTo>
                  <a:cubicBezTo>
                    <a:pt x="59986" y="5444"/>
                    <a:pt x="60531" y="5257"/>
                    <a:pt x="61078" y="5075"/>
                  </a:cubicBezTo>
                  <a:cubicBezTo>
                    <a:pt x="61229" y="5024"/>
                    <a:pt x="61310" y="4861"/>
                    <a:pt x="61260" y="4711"/>
                  </a:cubicBezTo>
                  <a:cubicBezTo>
                    <a:pt x="61219" y="4590"/>
                    <a:pt x="61107" y="4513"/>
                    <a:pt x="60986" y="4513"/>
                  </a:cubicBezTo>
                  <a:close/>
                  <a:moveTo>
                    <a:pt x="120485" y="5651"/>
                  </a:moveTo>
                  <a:cubicBezTo>
                    <a:pt x="120368" y="5651"/>
                    <a:pt x="120259" y="5722"/>
                    <a:pt x="120216" y="5837"/>
                  </a:cubicBezTo>
                  <a:cubicBezTo>
                    <a:pt x="120160" y="5986"/>
                    <a:pt x="120235" y="6153"/>
                    <a:pt x="120384" y="6209"/>
                  </a:cubicBezTo>
                  <a:cubicBezTo>
                    <a:pt x="120924" y="6411"/>
                    <a:pt x="121461" y="6619"/>
                    <a:pt x="121995" y="6832"/>
                  </a:cubicBezTo>
                  <a:cubicBezTo>
                    <a:pt x="122029" y="6845"/>
                    <a:pt x="122065" y="6852"/>
                    <a:pt x="122101" y="6852"/>
                  </a:cubicBezTo>
                  <a:cubicBezTo>
                    <a:pt x="122239" y="6852"/>
                    <a:pt x="122358" y="6754"/>
                    <a:pt x="122385" y="6618"/>
                  </a:cubicBezTo>
                  <a:cubicBezTo>
                    <a:pt x="122410" y="6483"/>
                    <a:pt x="122337" y="6347"/>
                    <a:pt x="122208" y="6297"/>
                  </a:cubicBezTo>
                  <a:cubicBezTo>
                    <a:pt x="121670" y="6082"/>
                    <a:pt x="121130" y="5873"/>
                    <a:pt x="120587" y="5670"/>
                  </a:cubicBezTo>
                  <a:cubicBezTo>
                    <a:pt x="120553" y="5657"/>
                    <a:pt x="120519" y="5651"/>
                    <a:pt x="120485" y="5651"/>
                  </a:cubicBezTo>
                  <a:close/>
                  <a:moveTo>
                    <a:pt x="57719" y="5671"/>
                  </a:moveTo>
                  <a:cubicBezTo>
                    <a:pt x="57685" y="5671"/>
                    <a:pt x="57651" y="5677"/>
                    <a:pt x="57617" y="5690"/>
                  </a:cubicBezTo>
                  <a:cubicBezTo>
                    <a:pt x="57075" y="5895"/>
                    <a:pt x="56534" y="6105"/>
                    <a:pt x="55997" y="6320"/>
                  </a:cubicBezTo>
                  <a:cubicBezTo>
                    <a:pt x="55868" y="6371"/>
                    <a:pt x="55794" y="6506"/>
                    <a:pt x="55820" y="6642"/>
                  </a:cubicBezTo>
                  <a:cubicBezTo>
                    <a:pt x="55847" y="6778"/>
                    <a:pt x="55965" y="6876"/>
                    <a:pt x="56103" y="6876"/>
                  </a:cubicBezTo>
                  <a:lnTo>
                    <a:pt x="56103" y="6875"/>
                  </a:lnTo>
                  <a:cubicBezTo>
                    <a:pt x="56141" y="6875"/>
                    <a:pt x="56177" y="6868"/>
                    <a:pt x="56210" y="6855"/>
                  </a:cubicBezTo>
                  <a:cubicBezTo>
                    <a:pt x="56745" y="6641"/>
                    <a:pt x="57281" y="6432"/>
                    <a:pt x="57821" y="6230"/>
                  </a:cubicBezTo>
                  <a:cubicBezTo>
                    <a:pt x="57970" y="6173"/>
                    <a:pt x="58045" y="6008"/>
                    <a:pt x="57989" y="5858"/>
                  </a:cubicBezTo>
                  <a:cubicBezTo>
                    <a:pt x="57945" y="5743"/>
                    <a:pt x="57836" y="5671"/>
                    <a:pt x="57719" y="5671"/>
                  </a:cubicBezTo>
                  <a:close/>
                  <a:moveTo>
                    <a:pt x="123706" y="6933"/>
                  </a:moveTo>
                  <a:cubicBezTo>
                    <a:pt x="123593" y="6933"/>
                    <a:pt x="123486" y="6999"/>
                    <a:pt x="123440" y="7109"/>
                  </a:cubicBezTo>
                  <a:cubicBezTo>
                    <a:pt x="123378" y="7255"/>
                    <a:pt x="123446" y="7424"/>
                    <a:pt x="123594" y="7487"/>
                  </a:cubicBezTo>
                  <a:cubicBezTo>
                    <a:pt x="124124" y="7710"/>
                    <a:pt x="124653" y="7939"/>
                    <a:pt x="125179" y="8173"/>
                  </a:cubicBezTo>
                  <a:cubicBezTo>
                    <a:pt x="125215" y="8190"/>
                    <a:pt x="125256" y="8198"/>
                    <a:pt x="125296" y="8198"/>
                  </a:cubicBezTo>
                  <a:cubicBezTo>
                    <a:pt x="125432" y="8198"/>
                    <a:pt x="125550" y="8102"/>
                    <a:pt x="125577" y="7969"/>
                  </a:cubicBezTo>
                  <a:cubicBezTo>
                    <a:pt x="125606" y="7836"/>
                    <a:pt x="125538" y="7701"/>
                    <a:pt x="125413" y="7646"/>
                  </a:cubicBezTo>
                  <a:cubicBezTo>
                    <a:pt x="124884" y="7411"/>
                    <a:pt x="124352" y="7181"/>
                    <a:pt x="123818" y="6955"/>
                  </a:cubicBezTo>
                  <a:cubicBezTo>
                    <a:pt x="123781" y="6940"/>
                    <a:pt x="123743" y="6933"/>
                    <a:pt x="123706" y="6933"/>
                  </a:cubicBezTo>
                  <a:close/>
                  <a:moveTo>
                    <a:pt x="54506" y="6955"/>
                  </a:moveTo>
                  <a:cubicBezTo>
                    <a:pt x="54466" y="6955"/>
                    <a:pt x="54426" y="6963"/>
                    <a:pt x="54388" y="6981"/>
                  </a:cubicBezTo>
                  <a:cubicBezTo>
                    <a:pt x="53854" y="7206"/>
                    <a:pt x="53323" y="7436"/>
                    <a:pt x="52793" y="7673"/>
                  </a:cubicBezTo>
                  <a:cubicBezTo>
                    <a:pt x="52669" y="7728"/>
                    <a:pt x="52600" y="7863"/>
                    <a:pt x="52629" y="7996"/>
                  </a:cubicBezTo>
                  <a:cubicBezTo>
                    <a:pt x="52657" y="8130"/>
                    <a:pt x="52775" y="8224"/>
                    <a:pt x="52911" y="8224"/>
                  </a:cubicBezTo>
                  <a:lnTo>
                    <a:pt x="52911" y="8223"/>
                  </a:lnTo>
                  <a:cubicBezTo>
                    <a:pt x="52913" y="8223"/>
                    <a:pt x="52916" y="8223"/>
                    <a:pt x="52918" y="8223"/>
                  </a:cubicBezTo>
                  <a:cubicBezTo>
                    <a:pt x="52956" y="8223"/>
                    <a:pt x="52993" y="8215"/>
                    <a:pt x="53028" y="8199"/>
                  </a:cubicBezTo>
                  <a:cubicBezTo>
                    <a:pt x="53555" y="7965"/>
                    <a:pt x="54082" y="7735"/>
                    <a:pt x="54613" y="7511"/>
                  </a:cubicBezTo>
                  <a:cubicBezTo>
                    <a:pt x="54762" y="7452"/>
                    <a:pt x="54834" y="7280"/>
                    <a:pt x="54772" y="7132"/>
                  </a:cubicBezTo>
                  <a:cubicBezTo>
                    <a:pt x="54726" y="7021"/>
                    <a:pt x="54618" y="6955"/>
                    <a:pt x="54506" y="6955"/>
                  </a:cubicBezTo>
                  <a:close/>
                  <a:moveTo>
                    <a:pt x="126877" y="8342"/>
                  </a:moveTo>
                  <a:cubicBezTo>
                    <a:pt x="126769" y="8342"/>
                    <a:pt x="126666" y="8404"/>
                    <a:pt x="126616" y="8509"/>
                  </a:cubicBezTo>
                  <a:cubicBezTo>
                    <a:pt x="126550" y="8650"/>
                    <a:pt x="126609" y="8819"/>
                    <a:pt x="126750" y="8889"/>
                  </a:cubicBezTo>
                  <a:cubicBezTo>
                    <a:pt x="127272" y="9134"/>
                    <a:pt x="127792" y="9383"/>
                    <a:pt x="128307" y="9637"/>
                  </a:cubicBezTo>
                  <a:cubicBezTo>
                    <a:pt x="128347" y="9656"/>
                    <a:pt x="128390" y="9666"/>
                    <a:pt x="128434" y="9667"/>
                  </a:cubicBezTo>
                  <a:lnTo>
                    <a:pt x="128434" y="9666"/>
                  </a:lnTo>
                  <a:cubicBezTo>
                    <a:pt x="128569" y="9666"/>
                    <a:pt x="128685" y="9574"/>
                    <a:pt x="128715" y="9443"/>
                  </a:cubicBezTo>
                  <a:cubicBezTo>
                    <a:pt x="128745" y="9313"/>
                    <a:pt x="128682" y="9179"/>
                    <a:pt x="128562" y="9119"/>
                  </a:cubicBezTo>
                  <a:cubicBezTo>
                    <a:pt x="128042" y="8864"/>
                    <a:pt x="127519" y="8613"/>
                    <a:pt x="126994" y="8367"/>
                  </a:cubicBezTo>
                  <a:cubicBezTo>
                    <a:pt x="126956" y="8350"/>
                    <a:pt x="126917" y="8342"/>
                    <a:pt x="126877" y="8342"/>
                  </a:cubicBezTo>
                  <a:close/>
                  <a:moveTo>
                    <a:pt x="51329" y="8371"/>
                  </a:moveTo>
                  <a:cubicBezTo>
                    <a:pt x="51290" y="8371"/>
                    <a:pt x="51250" y="8379"/>
                    <a:pt x="51212" y="8396"/>
                  </a:cubicBezTo>
                  <a:cubicBezTo>
                    <a:pt x="50687" y="8642"/>
                    <a:pt x="50165" y="8892"/>
                    <a:pt x="49644" y="9149"/>
                  </a:cubicBezTo>
                  <a:cubicBezTo>
                    <a:pt x="49524" y="9208"/>
                    <a:pt x="49461" y="9342"/>
                    <a:pt x="49491" y="9473"/>
                  </a:cubicBezTo>
                  <a:cubicBezTo>
                    <a:pt x="49522" y="9604"/>
                    <a:pt x="49638" y="9696"/>
                    <a:pt x="49773" y="9696"/>
                  </a:cubicBezTo>
                  <a:cubicBezTo>
                    <a:pt x="49816" y="9695"/>
                    <a:pt x="49859" y="9685"/>
                    <a:pt x="49899" y="9666"/>
                  </a:cubicBezTo>
                  <a:cubicBezTo>
                    <a:pt x="50416" y="9412"/>
                    <a:pt x="50935" y="9161"/>
                    <a:pt x="51457" y="8918"/>
                  </a:cubicBezTo>
                  <a:cubicBezTo>
                    <a:pt x="51597" y="8848"/>
                    <a:pt x="51656" y="8679"/>
                    <a:pt x="51590" y="8536"/>
                  </a:cubicBezTo>
                  <a:cubicBezTo>
                    <a:pt x="51541" y="8432"/>
                    <a:pt x="51437" y="8371"/>
                    <a:pt x="51329" y="8371"/>
                  </a:cubicBezTo>
                  <a:close/>
                  <a:moveTo>
                    <a:pt x="129983" y="9870"/>
                  </a:moveTo>
                  <a:cubicBezTo>
                    <a:pt x="129879" y="9870"/>
                    <a:pt x="129778" y="9927"/>
                    <a:pt x="129727" y="10026"/>
                  </a:cubicBezTo>
                  <a:cubicBezTo>
                    <a:pt x="129654" y="10167"/>
                    <a:pt x="129710" y="10341"/>
                    <a:pt x="129851" y="10415"/>
                  </a:cubicBezTo>
                  <a:cubicBezTo>
                    <a:pt x="130362" y="10680"/>
                    <a:pt x="130871" y="10948"/>
                    <a:pt x="131377" y="11222"/>
                  </a:cubicBezTo>
                  <a:cubicBezTo>
                    <a:pt x="131419" y="11245"/>
                    <a:pt x="131467" y="11257"/>
                    <a:pt x="131515" y="11257"/>
                  </a:cubicBezTo>
                  <a:cubicBezTo>
                    <a:pt x="131647" y="11257"/>
                    <a:pt x="131761" y="11167"/>
                    <a:pt x="131793" y="11039"/>
                  </a:cubicBezTo>
                  <a:cubicBezTo>
                    <a:pt x="131825" y="10911"/>
                    <a:pt x="131768" y="10778"/>
                    <a:pt x="131651" y="10716"/>
                  </a:cubicBezTo>
                  <a:cubicBezTo>
                    <a:pt x="131142" y="10440"/>
                    <a:pt x="130629" y="10169"/>
                    <a:pt x="130115" y="9902"/>
                  </a:cubicBezTo>
                  <a:cubicBezTo>
                    <a:pt x="130073" y="9881"/>
                    <a:pt x="130028" y="9870"/>
                    <a:pt x="129983" y="9870"/>
                  </a:cubicBezTo>
                  <a:close/>
                  <a:moveTo>
                    <a:pt x="48228" y="9898"/>
                  </a:moveTo>
                  <a:cubicBezTo>
                    <a:pt x="48182" y="9898"/>
                    <a:pt x="48136" y="9909"/>
                    <a:pt x="48092" y="9932"/>
                  </a:cubicBezTo>
                  <a:cubicBezTo>
                    <a:pt x="47578" y="10199"/>
                    <a:pt x="47066" y="10470"/>
                    <a:pt x="46556" y="10746"/>
                  </a:cubicBezTo>
                  <a:cubicBezTo>
                    <a:pt x="46440" y="10808"/>
                    <a:pt x="46381" y="10942"/>
                    <a:pt x="46413" y="11069"/>
                  </a:cubicBezTo>
                  <a:cubicBezTo>
                    <a:pt x="46446" y="11198"/>
                    <a:pt x="46561" y="11287"/>
                    <a:pt x="46693" y="11287"/>
                  </a:cubicBezTo>
                  <a:cubicBezTo>
                    <a:pt x="46741" y="11287"/>
                    <a:pt x="46787" y="11275"/>
                    <a:pt x="46829" y="11252"/>
                  </a:cubicBezTo>
                  <a:cubicBezTo>
                    <a:pt x="47337" y="10978"/>
                    <a:pt x="47845" y="10708"/>
                    <a:pt x="48356" y="10445"/>
                  </a:cubicBezTo>
                  <a:cubicBezTo>
                    <a:pt x="48500" y="10373"/>
                    <a:pt x="48558" y="10196"/>
                    <a:pt x="48483" y="10054"/>
                  </a:cubicBezTo>
                  <a:cubicBezTo>
                    <a:pt x="48433" y="9955"/>
                    <a:pt x="48332" y="9898"/>
                    <a:pt x="48228" y="9898"/>
                  </a:cubicBezTo>
                  <a:close/>
                  <a:moveTo>
                    <a:pt x="133027" y="11519"/>
                  </a:moveTo>
                  <a:cubicBezTo>
                    <a:pt x="132927" y="11519"/>
                    <a:pt x="132828" y="11571"/>
                    <a:pt x="132775" y="11666"/>
                  </a:cubicBezTo>
                  <a:cubicBezTo>
                    <a:pt x="132696" y="11805"/>
                    <a:pt x="132746" y="11982"/>
                    <a:pt x="132888" y="12059"/>
                  </a:cubicBezTo>
                  <a:cubicBezTo>
                    <a:pt x="133389" y="12343"/>
                    <a:pt x="133887" y="12632"/>
                    <a:pt x="134383" y="12926"/>
                  </a:cubicBezTo>
                  <a:cubicBezTo>
                    <a:pt x="134427" y="12953"/>
                    <a:pt x="134477" y="12966"/>
                    <a:pt x="134529" y="12966"/>
                  </a:cubicBezTo>
                  <a:cubicBezTo>
                    <a:pt x="134658" y="12966"/>
                    <a:pt x="134772" y="12879"/>
                    <a:pt x="134807" y="12755"/>
                  </a:cubicBezTo>
                  <a:cubicBezTo>
                    <a:pt x="134841" y="12629"/>
                    <a:pt x="134788" y="12497"/>
                    <a:pt x="134676" y="12430"/>
                  </a:cubicBezTo>
                  <a:cubicBezTo>
                    <a:pt x="134177" y="12135"/>
                    <a:pt x="133676" y="11844"/>
                    <a:pt x="133171" y="11558"/>
                  </a:cubicBezTo>
                  <a:cubicBezTo>
                    <a:pt x="133126" y="11531"/>
                    <a:pt x="133076" y="11519"/>
                    <a:pt x="133027" y="11519"/>
                  </a:cubicBezTo>
                  <a:close/>
                  <a:moveTo>
                    <a:pt x="45177" y="11550"/>
                  </a:moveTo>
                  <a:cubicBezTo>
                    <a:pt x="45128" y="11550"/>
                    <a:pt x="45080" y="11562"/>
                    <a:pt x="45035" y="11588"/>
                  </a:cubicBezTo>
                  <a:cubicBezTo>
                    <a:pt x="44531" y="11874"/>
                    <a:pt x="44030" y="12165"/>
                    <a:pt x="43531" y="12460"/>
                  </a:cubicBezTo>
                  <a:cubicBezTo>
                    <a:pt x="43419" y="12527"/>
                    <a:pt x="43365" y="12659"/>
                    <a:pt x="43400" y="12785"/>
                  </a:cubicBezTo>
                  <a:cubicBezTo>
                    <a:pt x="43434" y="12909"/>
                    <a:pt x="43548" y="12996"/>
                    <a:pt x="43677" y="12996"/>
                  </a:cubicBezTo>
                  <a:cubicBezTo>
                    <a:pt x="43730" y="12996"/>
                    <a:pt x="43780" y="12983"/>
                    <a:pt x="43825" y="12956"/>
                  </a:cubicBezTo>
                  <a:cubicBezTo>
                    <a:pt x="44320" y="12662"/>
                    <a:pt x="44819" y="12373"/>
                    <a:pt x="45319" y="12089"/>
                  </a:cubicBezTo>
                  <a:cubicBezTo>
                    <a:pt x="45458" y="12011"/>
                    <a:pt x="45506" y="11835"/>
                    <a:pt x="45428" y="11697"/>
                  </a:cubicBezTo>
                  <a:cubicBezTo>
                    <a:pt x="45375" y="11603"/>
                    <a:pt x="45277" y="11550"/>
                    <a:pt x="45177" y="11550"/>
                  </a:cubicBezTo>
                  <a:close/>
                  <a:moveTo>
                    <a:pt x="136012" y="13287"/>
                  </a:moveTo>
                  <a:cubicBezTo>
                    <a:pt x="135916" y="13287"/>
                    <a:pt x="135821" y="13336"/>
                    <a:pt x="135767" y="13424"/>
                  </a:cubicBezTo>
                  <a:cubicBezTo>
                    <a:pt x="135683" y="13559"/>
                    <a:pt x="135725" y="13737"/>
                    <a:pt x="135860" y="13821"/>
                  </a:cubicBezTo>
                  <a:cubicBezTo>
                    <a:pt x="136350" y="14124"/>
                    <a:pt x="136837" y="14431"/>
                    <a:pt x="137320" y="14743"/>
                  </a:cubicBezTo>
                  <a:cubicBezTo>
                    <a:pt x="137367" y="14775"/>
                    <a:pt x="137421" y="14790"/>
                    <a:pt x="137477" y="14790"/>
                  </a:cubicBezTo>
                  <a:cubicBezTo>
                    <a:pt x="137604" y="14790"/>
                    <a:pt x="137717" y="14706"/>
                    <a:pt x="137753" y="14584"/>
                  </a:cubicBezTo>
                  <a:cubicBezTo>
                    <a:pt x="137789" y="14461"/>
                    <a:pt x="137741" y="14330"/>
                    <a:pt x="137633" y="14260"/>
                  </a:cubicBezTo>
                  <a:cubicBezTo>
                    <a:pt x="137146" y="13946"/>
                    <a:pt x="136657" y="13636"/>
                    <a:pt x="136164" y="13330"/>
                  </a:cubicBezTo>
                  <a:cubicBezTo>
                    <a:pt x="136116" y="13301"/>
                    <a:pt x="136064" y="13287"/>
                    <a:pt x="136012" y="13287"/>
                  </a:cubicBezTo>
                  <a:close/>
                  <a:moveTo>
                    <a:pt x="42195" y="13317"/>
                  </a:moveTo>
                  <a:cubicBezTo>
                    <a:pt x="42143" y="13317"/>
                    <a:pt x="42091" y="13331"/>
                    <a:pt x="42044" y="13360"/>
                  </a:cubicBezTo>
                  <a:cubicBezTo>
                    <a:pt x="41551" y="13665"/>
                    <a:pt x="41061" y="13976"/>
                    <a:pt x="40574" y="14290"/>
                  </a:cubicBezTo>
                  <a:cubicBezTo>
                    <a:pt x="40466" y="14360"/>
                    <a:pt x="40418" y="14491"/>
                    <a:pt x="40454" y="14614"/>
                  </a:cubicBezTo>
                  <a:cubicBezTo>
                    <a:pt x="40490" y="14736"/>
                    <a:pt x="40603" y="14820"/>
                    <a:pt x="40730" y="14820"/>
                  </a:cubicBezTo>
                  <a:cubicBezTo>
                    <a:pt x="40787" y="14820"/>
                    <a:pt x="40841" y="14803"/>
                    <a:pt x="40886" y="14773"/>
                  </a:cubicBezTo>
                  <a:cubicBezTo>
                    <a:pt x="41371" y="14461"/>
                    <a:pt x="41856" y="14153"/>
                    <a:pt x="42347" y="13851"/>
                  </a:cubicBezTo>
                  <a:cubicBezTo>
                    <a:pt x="42483" y="13767"/>
                    <a:pt x="42523" y="13589"/>
                    <a:pt x="42441" y="13454"/>
                  </a:cubicBezTo>
                  <a:cubicBezTo>
                    <a:pt x="42386" y="13366"/>
                    <a:pt x="42292" y="13317"/>
                    <a:pt x="42195" y="13317"/>
                  </a:cubicBezTo>
                  <a:close/>
                  <a:moveTo>
                    <a:pt x="138924" y="15168"/>
                  </a:moveTo>
                  <a:cubicBezTo>
                    <a:pt x="138831" y="15168"/>
                    <a:pt x="138740" y="15213"/>
                    <a:pt x="138685" y="15295"/>
                  </a:cubicBezTo>
                  <a:cubicBezTo>
                    <a:pt x="138596" y="15427"/>
                    <a:pt x="138631" y="15606"/>
                    <a:pt x="138763" y="15694"/>
                  </a:cubicBezTo>
                  <a:cubicBezTo>
                    <a:pt x="139241" y="16017"/>
                    <a:pt x="139715" y="16343"/>
                    <a:pt x="140187" y="16673"/>
                  </a:cubicBezTo>
                  <a:cubicBezTo>
                    <a:pt x="140235" y="16708"/>
                    <a:pt x="140292" y="16726"/>
                    <a:pt x="140351" y="16726"/>
                  </a:cubicBezTo>
                  <a:lnTo>
                    <a:pt x="140352" y="16726"/>
                  </a:lnTo>
                  <a:cubicBezTo>
                    <a:pt x="140478" y="16726"/>
                    <a:pt x="140590" y="16644"/>
                    <a:pt x="140627" y="16525"/>
                  </a:cubicBezTo>
                  <a:cubicBezTo>
                    <a:pt x="140664" y="16405"/>
                    <a:pt x="140620" y="16274"/>
                    <a:pt x="140518" y="16202"/>
                  </a:cubicBezTo>
                  <a:cubicBezTo>
                    <a:pt x="140044" y="15870"/>
                    <a:pt x="139567" y="15541"/>
                    <a:pt x="139084" y="15217"/>
                  </a:cubicBezTo>
                  <a:cubicBezTo>
                    <a:pt x="139035" y="15184"/>
                    <a:pt x="138979" y="15168"/>
                    <a:pt x="138924" y="15168"/>
                  </a:cubicBezTo>
                  <a:close/>
                  <a:moveTo>
                    <a:pt x="39286" y="15197"/>
                  </a:moveTo>
                  <a:cubicBezTo>
                    <a:pt x="39230" y="15197"/>
                    <a:pt x="39173" y="15214"/>
                    <a:pt x="39123" y="15248"/>
                  </a:cubicBezTo>
                  <a:cubicBezTo>
                    <a:pt x="38643" y="15571"/>
                    <a:pt x="38166" y="15900"/>
                    <a:pt x="37691" y="16233"/>
                  </a:cubicBezTo>
                  <a:cubicBezTo>
                    <a:pt x="37461" y="16395"/>
                    <a:pt x="37574" y="16756"/>
                    <a:pt x="37856" y="16757"/>
                  </a:cubicBezTo>
                  <a:lnTo>
                    <a:pt x="37856" y="16756"/>
                  </a:lnTo>
                  <a:cubicBezTo>
                    <a:pt x="37915" y="16756"/>
                    <a:pt x="37973" y="16738"/>
                    <a:pt x="38021" y="16704"/>
                  </a:cubicBezTo>
                  <a:cubicBezTo>
                    <a:pt x="38493" y="16373"/>
                    <a:pt x="38968" y="16047"/>
                    <a:pt x="39446" y="15726"/>
                  </a:cubicBezTo>
                  <a:cubicBezTo>
                    <a:pt x="39579" y="15637"/>
                    <a:pt x="39615" y="15457"/>
                    <a:pt x="39525" y="15324"/>
                  </a:cubicBezTo>
                  <a:cubicBezTo>
                    <a:pt x="39470" y="15242"/>
                    <a:pt x="39379" y="15197"/>
                    <a:pt x="39286" y="15197"/>
                  </a:cubicBezTo>
                  <a:close/>
                  <a:moveTo>
                    <a:pt x="141751" y="17151"/>
                  </a:moveTo>
                  <a:cubicBezTo>
                    <a:pt x="141663" y="17151"/>
                    <a:pt x="141575" y="17192"/>
                    <a:pt x="141518" y="17269"/>
                  </a:cubicBezTo>
                  <a:cubicBezTo>
                    <a:pt x="141421" y="17402"/>
                    <a:pt x="141454" y="17588"/>
                    <a:pt x="141590" y="17680"/>
                  </a:cubicBezTo>
                  <a:cubicBezTo>
                    <a:pt x="142057" y="18019"/>
                    <a:pt x="142518" y="18363"/>
                    <a:pt x="142975" y="18712"/>
                  </a:cubicBezTo>
                  <a:cubicBezTo>
                    <a:pt x="143026" y="18749"/>
                    <a:pt x="143087" y="18771"/>
                    <a:pt x="143150" y="18771"/>
                  </a:cubicBezTo>
                  <a:cubicBezTo>
                    <a:pt x="143274" y="18771"/>
                    <a:pt x="143384" y="18693"/>
                    <a:pt x="143424" y="18576"/>
                  </a:cubicBezTo>
                  <a:cubicBezTo>
                    <a:pt x="143463" y="18458"/>
                    <a:pt x="143423" y="18328"/>
                    <a:pt x="143324" y="18254"/>
                  </a:cubicBezTo>
                  <a:cubicBezTo>
                    <a:pt x="142864" y="17903"/>
                    <a:pt x="142400" y="17557"/>
                    <a:pt x="141931" y="17214"/>
                  </a:cubicBezTo>
                  <a:cubicBezTo>
                    <a:pt x="141877" y="17172"/>
                    <a:pt x="141814" y="17151"/>
                    <a:pt x="141751" y="17151"/>
                  </a:cubicBezTo>
                  <a:close/>
                  <a:moveTo>
                    <a:pt x="36436" y="17196"/>
                  </a:moveTo>
                  <a:cubicBezTo>
                    <a:pt x="36381" y="17196"/>
                    <a:pt x="36326" y="17212"/>
                    <a:pt x="36277" y="17244"/>
                  </a:cubicBezTo>
                  <a:cubicBezTo>
                    <a:pt x="35809" y="17586"/>
                    <a:pt x="35344" y="17933"/>
                    <a:pt x="34883" y="18283"/>
                  </a:cubicBezTo>
                  <a:cubicBezTo>
                    <a:pt x="34663" y="18451"/>
                    <a:pt x="34782" y="18801"/>
                    <a:pt x="35058" y="18801"/>
                  </a:cubicBezTo>
                  <a:cubicBezTo>
                    <a:pt x="35120" y="18801"/>
                    <a:pt x="35182" y="18779"/>
                    <a:pt x="35232" y="18741"/>
                  </a:cubicBezTo>
                  <a:cubicBezTo>
                    <a:pt x="35690" y="18393"/>
                    <a:pt x="36152" y="18049"/>
                    <a:pt x="36617" y="17708"/>
                  </a:cubicBezTo>
                  <a:cubicBezTo>
                    <a:pt x="36737" y="17612"/>
                    <a:pt x="36760" y="17438"/>
                    <a:pt x="36669" y="17314"/>
                  </a:cubicBezTo>
                  <a:cubicBezTo>
                    <a:pt x="36612" y="17237"/>
                    <a:pt x="36525" y="17196"/>
                    <a:pt x="36436" y="17196"/>
                  </a:cubicBezTo>
                  <a:close/>
                  <a:moveTo>
                    <a:pt x="144520" y="19256"/>
                  </a:moveTo>
                  <a:cubicBezTo>
                    <a:pt x="144435" y="19256"/>
                    <a:pt x="144350" y="19294"/>
                    <a:pt x="144294" y="19366"/>
                  </a:cubicBezTo>
                  <a:cubicBezTo>
                    <a:pt x="144195" y="19491"/>
                    <a:pt x="144217" y="19672"/>
                    <a:pt x="144341" y="19770"/>
                  </a:cubicBezTo>
                  <a:cubicBezTo>
                    <a:pt x="144792" y="20128"/>
                    <a:pt x="145241" y="20489"/>
                    <a:pt x="145686" y="20856"/>
                  </a:cubicBezTo>
                  <a:cubicBezTo>
                    <a:pt x="145738" y="20898"/>
                    <a:pt x="145802" y="20920"/>
                    <a:pt x="145870" y="20920"/>
                  </a:cubicBezTo>
                  <a:cubicBezTo>
                    <a:pt x="146139" y="20920"/>
                    <a:pt x="146261" y="20582"/>
                    <a:pt x="146052" y="20411"/>
                  </a:cubicBezTo>
                  <a:cubicBezTo>
                    <a:pt x="145604" y="20042"/>
                    <a:pt x="145153" y="19678"/>
                    <a:pt x="144698" y="19318"/>
                  </a:cubicBezTo>
                  <a:cubicBezTo>
                    <a:pt x="144645" y="19276"/>
                    <a:pt x="144582" y="19256"/>
                    <a:pt x="144520" y="19256"/>
                  </a:cubicBezTo>
                  <a:close/>
                  <a:moveTo>
                    <a:pt x="33689" y="19287"/>
                  </a:moveTo>
                  <a:cubicBezTo>
                    <a:pt x="33626" y="19287"/>
                    <a:pt x="33563" y="19307"/>
                    <a:pt x="33510" y="19349"/>
                  </a:cubicBezTo>
                  <a:cubicBezTo>
                    <a:pt x="33055" y="19709"/>
                    <a:pt x="32604" y="20072"/>
                    <a:pt x="32157" y="20441"/>
                  </a:cubicBezTo>
                  <a:cubicBezTo>
                    <a:pt x="31948" y="20613"/>
                    <a:pt x="32069" y="20952"/>
                    <a:pt x="32340" y="20952"/>
                  </a:cubicBezTo>
                  <a:cubicBezTo>
                    <a:pt x="32406" y="20952"/>
                    <a:pt x="32471" y="20929"/>
                    <a:pt x="32522" y="20886"/>
                  </a:cubicBezTo>
                  <a:cubicBezTo>
                    <a:pt x="32967" y="20520"/>
                    <a:pt x="33416" y="20158"/>
                    <a:pt x="33867" y="19801"/>
                  </a:cubicBezTo>
                  <a:cubicBezTo>
                    <a:pt x="33992" y="19702"/>
                    <a:pt x="34013" y="19521"/>
                    <a:pt x="33915" y="19396"/>
                  </a:cubicBezTo>
                  <a:cubicBezTo>
                    <a:pt x="33858" y="19324"/>
                    <a:pt x="33774" y="19287"/>
                    <a:pt x="33689" y="19287"/>
                  </a:cubicBezTo>
                  <a:close/>
                  <a:moveTo>
                    <a:pt x="147197" y="21459"/>
                  </a:moveTo>
                  <a:cubicBezTo>
                    <a:pt x="147115" y="21459"/>
                    <a:pt x="147034" y="21493"/>
                    <a:pt x="146977" y="21560"/>
                  </a:cubicBezTo>
                  <a:cubicBezTo>
                    <a:pt x="146873" y="21680"/>
                    <a:pt x="146888" y="21862"/>
                    <a:pt x="147009" y="21965"/>
                  </a:cubicBezTo>
                  <a:cubicBezTo>
                    <a:pt x="147447" y="22341"/>
                    <a:pt x="147881" y="22718"/>
                    <a:pt x="148312" y="23101"/>
                  </a:cubicBezTo>
                  <a:cubicBezTo>
                    <a:pt x="148363" y="23148"/>
                    <a:pt x="148432" y="23174"/>
                    <a:pt x="148502" y="23174"/>
                  </a:cubicBezTo>
                  <a:cubicBezTo>
                    <a:pt x="148767" y="23174"/>
                    <a:pt x="148891" y="22847"/>
                    <a:pt x="148694" y="22670"/>
                  </a:cubicBezTo>
                  <a:cubicBezTo>
                    <a:pt x="148261" y="22285"/>
                    <a:pt x="147823" y="21904"/>
                    <a:pt x="147383" y="21527"/>
                  </a:cubicBezTo>
                  <a:cubicBezTo>
                    <a:pt x="147329" y="21481"/>
                    <a:pt x="147263" y="21459"/>
                    <a:pt x="147197" y="21459"/>
                  </a:cubicBezTo>
                  <a:close/>
                  <a:moveTo>
                    <a:pt x="31012" y="21490"/>
                  </a:moveTo>
                  <a:cubicBezTo>
                    <a:pt x="30946" y="21490"/>
                    <a:pt x="30879" y="21512"/>
                    <a:pt x="30825" y="21559"/>
                  </a:cubicBezTo>
                  <a:cubicBezTo>
                    <a:pt x="30385" y="21936"/>
                    <a:pt x="29948" y="22317"/>
                    <a:pt x="29515" y="22703"/>
                  </a:cubicBezTo>
                  <a:cubicBezTo>
                    <a:pt x="29318" y="22879"/>
                    <a:pt x="29442" y="23205"/>
                    <a:pt x="29707" y="23205"/>
                  </a:cubicBezTo>
                  <a:cubicBezTo>
                    <a:pt x="29778" y="23205"/>
                    <a:pt x="29845" y="23180"/>
                    <a:pt x="29898" y="23133"/>
                  </a:cubicBezTo>
                  <a:cubicBezTo>
                    <a:pt x="30329" y="22750"/>
                    <a:pt x="30763" y="22372"/>
                    <a:pt x="31199" y="21996"/>
                  </a:cubicBezTo>
                  <a:cubicBezTo>
                    <a:pt x="31321" y="21893"/>
                    <a:pt x="31335" y="21711"/>
                    <a:pt x="31231" y="21591"/>
                  </a:cubicBezTo>
                  <a:cubicBezTo>
                    <a:pt x="31174" y="21524"/>
                    <a:pt x="31093" y="21490"/>
                    <a:pt x="31012" y="21490"/>
                  </a:cubicBezTo>
                  <a:close/>
                  <a:moveTo>
                    <a:pt x="149788" y="23763"/>
                  </a:moveTo>
                  <a:cubicBezTo>
                    <a:pt x="149710" y="23763"/>
                    <a:pt x="149633" y="23794"/>
                    <a:pt x="149577" y="23856"/>
                  </a:cubicBezTo>
                  <a:cubicBezTo>
                    <a:pt x="149469" y="23972"/>
                    <a:pt x="149475" y="24154"/>
                    <a:pt x="149591" y="24262"/>
                  </a:cubicBezTo>
                  <a:cubicBezTo>
                    <a:pt x="150015" y="24653"/>
                    <a:pt x="150433" y="25048"/>
                    <a:pt x="150848" y="25447"/>
                  </a:cubicBezTo>
                  <a:cubicBezTo>
                    <a:pt x="150902" y="25499"/>
                    <a:pt x="150973" y="25528"/>
                    <a:pt x="151049" y="25528"/>
                  </a:cubicBezTo>
                  <a:cubicBezTo>
                    <a:pt x="151308" y="25528"/>
                    <a:pt x="151435" y="25212"/>
                    <a:pt x="151248" y="25032"/>
                  </a:cubicBezTo>
                  <a:cubicBezTo>
                    <a:pt x="150830" y="24630"/>
                    <a:pt x="150408" y="24233"/>
                    <a:pt x="149982" y="23839"/>
                  </a:cubicBezTo>
                  <a:cubicBezTo>
                    <a:pt x="149927" y="23788"/>
                    <a:pt x="149858" y="23763"/>
                    <a:pt x="149788" y="23763"/>
                  </a:cubicBezTo>
                  <a:close/>
                  <a:moveTo>
                    <a:pt x="28420" y="23798"/>
                  </a:moveTo>
                  <a:cubicBezTo>
                    <a:pt x="28352" y="23798"/>
                    <a:pt x="28284" y="23822"/>
                    <a:pt x="28228" y="23871"/>
                  </a:cubicBezTo>
                  <a:cubicBezTo>
                    <a:pt x="27804" y="24265"/>
                    <a:pt x="27382" y="24662"/>
                    <a:pt x="26964" y="25065"/>
                  </a:cubicBezTo>
                  <a:cubicBezTo>
                    <a:pt x="26777" y="25244"/>
                    <a:pt x="26904" y="25560"/>
                    <a:pt x="27165" y="25560"/>
                  </a:cubicBezTo>
                  <a:cubicBezTo>
                    <a:pt x="27239" y="25560"/>
                    <a:pt x="27310" y="25531"/>
                    <a:pt x="27364" y="25480"/>
                  </a:cubicBezTo>
                  <a:cubicBezTo>
                    <a:pt x="27779" y="25080"/>
                    <a:pt x="28197" y="24684"/>
                    <a:pt x="28619" y="24294"/>
                  </a:cubicBezTo>
                  <a:cubicBezTo>
                    <a:pt x="28733" y="24185"/>
                    <a:pt x="28738" y="24005"/>
                    <a:pt x="28631" y="23890"/>
                  </a:cubicBezTo>
                  <a:cubicBezTo>
                    <a:pt x="28575" y="23829"/>
                    <a:pt x="28498" y="23798"/>
                    <a:pt x="28420" y="23798"/>
                  </a:cubicBezTo>
                  <a:close/>
                  <a:moveTo>
                    <a:pt x="152285" y="26163"/>
                  </a:moveTo>
                  <a:cubicBezTo>
                    <a:pt x="152212" y="26163"/>
                    <a:pt x="152139" y="26191"/>
                    <a:pt x="152083" y="26247"/>
                  </a:cubicBezTo>
                  <a:cubicBezTo>
                    <a:pt x="151970" y="26360"/>
                    <a:pt x="151970" y="26543"/>
                    <a:pt x="152083" y="26656"/>
                  </a:cubicBezTo>
                  <a:cubicBezTo>
                    <a:pt x="152489" y="27063"/>
                    <a:pt x="152893" y="27473"/>
                    <a:pt x="153293" y="27888"/>
                  </a:cubicBezTo>
                  <a:cubicBezTo>
                    <a:pt x="153347" y="27944"/>
                    <a:pt x="153422" y="27977"/>
                    <a:pt x="153500" y="27977"/>
                  </a:cubicBezTo>
                  <a:lnTo>
                    <a:pt x="153502" y="27977"/>
                  </a:lnTo>
                  <a:cubicBezTo>
                    <a:pt x="153755" y="27977"/>
                    <a:pt x="153885" y="27671"/>
                    <a:pt x="153709" y="27489"/>
                  </a:cubicBezTo>
                  <a:cubicBezTo>
                    <a:pt x="153306" y="27071"/>
                    <a:pt x="152901" y="26657"/>
                    <a:pt x="152490" y="26248"/>
                  </a:cubicBezTo>
                  <a:cubicBezTo>
                    <a:pt x="152434" y="26192"/>
                    <a:pt x="152360" y="26163"/>
                    <a:pt x="152285" y="26163"/>
                  </a:cubicBezTo>
                  <a:close/>
                  <a:moveTo>
                    <a:pt x="25927" y="26197"/>
                  </a:moveTo>
                  <a:cubicBezTo>
                    <a:pt x="25853" y="26197"/>
                    <a:pt x="25779" y="26226"/>
                    <a:pt x="25723" y="26282"/>
                  </a:cubicBezTo>
                  <a:cubicBezTo>
                    <a:pt x="25314" y="26691"/>
                    <a:pt x="24907" y="27105"/>
                    <a:pt x="24505" y="27523"/>
                  </a:cubicBezTo>
                  <a:cubicBezTo>
                    <a:pt x="24329" y="27706"/>
                    <a:pt x="24459" y="28010"/>
                    <a:pt x="24713" y="28010"/>
                  </a:cubicBezTo>
                  <a:cubicBezTo>
                    <a:pt x="24791" y="28010"/>
                    <a:pt x="24866" y="27979"/>
                    <a:pt x="24920" y="27923"/>
                  </a:cubicBezTo>
                  <a:cubicBezTo>
                    <a:pt x="25320" y="27507"/>
                    <a:pt x="25723" y="27096"/>
                    <a:pt x="26129" y="26689"/>
                  </a:cubicBezTo>
                  <a:cubicBezTo>
                    <a:pt x="26242" y="26576"/>
                    <a:pt x="26242" y="26394"/>
                    <a:pt x="26129" y="26282"/>
                  </a:cubicBezTo>
                  <a:cubicBezTo>
                    <a:pt x="26074" y="26226"/>
                    <a:pt x="26000" y="26197"/>
                    <a:pt x="25927" y="26197"/>
                  </a:cubicBezTo>
                  <a:close/>
                  <a:moveTo>
                    <a:pt x="154687" y="28655"/>
                  </a:moveTo>
                  <a:cubicBezTo>
                    <a:pt x="154617" y="28655"/>
                    <a:pt x="154547" y="28681"/>
                    <a:pt x="154491" y="28732"/>
                  </a:cubicBezTo>
                  <a:cubicBezTo>
                    <a:pt x="154372" y="28843"/>
                    <a:pt x="154368" y="29028"/>
                    <a:pt x="154480" y="29144"/>
                  </a:cubicBezTo>
                  <a:cubicBezTo>
                    <a:pt x="154871" y="29567"/>
                    <a:pt x="155259" y="29993"/>
                    <a:pt x="155641" y="30422"/>
                  </a:cubicBezTo>
                  <a:cubicBezTo>
                    <a:pt x="155697" y="30484"/>
                    <a:pt x="155775" y="30520"/>
                    <a:pt x="155857" y="30520"/>
                  </a:cubicBezTo>
                  <a:cubicBezTo>
                    <a:pt x="156106" y="30520"/>
                    <a:pt x="156238" y="30225"/>
                    <a:pt x="156072" y="30040"/>
                  </a:cubicBezTo>
                  <a:cubicBezTo>
                    <a:pt x="155686" y="29607"/>
                    <a:pt x="155296" y="29177"/>
                    <a:pt x="154903" y="28753"/>
                  </a:cubicBezTo>
                  <a:cubicBezTo>
                    <a:pt x="154846" y="28688"/>
                    <a:pt x="154766" y="28655"/>
                    <a:pt x="154687" y="28655"/>
                  </a:cubicBezTo>
                  <a:close/>
                  <a:moveTo>
                    <a:pt x="23524" y="28695"/>
                  </a:moveTo>
                  <a:cubicBezTo>
                    <a:pt x="23447" y="28695"/>
                    <a:pt x="23370" y="28726"/>
                    <a:pt x="23313" y="28788"/>
                  </a:cubicBezTo>
                  <a:cubicBezTo>
                    <a:pt x="22946" y="29185"/>
                    <a:pt x="22581" y="29585"/>
                    <a:pt x="22222" y="29989"/>
                  </a:cubicBezTo>
                  <a:lnTo>
                    <a:pt x="22145" y="30075"/>
                  </a:lnTo>
                  <a:cubicBezTo>
                    <a:pt x="21979" y="30261"/>
                    <a:pt x="22111" y="30554"/>
                    <a:pt x="22361" y="30554"/>
                  </a:cubicBezTo>
                  <a:cubicBezTo>
                    <a:pt x="22442" y="30554"/>
                    <a:pt x="22520" y="30520"/>
                    <a:pt x="22575" y="30458"/>
                  </a:cubicBezTo>
                  <a:lnTo>
                    <a:pt x="22651" y="30373"/>
                  </a:lnTo>
                  <a:cubicBezTo>
                    <a:pt x="23010" y="29971"/>
                    <a:pt x="23371" y="29573"/>
                    <a:pt x="23735" y="29179"/>
                  </a:cubicBezTo>
                  <a:cubicBezTo>
                    <a:pt x="23844" y="29062"/>
                    <a:pt x="23837" y="28880"/>
                    <a:pt x="23720" y="28772"/>
                  </a:cubicBezTo>
                  <a:cubicBezTo>
                    <a:pt x="23665" y="28721"/>
                    <a:pt x="23594" y="28695"/>
                    <a:pt x="23524" y="28695"/>
                  </a:cubicBezTo>
                  <a:close/>
                  <a:moveTo>
                    <a:pt x="156997" y="31247"/>
                  </a:moveTo>
                  <a:cubicBezTo>
                    <a:pt x="156931" y="31247"/>
                    <a:pt x="156864" y="31270"/>
                    <a:pt x="156810" y="31317"/>
                  </a:cubicBezTo>
                  <a:cubicBezTo>
                    <a:pt x="156689" y="31420"/>
                    <a:pt x="156674" y="31603"/>
                    <a:pt x="156778" y="31723"/>
                  </a:cubicBezTo>
                  <a:cubicBezTo>
                    <a:pt x="157153" y="32160"/>
                    <a:pt x="157523" y="32602"/>
                    <a:pt x="157890" y="33046"/>
                  </a:cubicBezTo>
                  <a:cubicBezTo>
                    <a:pt x="157944" y="33113"/>
                    <a:pt x="158026" y="33151"/>
                    <a:pt x="158112" y="33151"/>
                  </a:cubicBezTo>
                  <a:cubicBezTo>
                    <a:pt x="158356" y="33151"/>
                    <a:pt x="158490" y="32867"/>
                    <a:pt x="158334" y="32680"/>
                  </a:cubicBezTo>
                  <a:cubicBezTo>
                    <a:pt x="157966" y="32232"/>
                    <a:pt x="157593" y="31789"/>
                    <a:pt x="157216" y="31348"/>
                  </a:cubicBezTo>
                  <a:cubicBezTo>
                    <a:pt x="157159" y="31282"/>
                    <a:pt x="157078" y="31247"/>
                    <a:pt x="156997" y="31247"/>
                  </a:cubicBezTo>
                  <a:close/>
                  <a:moveTo>
                    <a:pt x="21221" y="31286"/>
                  </a:moveTo>
                  <a:cubicBezTo>
                    <a:pt x="21140" y="31286"/>
                    <a:pt x="21060" y="31320"/>
                    <a:pt x="21003" y="31387"/>
                  </a:cubicBezTo>
                  <a:cubicBezTo>
                    <a:pt x="20625" y="31827"/>
                    <a:pt x="20253" y="32272"/>
                    <a:pt x="19885" y="32719"/>
                  </a:cubicBezTo>
                  <a:cubicBezTo>
                    <a:pt x="19732" y="32908"/>
                    <a:pt x="19865" y="33190"/>
                    <a:pt x="20108" y="33191"/>
                  </a:cubicBezTo>
                  <a:cubicBezTo>
                    <a:pt x="20193" y="33191"/>
                    <a:pt x="20276" y="33152"/>
                    <a:pt x="20331" y="33086"/>
                  </a:cubicBezTo>
                  <a:cubicBezTo>
                    <a:pt x="20696" y="32641"/>
                    <a:pt x="21067" y="32199"/>
                    <a:pt x="21441" y="31761"/>
                  </a:cubicBezTo>
                  <a:cubicBezTo>
                    <a:pt x="21544" y="31640"/>
                    <a:pt x="21530" y="31459"/>
                    <a:pt x="21408" y="31356"/>
                  </a:cubicBezTo>
                  <a:cubicBezTo>
                    <a:pt x="21354" y="31309"/>
                    <a:pt x="21287" y="31286"/>
                    <a:pt x="21221" y="31286"/>
                  </a:cubicBezTo>
                  <a:close/>
                  <a:moveTo>
                    <a:pt x="159203" y="33927"/>
                  </a:moveTo>
                  <a:cubicBezTo>
                    <a:pt x="159140" y="33927"/>
                    <a:pt x="159077" y="33948"/>
                    <a:pt x="159025" y="33990"/>
                  </a:cubicBezTo>
                  <a:cubicBezTo>
                    <a:pt x="158901" y="34088"/>
                    <a:pt x="158879" y="34267"/>
                    <a:pt x="158976" y="34391"/>
                  </a:cubicBezTo>
                  <a:lnTo>
                    <a:pt x="159259" y="34750"/>
                  </a:lnTo>
                  <a:cubicBezTo>
                    <a:pt x="159519" y="35083"/>
                    <a:pt x="159778" y="35419"/>
                    <a:pt x="160034" y="35756"/>
                  </a:cubicBezTo>
                  <a:cubicBezTo>
                    <a:pt x="160088" y="35828"/>
                    <a:pt x="160173" y="35870"/>
                    <a:pt x="160263" y="35870"/>
                  </a:cubicBezTo>
                  <a:cubicBezTo>
                    <a:pt x="160502" y="35869"/>
                    <a:pt x="160636" y="35597"/>
                    <a:pt x="160492" y="35407"/>
                  </a:cubicBezTo>
                  <a:cubicBezTo>
                    <a:pt x="160234" y="35068"/>
                    <a:pt x="159974" y="34731"/>
                    <a:pt x="159711" y="34395"/>
                  </a:cubicBezTo>
                  <a:lnTo>
                    <a:pt x="159427" y="34033"/>
                  </a:lnTo>
                  <a:cubicBezTo>
                    <a:pt x="159370" y="33963"/>
                    <a:pt x="159287" y="33927"/>
                    <a:pt x="159203" y="33927"/>
                  </a:cubicBezTo>
                  <a:close/>
                  <a:moveTo>
                    <a:pt x="19021" y="33965"/>
                  </a:moveTo>
                  <a:cubicBezTo>
                    <a:pt x="18936" y="33965"/>
                    <a:pt x="18851" y="34002"/>
                    <a:pt x="18795" y="34075"/>
                  </a:cubicBezTo>
                  <a:cubicBezTo>
                    <a:pt x="18436" y="34529"/>
                    <a:pt x="18081" y="34988"/>
                    <a:pt x="17731" y="35449"/>
                  </a:cubicBezTo>
                  <a:cubicBezTo>
                    <a:pt x="17587" y="35639"/>
                    <a:pt x="17723" y="35911"/>
                    <a:pt x="17960" y="35912"/>
                  </a:cubicBezTo>
                  <a:cubicBezTo>
                    <a:pt x="18051" y="35912"/>
                    <a:pt x="18136" y="35870"/>
                    <a:pt x="18190" y="35798"/>
                  </a:cubicBezTo>
                  <a:cubicBezTo>
                    <a:pt x="18538" y="35339"/>
                    <a:pt x="18891" y="34883"/>
                    <a:pt x="19247" y="34431"/>
                  </a:cubicBezTo>
                  <a:cubicBezTo>
                    <a:pt x="19345" y="34306"/>
                    <a:pt x="19325" y="34125"/>
                    <a:pt x="19199" y="34027"/>
                  </a:cubicBezTo>
                  <a:cubicBezTo>
                    <a:pt x="19146" y="33985"/>
                    <a:pt x="19083" y="33965"/>
                    <a:pt x="19021" y="33965"/>
                  </a:cubicBezTo>
                  <a:close/>
                  <a:moveTo>
                    <a:pt x="161297" y="36683"/>
                  </a:moveTo>
                  <a:cubicBezTo>
                    <a:pt x="161238" y="36683"/>
                    <a:pt x="161179" y="36701"/>
                    <a:pt x="161128" y="36739"/>
                  </a:cubicBezTo>
                  <a:cubicBezTo>
                    <a:pt x="160999" y="36832"/>
                    <a:pt x="160971" y="37012"/>
                    <a:pt x="161064" y="37141"/>
                  </a:cubicBezTo>
                  <a:cubicBezTo>
                    <a:pt x="161405" y="37606"/>
                    <a:pt x="161739" y="38075"/>
                    <a:pt x="162069" y="38546"/>
                  </a:cubicBezTo>
                  <a:cubicBezTo>
                    <a:pt x="162123" y="38624"/>
                    <a:pt x="162211" y="38670"/>
                    <a:pt x="162306" y="38670"/>
                  </a:cubicBezTo>
                  <a:cubicBezTo>
                    <a:pt x="162364" y="38670"/>
                    <a:pt x="162422" y="38652"/>
                    <a:pt x="162470" y="38617"/>
                  </a:cubicBezTo>
                  <a:cubicBezTo>
                    <a:pt x="162601" y="38527"/>
                    <a:pt x="162632" y="38347"/>
                    <a:pt x="162541" y="38216"/>
                  </a:cubicBezTo>
                  <a:cubicBezTo>
                    <a:pt x="162208" y="37741"/>
                    <a:pt x="161871" y="37270"/>
                    <a:pt x="161531" y="36802"/>
                  </a:cubicBezTo>
                  <a:cubicBezTo>
                    <a:pt x="161474" y="36724"/>
                    <a:pt x="161387" y="36683"/>
                    <a:pt x="161297" y="36683"/>
                  </a:cubicBezTo>
                  <a:close/>
                  <a:moveTo>
                    <a:pt x="16925" y="36729"/>
                  </a:moveTo>
                  <a:cubicBezTo>
                    <a:pt x="16837" y="36729"/>
                    <a:pt x="16750" y="36769"/>
                    <a:pt x="16693" y="36845"/>
                  </a:cubicBezTo>
                  <a:cubicBezTo>
                    <a:pt x="16353" y="37314"/>
                    <a:pt x="16016" y="37786"/>
                    <a:pt x="15685" y="38261"/>
                  </a:cubicBezTo>
                  <a:cubicBezTo>
                    <a:pt x="15552" y="38452"/>
                    <a:pt x="15687" y="38714"/>
                    <a:pt x="15920" y="38714"/>
                  </a:cubicBezTo>
                  <a:cubicBezTo>
                    <a:pt x="16015" y="38714"/>
                    <a:pt x="16102" y="38669"/>
                    <a:pt x="16156" y="38592"/>
                  </a:cubicBezTo>
                  <a:cubicBezTo>
                    <a:pt x="16486" y="38119"/>
                    <a:pt x="16821" y="37650"/>
                    <a:pt x="17160" y="37185"/>
                  </a:cubicBezTo>
                  <a:cubicBezTo>
                    <a:pt x="17251" y="37057"/>
                    <a:pt x="17222" y="36878"/>
                    <a:pt x="17094" y="36784"/>
                  </a:cubicBezTo>
                  <a:cubicBezTo>
                    <a:pt x="17043" y="36747"/>
                    <a:pt x="16984" y="36729"/>
                    <a:pt x="16925" y="36729"/>
                  </a:cubicBezTo>
                  <a:close/>
                  <a:moveTo>
                    <a:pt x="163285" y="39523"/>
                  </a:moveTo>
                  <a:cubicBezTo>
                    <a:pt x="163230" y="39523"/>
                    <a:pt x="163173" y="39539"/>
                    <a:pt x="163124" y="39572"/>
                  </a:cubicBezTo>
                  <a:cubicBezTo>
                    <a:pt x="162992" y="39661"/>
                    <a:pt x="162957" y="39839"/>
                    <a:pt x="163046" y="39971"/>
                  </a:cubicBezTo>
                  <a:cubicBezTo>
                    <a:pt x="163366" y="40450"/>
                    <a:pt x="163682" y="40931"/>
                    <a:pt x="163993" y="41415"/>
                  </a:cubicBezTo>
                  <a:cubicBezTo>
                    <a:pt x="164046" y="41497"/>
                    <a:pt x="164138" y="41547"/>
                    <a:pt x="164235" y="41547"/>
                  </a:cubicBezTo>
                  <a:cubicBezTo>
                    <a:pt x="164463" y="41547"/>
                    <a:pt x="164601" y="41295"/>
                    <a:pt x="164479" y="41104"/>
                  </a:cubicBezTo>
                  <a:cubicBezTo>
                    <a:pt x="164165" y="40617"/>
                    <a:pt x="163847" y="40132"/>
                    <a:pt x="163524" y="39650"/>
                  </a:cubicBezTo>
                  <a:cubicBezTo>
                    <a:pt x="163469" y="39567"/>
                    <a:pt x="163378" y="39523"/>
                    <a:pt x="163285" y="39523"/>
                  </a:cubicBezTo>
                  <a:close/>
                  <a:moveTo>
                    <a:pt x="14941" y="39570"/>
                  </a:moveTo>
                  <a:cubicBezTo>
                    <a:pt x="14849" y="39570"/>
                    <a:pt x="14758" y="39614"/>
                    <a:pt x="14702" y="39698"/>
                  </a:cubicBezTo>
                  <a:cubicBezTo>
                    <a:pt x="14380" y="40179"/>
                    <a:pt x="14062" y="40663"/>
                    <a:pt x="13749" y="41151"/>
                  </a:cubicBezTo>
                  <a:cubicBezTo>
                    <a:pt x="13625" y="41343"/>
                    <a:pt x="13763" y="41595"/>
                    <a:pt x="13991" y="41595"/>
                  </a:cubicBezTo>
                  <a:cubicBezTo>
                    <a:pt x="14089" y="41595"/>
                    <a:pt x="14181" y="41545"/>
                    <a:pt x="14233" y="41462"/>
                  </a:cubicBezTo>
                  <a:cubicBezTo>
                    <a:pt x="14545" y="40978"/>
                    <a:pt x="14861" y="40497"/>
                    <a:pt x="15181" y="40018"/>
                  </a:cubicBezTo>
                  <a:cubicBezTo>
                    <a:pt x="15270" y="39886"/>
                    <a:pt x="15235" y="39706"/>
                    <a:pt x="15102" y="39619"/>
                  </a:cubicBezTo>
                  <a:cubicBezTo>
                    <a:pt x="15052" y="39585"/>
                    <a:pt x="14997" y="39570"/>
                    <a:pt x="14941" y="39570"/>
                  </a:cubicBezTo>
                  <a:close/>
                  <a:moveTo>
                    <a:pt x="165160" y="42437"/>
                  </a:moveTo>
                  <a:cubicBezTo>
                    <a:pt x="165109" y="42437"/>
                    <a:pt x="165056" y="42451"/>
                    <a:pt x="165009" y="42480"/>
                  </a:cubicBezTo>
                  <a:cubicBezTo>
                    <a:pt x="164874" y="42563"/>
                    <a:pt x="164832" y="42741"/>
                    <a:pt x="164914" y="42876"/>
                  </a:cubicBezTo>
                  <a:cubicBezTo>
                    <a:pt x="165217" y="43367"/>
                    <a:pt x="165514" y="43860"/>
                    <a:pt x="165805" y="44356"/>
                  </a:cubicBezTo>
                  <a:cubicBezTo>
                    <a:pt x="165857" y="44444"/>
                    <a:pt x="165952" y="44498"/>
                    <a:pt x="166054" y="44498"/>
                  </a:cubicBezTo>
                  <a:lnTo>
                    <a:pt x="166054" y="44499"/>
                  </a:lnTo>
                  <a:cubicBezTo>
                    <a:pt x="166277" y="44499"/>
                    <a:pt x="166416" y="44256"/>
                    <a:pt x="166302" y="44064"/>
                  </a:cubicBezTo>
                  <a:cubicBezTo>
                    <a:pt x="166008" y="43565"/>
                    <a:pt x="165710" y="43068"/>
                    <a:pt x="165405" y="42574"/>
                  </a:cubicBezTo>
                  <a:cubicBezTo>
                    <a:pt x="165351" y="42486"/>
                    <a:pt x="165257" y="42437"/>
                    <a:pt x="165160" y="42437"/>
                  </a:cubicBezTo>
                  <a:close/>
                  <a:moveTo>
                    <a:pt x="13072" y="42480"/>
                  </a:moveTo>
                  <a:cubicBezTo>
                    <a:pt x="12973" y="42480"/>
                    <a:pt x="12877" y="42531"/>
                    <a:pt x="12824" y="42622"/>
                  </a:cubicBezTo>
                  <a:cubicBezTo>
                    <a:pt x="12519" y="43116"/>
                    <a:pt x="12221" y="43613"/>
                    <a:pt x="11927" y="44112"/>
                  </a:cubicBezTo>
                  <a:cubicBezTo>
                    <a:pt x="11813" y="44304"/>
                    <a:pt x="11951" y="44547"/>
                    <a:pt x="12174" y="44547"/>
                  </a:cubicBezTo>
                  <a:cubicBezTo>
                    <a:pt x="12277" y="44547"/>
                    <a:pt x="12371" y="44493"/>
                    <a:pt x="12422" y="44404"/>
                  </a:cubicBezTo>
                  <a:cubicBezTo>
                    <a:pt x="12716" y="43908"/>
                    <a:pt x="13012" y="43415"/>
                    <a:pt x="13313" y="42924"/>
                  </a:cubicBezTo>
                  <a:cubicBezTo>
                    <a:pt x="13401" y="42789"/>
                    <a:pt x="13360" y="42608"/>
                    <a:pt x="13223" y="42524"/>
                  </a:cubicBezTo>
                  <a:cubicBezTo>
                    <a:pt x="13176" y="42494"/>
                    <a:pt x="13123" y="42480"/>
                    <a:pt x="13072" y="42480"/>
                  </a:cubicBezTo>
                  <a:close/>
                  <a:moveTo>
                    <a:pt x="166919" y="45423"/>
                  </a:moveTo>
                  <a:cubicBezTo>
                    <a:pt x="166871" y="45423"/>
                    <a:pt x="166823" y="45435"/>
                    <a:pt x="166778" y="45460"/>
                  </a:cubicBezTo>
                  <a:cubicBezTo>
                    <a:pt x="166639" y="45539"/>
                    <a:pt x="166590" y="45714"/>
                    <a:pt x="166669" y="45853"/>
                  </a:cubicBezTo>
                  <a:cubicBezTo>
                    <a:pt x="166951" y="46355"/>
                    <a:pt x="167229" y="46858"/>
                    <a:pt x="167501" y="47366"/>
                  </a:cubicBezTo>
                  <a:cubicBezTo>
                    <a:pt x="167552" y="47459"/>
                    <a:pt x="167649" y="47517"/>
                    <a:pt x="167755" y="47517"/>
                  </a:cubicBezTo>
                  <a:cubicBezTo>
                    <a:pt x="167973" y="47517"/>
                    <a:pt x="168112" y="47284"/>
                    <a:pt x="168009" y="47092"/>
                  </a:cubicBezTo>
                  <a:cubicBezTo>
                    <a:pt x="167734" y="46583"/>
                    <a:pt x="167455" y="46074"/>
                    <a:pt x="167170" y="45570"/>
                  </a:cubicBezTo>
                  <a:cubicBezTo>
                    <a:pt x="167118" y="45476"/>
                    <a:pt x="167019" y="45423"/>
                    <a:pt x="166919" y="45423"/>
                  </a:cubicBezTo>
                  <a:close/>
                  <a:moveTo>
                    <a:pt x="11312" y="45469"/>
                  </a:moveTo>
                  <a:cubicBezTo>
                    <a:pt x="11210" y="45469"/>
                    <a:pt x="11112" y="45523"/>
                    <a:pt x="11060" y="45619"/>
                  </a:cubicBezTo>
                  <a:cubicBezTo>
                    <a:pt x="10774" y="46124"/>
                    <a:pt x="10495" y="46632"/>
                    <a:pt x="10220" y="47143"/>
                  </a:cubicBezTo>
                  <a:cubicBezTo>
                    <a:pt x="10117" y="47335"/>
                    <a:pt x="10256" y="47567"/>
                    <a:pt x="10473" y="47567"/>
                  </a:cubicBezTo>
                  <a:cubicBezTo>
                    <a:pt x="10580" y="47567"/>
                    <a:pt x="10677" y="47509"/>
                    <a:pt x="10727" y="47415"/>
                  </a:cubicBezTo>
                  <a:cubicBezTo>
                    <a:pt x="11001" y="46908"/>
                    <a:pt x="11278" y="46404"/>
                    <a:pt x="11561" y="45902"/>
                  </a:cubicBezTo>
                  <a:cubicBezTo>
                    <a:pt x="11643" y="45763"/>
                    <a:pt x="11593" y="45585"/>
                    <a:pt x="11454" y="45507"/>
                  </a:cubicBezTo>
                  <a:cubicBezTo>
                    <a:pt x="11409" y="45481"/>
                    <a:pt x="11360" y="45469"/>
                    <a:pt x="11312" y="45469"/>
                  </a:cubicBezTo>
                  <a:close/>
                  <a:moveTo>
                    <a:pt x="168562" y="48476"/>
                  </a:moveTo>
                  <a:cubicBezTo>
                    <a:pt x="168518" y="48476"/>
                    <a:pt x="168473" y="48486"/>
                    <a:pt x="168431" y="48508"/>
                  </a:cubicBezTo>
                  <a:cubicBezTo>
                    <a:pt x="168288" y="48580"/>
                    <a:pt x="168233" y="48754"/>
                    <a:pt x="168305" y="48895"/>
                  </a:cubicBezTo>
                  <a:cubicBezTo>
                    <a:pt x="168568" y="49407"/>
                    <a:pt x="168827" y="49922"/>
                    <a:pt x="169079" y="50439"/>
                  </a:cubicBezTo>
                  <a:cubicBezTo>
                    <a:pt x="169128" y="50538"/>
                    <a:pt x="169227" y="50601"/>
                    <a:pt x="169338" y="50601"/>
                  </a:cubicBezTo>
                  <a:cubicBezTo>
                    <a:pt x="169382" y="50601"/>
                    <a:pt x="169425" y="50591"/>
                    <a:pt x="169465" y="50572"/>
                  </a:cubicBezTo>
                  <a:cubicBezTo>
                    <a:pt x="169608" y="50502"/>
                    <a:pt x="169668" y="50330"/>
                    <a:pt x="169598" y="50187"/>
                  </a:cubicBezTo>
                  <a:cubicBezTo>
                    <a:pt x="169343" y="49666"/>
                    <a:pt x="169084" y="49148"/>
                    <a:pt x="168818" y="48632"/>
                  </a:cubicBezTo>
                  <a:cubicBezTo>
                    <a:pt x="168767" y="48533"/>
                    <a:pt x="168667" y="48476"/>
                    <a:pt x="168562" y="48476"/>
                  </a:cubicBezTo>
                  <a:close/>
                  <a:moveTo>
                    <a:pt x="9667" y="48525"/>
                  </a:moveTo>
                  <a:cubicBezTo>
                    <a:pt x="9562" y="48525"/>
                    <a:pt x="9462" y="48581"/>
                    <a:pt x="9412" y="48680"/>
                  </a:cubicBezTo>
                  <a:cubicBezTo>
                    <a:pt x="9145" y="49196"/>
                    <a:pt x="8886" y="49714"/>
                    <a:pt x="8632" y="50235"/>
                  </a:cubicBezTo>
                  <a:cubicBezTo>
                    <a:pt x="8537" y="50427"/>
                    <a:pt x="8676" y="50650"/>
                    <a:pt x="8890" y="50650"/>
                  </a:cubicBezTo>
                  <a:cubicBezTo>
                    <a:pt x="9000" y="50650"/>
                    <a:pt x="9101" y="50588"/>
                    <a:pt x="9149" y="50488"/>
                  </a:cubicBezTo>
                  <a:cubicBezTo>
                    <a:pt x="9402" y="49971"/>
                    <a:pt x="9660" y="49456"/>
                    <a:pt x="9924" y="48944"/>
                  </a:cubicBezTo>
                  <a:cubicBezTo>
                    <a:pt x="9997" y="48803"/>
                    <a:pt x="9941" y="48629"/>
                    <a:pt x="9799" y="48557"/>
                  </a:cubicBezTo>
                  <a:cubicBezTo>
                    <a:pt x="9757" y="48535"/>
                    <a:pt x="9711" y="48525"/>
                    <a:pt x="9667" y="48525"/>
                  </a:cubicBezTo>
                  <a:close/>
                  <a:moveTo>
                    <a:pt x="170086" y="51593"/>
                  </a:moveTo>
                  <a:cubicBezTo>
                    <a:pt x="170045" y="51593"/>
                    <a:pt x="170004" y="51602"/>
                    <a:pt x="169964" y="51620"/>
                  </a:cubicBezTo>
                  <a:cubicBezTo>
                    <a:pt x="169821" y="51686"/>
                    <a:pt x="169759" y="51854"/>
                    <a:pt x="169822" y="51998"/>
                  </a:cubicBezTo>
                  <a:cubicBezTo>
                    <a:pt x="170066" y="52520"/>
                    <a:pt x="170305" y="53044"/>
                    <a:pt x="170537" y="53571"/>
                  </a:cubicBezTo>
                  <a:cubicBezTo>
                    <a:pt x="170583" y="53675"/>
                    <a:pt x="170686" y="53742"/>
                    <a:pt x="170800" y="53742"/>
                  </a:cubicBezTo>
                  <a:lnTo>
                    <a:pt x="170800" y="53743"/>
                  </a:lnTo>
                  <a:cubicBezTo>
                    <a:pt x="171009" y="53743"/>
                    <a:pt x="171149" y="53529"/>
                    <a:pt x="171064" y="53338"/>
                  </a:cubicBezTo>
                  <a:cubicBezTo>
                    <a:pt x="170829" y="52808"/>
                    <a:pt x="170590" y="52280"/>
                    <a:pt x="170345" y="51755"/>
                  </a:cubicBezTo>
                  <a:cubicBezTo>
                    <a:pt x="170295" y="51652"/>
                    <a:pt x="170193" y="51593"/>
                    <a:pt x="170086" y="51593"/>
                  </a:cubicBezTo>
                  <a:close/>
                  <a:moveTo>
                    <a:pt x="8144" y="51638"/>
                  </a:moveTo>
                  <a:cubicBezTo>
                    <a:pt x="8035" y="51638"/>
                    <a:pt x="7931" y="51699"/>
                    <a:pt x="7884" y="51804"/>
                  </a:cubicBezTo>
                  <a:cubicBezTo>
                    <a:pt x="7638" y="52330"/>
                    <a:pt x="7398" y="52858"/>
                    <a:pt x="7164" y="53387"/>
                  </a:cubicBezTo>
                  <a:cubicBezTo>
                    <a:pt x="7079" y="53578"/>
                    <a:pt x="7218" y="53791"/>
                    <a:pt x="7427" y="53792"/>
                  </a:cubicBezTo>
                  <a:cubicBezTo>
                    <a:pt x="7540" y="53792"/>
                    <a:pt x="7645" y="53725"/>
                    <a:pt x="7690" y="53621"/>
                  </a:cubicBezTo>
                  <a:cubicBezTo>
                    <a:pt x="7924" y="53093"/>
                    <a:pt x="8162" y="52569"/>
                    <a:pt x="8405" y="52047"/>
                  </a:cubicBezTo>
                  <a:cubicBezTo>
                    <a:pt x="8472" y="51903"/>
                    <a:pt x="8410" y="51732"/>
                    <a:pt x="8265" y="51665"/>
                  </a:cubicBezTo>
                  <a:cubicBezTo>
                    <a:pt x="8226" y="51646"/>
                    <a:pt x="8184" y="51638"/>
                    <a:pt x="8144" y="51638"/>
                  </a:cubicBezTo>
                  <a:close/>
                  <a:moveTo>
                    <a:pt x="171485" y="54757"/>
                  </a:moveTo>
                  <a:cubicBezTo>
                    <a:pt x="171448" y="54757"/>
                    <a:pt x="171411" y="54764"/>
                    <a:pt x="171374" y="54780"/>
                  </a:cubicBezTo>
                  <a:cubicBezTo>
                    <a:pt x="171228" y="54842"/>
                    <a:pt x="171159" y="55010"/>
                    <a:pt x="171220" y="55157"/>
                  </a:cubicBezTo>
                  <a:cubicBezTo>
                    <a:pt x="171443" y="55689"/>
                    <a:pt x="171660" y="56221"/>
                    <a:pt x="171872" y="56757"/>
                  </a:cubicBezTo>
                  <a:cubicBezTo>
                    <a:pt x="171917" y="56867"/>
                    <a:pt x="172022" y="56939"/>
                    <a:pt x="172141" y="56939"/>
                  </a:cubicBezTo>
                  <a:cubicBezTo>
                    <a:pt x="172344" y="56939"/>
                    <a:pt x="172484" y="56733"/>
                    <a:pt x="172408" y="56544"/>
                  </a:cubicBezTo>
                  <a:cubicBezTo>
                    <a:pt x="172194" y="56005"/>
                    <a:pt x="171975" y="55469"/>
                    <a:pt x="171751" y="54934"/>
                  </a:cubicBezTo>
                  <a:cubicBezTo>
                    <a:pt x="171705" y="54824"/>
                    <a:pt x="171598" y="54757"/>
                    <a:pt x="171485" y="54757"/>
                  </a:cubicBezTo>
                  <a:close/>
                  <a:moveTo>
                    <a:pt x="6741" y="54808"/>
                  </a:moveTo>
                  <a:cubicBezTo>
                    <a:pt x="6628" y="54808"/>
                    <a:pt x="6521" y="54874"/>
                    <a:pt x="6475" y="54985"/>
                  </a:cubicBezTo>
                  <a:cubicBezTo>
                    <a:pt x="6251" y="55518"/>
                    <a:pt x="6033" y="56055"/>
                    <a:pt x="5818" y="56594"/>
                  </a:cubicBezTo>
                  <a:cubicBezTo>
                    <a:pt x="5743" y="56782"/>
                    <a:pt x="5882" y="56988"/>
                    <a:pt x="6084" y="56988"/>
                  </a:cubicBezTo>
                  <a:cubicBezTo>
                    <a:pt x="6084" y="56988"/>
                    <a:pt x="6085" y="56988"/>
                    <a:pt x="6086" y="56988"/>
                  </a:cubicBezTo>
                  <a:cubicBezTo>
                    <a:pt x="6204" y="56988"/>
                    <a:pt x="6310" y="56916"/>
                    <a:pt x="6354" y="56807"/>
                  </a:cubicBezTo>
                  <a:cubicBezTo>
                    <a:pt x="6567" y="56270"/>
                    <a:pt x="6784" y="55738"/>
                    <a:pt x="7007" y="55207"/>
                  </a:cubicBezTo>
                  <a:cubicBezTo>
                    <a:pt x="7068" y="55060"/>
                    <a:pt x="7000" y="54891"/>
                    <a:pt x="6852" y="54830"/>
                  </a:cubicBezTo>
                  <a:cubicBezTo>
                    <a:pt x="6816" y="54815"/>
                    <a:pt x="6778" y="54808"/>
                    <a:pt x="6741" y="54808"/>
                  </a:cubicBezTo>
                  <a:close/>
                  <a:moveTo>
                    <a:pt x="172761" y="57973"/>
                  </a:moveTo>
                  <a:cubicBezTo>
                    <a:pt x="172727" y="57973"/>
                    <a:pt x="172693" y="57979"/>
                    <a:pt x="172660" y="57992"/>
                  </a:cubicBezTo>
                  <a:cubicBezTo>
                    <a:pt x="172509" y="58049"/>
                    <a:pt x="172434" y="58218"/>
                    <a:pt x="172495" y="58368"/>
                  </a:cubicBezTo>
                  <a:cubicBezTo>
                    <a:pt x="172696" y="58908"/>
                    <a:pt x="172893" y="59449"/>
                    <a:pt x="173085" y="59992"/>
                  </a:cubicBezTo>
                  <a:cubicBezTo>
                    <a:pt x="173126" y="60107"/>
                    <a:pt x="173234" y="60184"/>
                    <a:pt x="173356" y="60184"/>
                  </a:cubicBezTo>
                  <a:lnTo>
                    <a:pt x="173356" y="60185"/>
                  </a:lnTo>
                  <a:cubicBezTo>
                    <a:pt x="173555" y="60185"/>
                    <a:pt x="173694" y="59989"/>
                    <a:pt x="173628" y="59802"/>
                  </a:cubicBezTo>
                  <a:cubicBezTo>
                    <a:pt x="173435" y="59255"/>
                    <a:pt x="173237" y="58709"/>
                    <a:pt x="173033" y="58167"/>
                  </a:cubicBezTo>
                  <a:cubicBezTo>
                    <a:pt x="172991" y="58048"/>
                    <a:pt x="172879" y="57973"/>
                    <a:pt x="172761" y="57973"/>
                  </a:cubicBezTo>
                  <a:close/>
                  <a:moveTo>
                    <a:pt x="5461" y="58028"/>
                  </a:moveTo>
                  <a:cubicBezTo>
                    <a:pt x="5345" y="58028"/>
                    <a:pt x="5236" y="58099"/>
                    <a:pt x="5192" y="58215"/>
                  </a:cubicBezTo>
                  <a:cubicBezTo>
                    <a:pt x="4989" y="58758"/>
                    <a:pt x="4790" y="59303"/>
                    <a:pt x="4597" y="59850"/>
                  </a:cubicBezTo>
                  <a:cubicBezTo>
                    <a:pt x="4544" y="60000"/>
                    <a:pt x="4623" y="60164"/>
                    <a:pt x="4773" y="60218"/>
                  </a:cubicBezTo>
                  <a:cubicBezTo>
                    <a:pt x="4805" y="60227"/>
                    <a:pt x="4837" y="60233"/>
                    <a:pt x="4869" y="60233"/>
                  </a:cubicBezTo>
                  <a:cubicBezTo>
                    <a:pt x="4992" y="60233"/>
                    <a:pt x="5101" y="60157"/>
                    <a:pt x="5142" y="60042"/>
                  </a:cubicBezTo>
                  <a:cubicBezTo>
                    <a:pt x="5332" y="59498"/>
                    <a:pt x="5529" y="58957"/>
                    <a:pt x="5732" y="58417"/>
                  </a:cubicBezTo>
                  <a:cubicBezTo>
                    <a:pt x="5788" y="58269"/>
                    <a:pt x="5713" y="58102"/>
                    <a:pt x="5563" y="58047"/>
                  </a:cubicBezTo>
                  <a:cubicBezTo>
                    <a:pt x="5529" y="58034"/>
                    <a:pt x="5495" y="58028"/>
                    <a:pt x="5461" y="58028"/>
                  </a:cubicBezTo>
                  <a:close/>
                  <a:moveTo>
                    <a:pt x="173919" y="61254"/>
                  </a:moveTo>
                  <a:cubicBezTo>
                    <a:pt x="173889" y="61254"/>
                    <a:pt x="173858" y="61259"/>
                    <a:pt x="173829" y="61269"/>
                  </a:cubicBezTo>
                  <a:cubicBezTo>
                    <a:pt x="173680" y="61318"/>
                    <a:pt x="173598" y="61477"/>
                    <a:pt x="173644" y="61627"/>
                  </a:cubicBezTo>
                  <a:cubicBezTo>
                    <a:pt x="173825" y="62174"/>
                    <a:pt x="174001" y="62722"/>
                    <a:pt x="174172" y="63273"/>
                  </a:cubicBezTo>
                  <a:cubicBezTo>
                    <a:pt x="174209" y="63393"/>
                    <a:pt x="174320" y="63476"/>
                    <a:pt x="174446" y="63476"/>
                  </a:cubicBezTo>
                  <a:cubicBezTo>
                    <a:pt x="174641" y="63476"/>
                    <a:pt x="174778" y="63287"/>
                    <a:pt x="174722" y="63103"/>
                  </a:cubicBezTo>
                  <a:cubicBezTo>
                    <a:pt x="174551" y="62548"/>
                    <a:pt x="174373" y="61995"/>
                    <a:pt x="174191" y="61446"/>
                  </a:cubicBezTo>
                  <a:cubicBezTo>
                    <a:pt x="174149" y="61328"/>
                    <a:pt x="174038" y="61254"/>
                    <a:pt x="173919" y="61254"/>
                  </a:cubicBezTo>
                  <a:close/>
                  <a:moveTo>
                    <a:pt x="4309" y="61297"/>
                  </a:moveTo>
                  <a:cubicBezTo>
                    <a:pt x="4188" y="61297"/>
                    <a:pt x="4075" y="61374"/>
                    <a:pt x="4036" y="61495"/>
                  </a:cubicBezTo>
                  <a:cubicBezTo>
                    <a:pt x="3853" y="62045"/>
                    <a:pt x="3676" y="62598"/>
                    <a:pt x="3504" y="63150"/>
                  </a:cubicBezTo>
                  <a:cubicBezTo>
                    <a:pt x="3459" y="63303"/>
                    <a:pt x="3543" y="63464"/>
                    <a:pt x="3695" y="63510"/>
                  </a:cubicBezTo>
                  <a:cubicBezTo>
                    <a:pt x="3723" y="63519"/>
                    <a:pt x="3751" y="63524"/>
                    <a:pt x="3780" y="63524"/>
                  </a:cubicBezTo>
                  <a:cubicBezTo>
                    <a:pt x="3906" y="63524"/>
                    <a:pt x="4018" y="63442"/>
                    <a:pt x="4055" y="63321"/>
                  </a:cubicBezTo>
                  <a:cubicBezTo>
                    <a:pt x="4225" y="62771"/>
                    <a:pt x="4402" y="62223"/>
                    <a:pt x="4583" y="61676"/>
                  </a:cubicBezTo>
                  <a:cubicBezTo>
                    <a:pt x="4632" y="61525"/>
                    <a:pt x="4550" y="61362"/>
                    <a:pt x="4399" y="61312"/>
                  </a:cubicBezTo>
                  <a:cubicBezTo>
                    <a:pt x="4369" y="61302"/>
                    <a:pt x="4339" y="61297"/>
                    <a:pt x="4309" y="61297"/>
                  </a:cubicBezTo>
                  <a:close/>
                  <a:moveTo>
                    <a:pt x="174942" y="64555"/>
                  </a:moveTo>
                  <a:cubicBezTo>
                    <a:pt x="174916" y="64555"/>
                    <a:pt x="174889" y="64558"/>
                    <a:pt x="174862" y="64566"/>
                  </a:cubicBezTo>
                  <a:cubicBezTo>
                    <a:pt x="174708" y="64610"/>
                    <a:pt x="174620" y="64773"/>
                    <a:pt x="174667" y="64927"/>
                  </a:cubicBezTo>
                  <a:cubicBezTo>
                    <a:pt x="174826" y="65481"/>
                    <a:pt x="174981" y="66035"/>
                    <a:pt x="175130" y="66592"/>
                  </a:cubicBezTo>
                  <a:cubicBezTo>
                    <a:pt x="175165" y="66718"/>
                    <a:pt x="175279" y="66805"/>
                    <a:pt x="175408" y="66805"/>
                  </a:cubicBezTo>
                  <a:cubicBezTo>
                    <a:pt x="175598" y="66805"/>
                    <a:pt x="175736" y="66625"/>
                    <a:pt x="175688" y="66443"/>
                  </a:cubicBezTo>
                  <a:cubicBezTo>
                    <a:pt x="175538" y="65883"/>
                    <a:pt x="175382" y="65324"/>
                    <a:pt x="175221" y="64767"/>
                  </a:cubicBezTo>
                  <a:cubicBezTo>
                    <a:pt x="175186" y="64639"/>
                    <a:pt x="175069" y="64555"/>
                    <a:pt x="174942" y="64555"/>
                  </a:cubicBezTo>
                  <a:close/>
                  <a:moveTo>
                    <a:pt x="3281" y="64611"/>
                  </a:moveTo>
                  <a:cubicBezTo>
                    <a:pt x="3157" y="64611"/>
                    <a:pt x="3043" y="64691"/>
                    <a:pt x="3005" y="64815"/>
                  </a:cubicBezTo>
                  <a:cubicBezTo>
                    <a:pt x="2845" y="65373"/>
                    <a:pt x="2690" y="65931"/>
                    <a:pt x="2541" y="66491"/>
                  </a:cubicBezTo>
                  <a:cubicBezTo>
                    <a:pt x="2500" y="66644"/>
                    <a:pt x="2592" y="66803"/>
                    <a:pt x="2745" y="66844"/>
                  </a:cubicBezTo>
                  <a:cubicBezTo>
                    <a:pt x="2769" y="66850"/>
                    <a:pt x="2794" y="66853"/>
                    <a:pt x="2819" y="66853"/>
                  </a:cubicBezTo>
                  <a:cubicBezTo>
                    <a:pt x="2950" y="66853"/>
                    <a:pt x="3063" y="66766"/>
                    <a:pt x="3097" y="66640"/>
                  </a:cubicBezTo>
                  <a:cubicBezTo>
                    <a:pt x="3245" y="66083"/>
                    <a:pt x="3400" y="65528"/>
                    <a:pt x="3560" y="64976"/>
                  </a:cubicBezTo>
                  <a:cubicBezTo>
                    <a:pt x="3602" y="64824"/>
                    <a:pt x="3513" y="64665"/>
                    <a:pt x="3362" y="64622"/>
                  </a:cubicBezTo>
                  <a:cubicBezTo>
                    <a:pt x="3335" y="64614"/>
                    <a:pt x="3307" y="64611"/>
                    <a:pt x="3281" y="64611"/>
                  </a:cubicBezTo>
                  <a:close/>
                  <a:moveTo>
                    <a:pt x="175845" y="67906"/>
                  </a:moveTo>
                  <a:cubicBezTo>
                    <a:pt x="175821" y="67906"/>
                    <a:pt x="175796" y="67909"/>
                    <a:pt x="175772" y="67916"/>
                  </a:cubicBezTo>
                  <a:cubicBezTo>
                    <a:pt x="175618" y="67953"/>
                    <a:pt x="175523" y="68110"/>
                    <a:pt x="175562" y="68264"/>
                  </a:cubicBezTo>
                  <a:cubicBezTo>
                    <a:pt x="175700" y="68823"/>
                    <a:pt x="175833" y="69384"/>
                    <a:pt x="175960" y="69945"/>
                  </a:cubicBezTo>
                  <a:cubicBezTo>
                    <a:pt x="175990" y="70076"/>
                    <a:pt x="176106" y="70170"/>
                    <a:pt x="176241" y="70170"/>
                  </a:cubicBezTo>
                  <a:cubicBezTo>
                    <a:pt x="176425" y="70170"/>
                    <a:pt x="176562" y="69998"/>
                    <a:pt x="176521" y="69818"/>
                  </a:cubicBezTo>
                  <a:cubicBezTo>
                    <a:pt x="176393" y="69252"/>
                    <a:pt x="176260" y="68688"/>
                    <a:pt x="176121" y="68126"/>
                  </a:cubicBezTo>
                  <a:cubicBezTo>
                    <a:pt x="176090" y="67995"/>
                    <a:pt x="175974" y="67906"/>
                    <a:pt x="175845" y="67906"/>
                  </a:cubicBezTo>
                  <a:close/>
                  <a:moveTo>
                    <a:pt x="2390" y="67951"/>
                  </a:moveTo>
                  <a:cubicBezTo>
                    <a:pt x="2259" y="67951"/>
                    <a:pt x="2140" y="68041"/>
                    <a:pt x="2109" y="68175"/>
                  </a:cubicBezTo>
                  <a:cubicBezTo>
                    <a:pt x="1970" y="68737"/>
                    <a:pt x="1837" y="69301"/>
                    <a:pt x="1709" y="69866"/>
                  </a:cubicBezTo>
                  <a:cubicBezTo>
                    <a:pt x="1668" y="70047"/>
                    <a:pt x="1806" y="70219"/>
                    <a:pt x="1991" y="70219"/>
                  </a:cubicBezTo>
                  <a:cubicBezTo>
                    <a:pt x="2125" y="70218"/>
                    <a:pt x="2241" y="70125"/>
                    <a:pt x="2271" y="69993"/>
                  </a:cubicBezTo>
                  <a:cubicBezTo>
                    <a:pt x="2398" y="69432"/>
                    <a:pt x="2530" y="68872"/>
                    <a:pt x="2668" y="68313"/>
                  </a:cubicBezTo>
                  <a:cubicBezTo>
                    <a:pt x="2709" y="68157"/>
                    <a:pt x="2614" y="67997"/>
                    <a:pt x="2458" y="67959"/>
                  </a:cubicBezTo>
                  <a:cubicBezTo>
                    <a:pt x="2435" y="67953"/>
                    <a:pt x="2412" y="67951"/>
                    <a:pt x="2390" y="67951"/>
                  </a:cubicBezTo>
                  <a:close/>
                  <a:moveTo>
                    <a:pt x="176608" y="71289"/>
                  </a:moveTo>
                  <a:cubicBezTo>
                    <a:pt x="176588" y="71289"/>
                    <a:pt x="176569" y="71291"/>
                    <a:pt x="176549" y="71295"/>
                  </a:cubicBezTo>
                  <a:cubicBezTo>
                    <a:pt x="176393" y="71326"/>
                    <a:pt x="176292" y="71478"/>
                    <a:pt x="176325" y="71634"/>
                  </a:cubicBezTo>
                  <a:cubicBezTo>
                    <a:pt x="176441" y="72199"/>
                    <a:pt x="176551" y="72764"/>
                    <a:pt x="176657" y="73330"/>
                  </a:cubicBezTo>
                  <a:cubicBezTo>
                    <a:pt x="176683" y="73467"/>
                    <a:pt x="176801" y="73565"/>
                    <a:pt x="176940" y="73566"/>
                  </a:cubicBezTo>
                  <a:cubicBezTo>
                    <a:pt x="176958" y="73565"/>
                    <a:pt x="176976" y="73564"/>
                    <a:pt x="176994" y="73562"/>
                  </a:cubicBezTo>
                  <a:cubicBezTo>
                    <a:pt x="177150" y="73532"/>
                    <a:pt x="177253" y="73382"/>
                    <a:pt x="177223" y="73225"/>
                  </a:cubicBezTo>
                  <a:cubicBezTo>
                    <a:pt x="177117" y="72655"/>
                    <a:pt x="177006" y="72086"/>
                    <a:pt x="176888" y="71519"/>
                  </a:cubicBezTo>
                  <a:cubicBezTo>
                    <a:pt x="176861" y="71383"/>
                    <a:pt x="176741" y="71289"/>
                    <a:pt x="176608" y="71289"/>
                  </a:cubicBezTo>
                  <a:close/>
                  <a:moveTo>
                    <a:pt x="1625" y="71335"/>
                  </a:moveTo>
                  <a:cubicBezTo>
                    <a:pt x="1492" y="71335"/>
                    <a:pt x="1371" y="71428"/>
                    <a:pt x="1343" y="71565"/>
                  </a:cubicBezTo>
                  <a:cubicBezTo>
                    <a:pt x="1227" y="72132"/>
                    <a:pt x="1115" y="72702"/>
                    <a:pt x="1011" y="73271"/>
                  </a:cubicBezTo>
                  <a:cubicBezTo>
                    <a:pt x="981" y="73427"/>
                    <a:pt x="1085" y="73578"/>
                    <a:pt x="1241" y="73607"/>
                  </a:cubicBezTo>
                  <a:cubicBezTo>
                    <a:pt x="1259" y="73610"/>
                    <a:pt x="1276" y="73612"/>
                    <a:pt x="1294" y="73612"/>
                  </a:cubicBezTo>
                  <a:cubicBezTo>
                    <a:pt x="1433" y="73612"/>
                    <a:pt x="1552" y="73512"/>
                    <a:pt x="1577" y="73376"/>
                  </a:cubicBezTo>
                  <a:cubicBezTo>
                    <a:pt x="1682" y="72810"/>
                    <a:pt x="1792" y="72245"/>
                    <a:pt x="1907" y="71681"/>
                  </a:cubicBezTo>
                  <a:cubicBezTo>
                    <a:pt x="1939" y="71525"/>
                    <a:pt x="1838" y="71373"/>
                    <a:pt x="1682" y="71340"/>
                  </a:cubicBezTo>
                  <a:cubicBezTo>
                    <a:pt x="1663" y="71336"/>
                    <a:pt x="1644" y="71335"/>
                    <a:pt x="1625" y="71335"/>
                  </a:cubicBezTo>
                  <a:close/>
                  <a:moveTo>
                    <a:pt x="177241" y="74696"/>
                  </a:moveTo>
                  <a:cubicBezTo>
                    <a:pt x="177225" y="74696"/>
                    <a:pt x="177209" y="74697"/>
                    <a:pt x="177193" y="74700"/>
                  </a:cubicBezTo>
                  <a:cubicBezTo>
                    <a:pt x="177036" y="74726"/>
                    <a:pt x="176930" y="74875"/>
                    <a:pt x="176957" y="75032"/>
                  </a:cubicBezTo>
                  <a:cubicBezTo>
                    <a:pt x="177051" y="75600"/>
                    <a:pt x="177140" y="76169"/>
                    <a:pt x="177223" y="76739"/>
                  </a:cubicBezTo>
                  <a:cubicBezTo>
                    <a:pt x="177243" y="76881"/>
                    <a:pt x="177364" y="76985"/>
                    <a:pt x="177507" y="76985"/>
                  </a:cubicBezTo>
                  <a:cubicBezTo>
                    <a:pt x="177522" y="76985"/>
                    <a:pt x="177536" y="76984"/>
                    <a:pt x="177549" y="76982"/>
                  </a:cubicBezTo>
                  <a:cubicBezTo>
                    <a:pt x="177708" y="76958"/>
                    <a:pt x="177815" y="76813"/>
                    <a:pt x="177794" y="76655"/>
                  </a:cubicBezTo>
                  <a:cubicBezTo>
                    <a:pt x="177710" y="76082"/>
                    <a:pt x="177620" y="75508"/>
                    <a:pt x="177525" y="74936"/>
                  </a:cubicBezTo>
                  <a:cubicBezTo>
                    <a:pt x="177502" y="74796"/>
                    <a:pt x="177379" y="74696"/>
                    <a:pt x="177241" y="74696"/>
                  </a:cubicBezTo>
                  <a:close/>
                  <a:moveTo>
                    <a:pt x="997" y="74743"/>
                  </a:moveTo>
                  <a:cubicBezTo>
                    <a:pt x="858" y="74743"/>
                    <a:pt x="736" y="74843"/>
                    <a:pt x="712" y="74984"/>
                  </a:cubicBezTo>
                  <a:cubicBezTo>
                    <a:pt x="650" y="75363"/>
                    <a:pt x="590" y="75742"/>
                    <a:pt x="532" y="76122"/>
                  </a:cubicBezTo>
                  <a:lnTo>
                    <a:pt x="447" y="76703"/>
                  </a:lnTo>
                  <a:cubicBezTo>
                    <a:pt x="424" y="76861"/>
                    <a:pt x="533" y="77006"/>
                    <a:pt x="690" y="77029"/>
                  </a:cubicBezTo>
                  <a:cubicBezTo>
                    <a:pt x="705" y="77032"/>
                    <a:pt x="718" y="77033"/>
                    <a:pt x="732" y="77033"/>
                  </a:cubicBezTo>
                  <a:cubicBezTo>
                    <a:pt x="875" y="77033"/>
                    <a:pt x="998" y="76927"/>
                    <a:pt x="1018" y="76786"/>
                  </a:cubicBezTo>
                  <a:lnTo>
                    <a:pt x="1103" y="76209"/>
                  </a:lnTo>
                  <a:cubicBezTo>
                    <a:pt x="1159" y="75831"/>
                    <a:pt x="1219" y="75454"/>
                    <a:pt x="1281" y="75078"/>
                  </a:cubicBezTo>
                  <a:cubicBezTo>
                    <a:pt x="1307" y="74921"/>
                    <a:pt x="1200" y="74773"/>
                    <a:pt x="1043" y="74747"/>
                  </a:cubicBezTo>
                  <a:cubicBezTo>
                    <a:pt x="1027" y="74744"/>
                    <a:pt x="1012" y="74743"/>
                    <a:pt x="997" y="74743"/>
                  </a:cubicBezTo>
                  <a:close/>
                  <a:moveTo>
                    <a:pt x="177742" y="78132"/>
                  </a:moveTo>
                  <a:cubicBezTo>
                    <a:pt x="177730" y="78132"/>
                    <a:pt x="177718" y="78132"/>
                    <a:pt x="177706" y="78134"/>
                  </a:cubicBezTo>
                  <a:cubicBezTo>
                    <a:pt x="177550" y="78154"/>
                    <a:pt x="177439" y="78295"/>
                    <a:pt x="177456" y="78451"/>
                  </a:cubicBezTo>
                  <a:cubicBezTo>
                    <a:pt x="177528" y="79022"/>
                    <a:pt x="177594" y="79594"/>
                    <a:pt x="177655" y="80167"/>
                  </a:cubicBezTo>
                  <a:cubicBezTo>
                    <a:pt x="177670" y="80313"/>
                    <a:pt x="177793" y="80424"/>
                    <a:pt x="177940" y="80425"/>
                  </a:cubicBezTo>
                  <a:cubicBezTo>
                    <a:pt x="177951" y="80425"/>
                    <a:pt x="177961" y="80424"/>
                    <a:pt x="177971" y="80422"/>
                  </a:cubicBezTo>
                  <a:cubicBezTo>
                    <a:pt x="178130" y="80406"/>
                    <a:pt x="178244" y="80264"/>
                    <a:pt x="178227" y="80106"/>
                  </a:cubicBezTo>
                  <a:cubicBezTo>
                    <a:pt x="178166" y="79530"/>
                    <a:pt x="178100" y="78954"/>
                    <a:pt x="178028" y="78379"/>
                  </a:cubicBezTo>
                  <a:cubicBezTo>
                    <a:pt x="178007" y="78235"/>
                    <a:pt x="177884" y="78132"/>
                    <a:pt x="177742" y="78132"/>
                  </a:cubicBezTo>
                  <a:close/>
                  <a:moveTo>
                    <a:pt x="501" y="78180"/>
                  </a:moveTo>
                  <a:cubicBezTo>
                    <a:pt x="360" y="78180"/>
                    <a:pt x="237" y="78283"/>
                    <a:pt x="215" y="78427"/>
                  </a:cubicBezTo>
                  <a:cubicBezTo>
                    <a:pt x="145" y="79001"/>
                    <a:pt x="79" y="79577"/>
                    <a:pt x="19" y="80154"/>
                  </a:cubicBezTo>
                  <a:cubicBezTo>
                    <a:pt x="1" y="80312"/>
                    <a:pt x="116" y="80455"/>
                    <a:pt x="274" y="80470"/>
                  </a:cubicBezTo>
                  <a:cubicBezTo>
                    <a:pt x="285" y="80472"/>
                    <a:pt x="295" y="80473"/>
                    <a:pt x="304" y="80473"/>
                  </a:cubicBezTo>
                  <a:cubicBezTo>
                    <a:pt x="452" y="80473"/>
                    <a:pt x="575" y="80361"/>
                    <a:pt x="591" y="80215"/>
                  </a:cubicBezTo>
                  <a:cubicBezTo>
                    <a:pt x="651" y="79642"/>
                    <a:pt x="717" y="79069"/>
                    <a:pt x="788" y="78497"/>
                  </a:cubicBezTo>
                  <a:cubicBezTo>
                    <a:pt x="804" y="78341"/>
                    <a:pt x="693" y="78201"/>
                    <a:pt x="537" y="78182"/>
                  </a:cubicBezTo>
                  <a:cubicBezTo>
                    <a:pt x="525" y="78180"/>
                    <a:pt x="513" y="78180"/>
                    <a:pt x="501" y="78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47"/>
            <p:cNvSpPr/>
            <p:nvPr/>
          </p:nvSpPr>
          <p:spPr>
            <a:xfrm>
              <a:off x="1526800" y="2928150"/>
              <a:ext cx="16750" cy="35925"/>
            </a:xfrm>
            <a:custGeom>
              <a:rect b="b" l="l" r="r" t="t"/>
              <a:pathLst>
                <a:path extrusionOk="0" h="1437" w="670">
                  <a:moveTo>
                    <a:pt x="370" y="0"/>
                  </a:moveTo>
                  <a:cubicBezTo>
                    <a:pt x="215" y="0"/>
                    <a:pt x="94" y="113"/>
                    <a:pt x="82" y="264"/>
                  </a:cubicBezTo>
                  <a:cubicBezTo>
                    <a:pt x="58" y="552"/>
                    <a:pt x="34" y="840"/>
                    <a:pt x="12" y="1127"/>
                  </a:cubicBezTo>
                  <a:cubicBezTo>
                    <a:pt x="0" y="1287"/>
                    <a:pt x="119" y="1425"/>
                    <a:pt x="279" y="1437"/>
                  </a:cubicBezTo>
                  <a:lnTo>
                    <a:pt x="300" y="1437"/>
                  </a:lnTo>
                  <a:cubicBezTo>
                    <a:pt x="450" y="1437"/>
                    <a:pt x="575" y="1322"/>
                    <a:pt x="587" y="1172"/>
                  </a:cubicBezTo>
                  <a:cubicBezTo>
                    <a:pt x="608" y="885"/>
                    <a:pt x="631" y="598"/>
                    <a:pt x="655" y="313"/>
                  </a:cubicBezTo>
                  <a:cubicBezTo>
                    <a:pt x="670" y="155"/>
                    <a:pt x="552" y="14"/>
                    <a:pt x="394" y="1"/>
                  </a:cubicBezTo>
                  <a:cubicBezTo>
                    <a:pt x="386" y="1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47"/>
            <p:cNvSpPr/>
            <p:nvPr/>
          </p:nvSpPr>
          <p:spPr>
            <a:xfrm>
              <a:off x="1772350" y="2060100"/>
              <a:ext cx="387300" cy="519325"/>
            </a:xfrm>
            <a:custGeom>
              <a:rect b="b" l="l" r="r" t="t"/>
              <a:pathLst>
                <a:path extrusionOk="0" h="20773" w="15492">
                  <a:moveTo>
                    <a:pt x="1" y="0"/>
                  </a:moveTo>
                  <a:lnTo>
                    <a:pt x="10386" y="20772"/>
                  </a:lnTo>
                  <a:lnTo>
                    <a:pt x="15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47"/>
            <p:cNvSpPr/>
            <p:nvPr/>
          </p:nvSpPr>
          <p:spPr>
            <a:xfrm>
              <a:off x="1763500" y="2052900"/>
              <a:ext cx="404250" cy="533725"/>
            </a:xfrm>
            <a:custGeom>
              <a:rect b="b" l="l" r="r" t="t"/>
              <a:pathLst>
                <a:path extrusionOk="0" h="21349" w="16170">
                  <a:moveTo>
                    <a:pt x="15478" y="576"/>
                  </a:moveTo>
                  <a:lnTo>
                    <a:pt x="10647" y="20232"/>
                  </a:lnTo>
                  <a:lnTo>
                    <a:pt x="820" y="576"/>
                  </a:lnTo>
                  <a:close/>
                  <a:moveTo>
                    <a:pt x="355" y="1"/>
                  </a:moveTo>
                  <a:cubicBezTo>
                    <a:pt x="140" y="1"/>
                    <a:pt x="1" y="226"/>
                    <a:pt x="97" y="417"/>
                  </a:cubicBezTo>
                  <a:lnTo>
                    <a:pt x="10483" y="21190"/>
                  </a:lnTo>
                  <a:cubicBezTo>
                    <a:pt x="10532" y="21287"/>
                    <a:pt x="10631" y="21348"/>
                    <a:pt x="10740" y="21348"/>
                  </a:cubicBezTo>
                  <a:cubicBezTo>
                    <a:pt x="10750" y="21348"/>
                    <a:pt x="10762" y="21348"/>
                    <a:pt x="10773" y="21347"/>
                  </a:cubicBezTo>
                  <a:cubicBezTo>
                    <a:pt x="10893" y="21334"/>
                    <a:pt x="10991" y="21246"/>
                    <a:pt x="11020" y="21129"/>
                  </a:cubicBezTo>
                  <a:lnTo>
                    <a:pt x="16125" y="357"/>
                  </a:lnTo>
                  <a:cubicBezTo>
                    <a:pt x="16169" y="176"/>
                    <a:pt x="16032" y="1"/>
                    <a:pt x="15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47"/>
            <p:cNvSpPr/>
            <p:nvPr/>
          </p:nvSpPr>
          <p:spPr>
            <a:xfrm>
              <a:off x="1813950" y="2079800"/>
              <a:ext cx="246475" cy="499625"/>
            </a:xfrm>
            <a:custGeom>
              <a:rect b="b" l="l" r="r" t="t"/>
              <a:pathLst>
                <a:path extrusionOk="0" h="19985" w="9859">
                  <a:moveTo>
                    <a:pt x="0" y="0"/>
                  </a:moveTo>
                  <a:lnTo>
                    <a:pt x="8722" y="19984"/>
                  </a:lnTo>
                  <a:lnTo>
                    <a:pt x="9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47"/>
            <p:cNvSpPr/>
            <p:nvPr/>
          </p:nvSpPr>
          <p:spPr>
            <a:xfrm>
              <a:off x="1805275" y="2072600"/>
              <a:ext cx="262550" cy="514025"/>
            </a:xfrm>
            <a:custGeom>
              <a:rect b="b" l="l" r="r" t="t"/>
              <a:pathLst>
                <a:path extrusionOk="0" h="20561" w="10502">
                  <a:moveTo>
                    <a:pt x="9899" y="576"/>
                  </a:moveTo>
                  <a:lnTo>
                    <a:pt x="8850" y="19050"/>
                  </a:lnTo>
                  <a:lnTo>
                    <a:pt x="787" y="576"/>
                  </a:lnTo>
                  <a:close/>
                  <a:moveTo>
                    <a:pt x="345" y="1"/>
                  </a:moveTo>
                  <a:cubicBezTo>
                    <a:pt x="139" y="1"/>
                    <a:pt x="1" y="213"/>
                    <a:pt x="83" y="404"/>
                  </a:cubicBezTo>
                  <a:lnTo>
                    <a:pt x="8804" y="20388"/>
                  </a:lnTo>
                  <a:cubicBezTo>
                    <a:pt x="8850" y="20492"/>
                    <a:pt x="8953" y="20560"/>
                    <a:pt x="9066" y="20560"/>
                  </a:cubicBezTo>
                  <a:cubicBezTo>
                    <a:pt x="9067" y="20560"/>
                    <a:pt x="9068" y="20560"/>
                    <a:pt x="9069" y="20560"/>
                  </a:cubicBezTo>
                  <a:cubicBezTo>
                    <a:pt x="9086" y="20560"/>
                    <a:pt x="9103" y="20559"/>
                    <a:pt x="9120" y="20557"/>
                  </a:cubicBezTo>
                  <a:cubicBezTo>
                    <a:pt x="9252" y="20533"/>
                    <a:pt x="9349" y="20422"/>
                    <a:pt x="9357" y="20289"/>
                  </a:cubicBezTo>
                  <a:lnTo>
                    <a:pt x="10493" y="304"/>
                  </a:lnTo>
                  <a:cubicBezTo>
                    <a:pt x="10502" y="140"/>
                    <a:pt x="10371" y="1"/>
                    <a:pt x="10205" y="1"/>
                  </a:cubicBezTo>
                  <a:lnTo>
                    <a:pt x="347" y="1"/>
                  </a:lnTo>
                  <a:cubicBezTo>
                    <a:pt x="347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47"/>
            <p:cNvSpPr/>
            <p:nvPr/>
          </p:nvSpPr>
          <p:spPr>
            <a:xfrm>
              <a:off x="1759225" y="2040900"/>
              <a:ext cx="272800" cy="538525"/>
            </a:xfrm>
            <a:custGeom>
              <a:rect b="b" l="l" r="r" t="t"/>
              <a:pathLst>
                <a:path extrusionOk="0" h="21541" w="10912">
                  <a:moveTo>
                    <a:pt x="0" y="1"/>
                  </a:moveTo>
                  <a:lnTo>
                    <a:pt x="10911" y="21540"/>
                  </a:lnTo>
                  <a:lnTo>
                    <a:pt x="9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47"/>
            <p:cNvSpPr/>
            <p:nvPr/>
          </p:nvSpPr>
          <p:spPr>
            <a:xfrm>
              <a:off x="1750375" y="2033700"/>
              <a:ext cx="289025" cy="552925"/>
            </a:xfrm>
            <a:custGeom>
              <a:rect b="b" l="l" r="r" t="t"/>
              <a:pathLst>
                <a:path extrusionOk="0" h="22117" w="11561">
                  <a:moveTo>
                    <a:pt x="9936" y="578"/>
                  </a:moveTo>
                  <a:lnTo>
                    <a:pt x="10912" y="20493"/>
                  </a:lnTo>
                  <a:lnTo>
                    <a:pt x="823" y="578"/>
                  </a:lnTo>
                  <a:close/>
                  <a:moveTo>
                    <a:pt x="354" y="1"/>
                  </a:moveTo>
                  <a:cubicBezTo>
                    <a:pt x="139" y="1"/>
                    <a:pt x="0" y="228"/>
                    <a:pt x="97" y="419"/>
                  </a:cubicBezTo>
                  <a:lnTo>
                    <a:pt x="11009" y="21959"/>
                  </a:lnTo>
                  <a:cubicBezTo>
                    <a:pt x="11057" y="22055"/>
                    <a:pt x="11156" y="22116"/>
                    <a:pt x="11265" y="22116"/>
                  </a:cubicBezTo>
                  <a:cubicBezTo>
                    <a:pt x="11430" y="22116"/>
                    <a:pt x="11561" y="21979"/>
                    <a:pt x="11553" y="21815"/>
                  </a:cubicBezTo>
                  <a:lnTo>
                    <a:pt x="10500" y="276"/>
                  </a:lnTo>
                  <a:cubicBezTo>
                    <a:pt x="10492" y="122"/>
                    <a:pt x="10366" y="1"/>
                    <a:pt x="10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47"/>
            <p:cNvSpPr/>
            <p:nvPr/>
          </p:nvSpPr>
          <p:spPr>
            <a:xfrm>
              <a:off x="1173825" y="1944100"/>
              <a:ext cx="858200" cy="635325"/>
            </a:xfrm>
            <a:custGeom>
              <a:rect b="b" l="l" r="r" t="t"/>
              <a:pathLst>
                <a:path extrusionOk="0" h="25413" w="34328">
                  <a:moveTo>
                    <a:pt x="1" y="1"/>
                  </a:moveTo>
                  <a:lnTo>
                    <a:pt x="6279" y="25412"/>
                  </a:lnTo>
                  <a:lnTo>
                    <a:pt x="34327" y="25412"/>
                  </a:lnTo>
                  <a:lnTo>
                    <a:pt x="29880" y="2880"/>
                  </a:lnTo>
                  <a:lnTo>
                    <a:pt x="15923" y="2880"/>
                  </a:lnTo>
                  <a:lnTo>
                    <a:pt x="1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47"/>
            <p:cNvSpPr/>
            <p:nvPr/>
          </p:nvSpPr>
          <p:spPr>
            <a:xfrm>
              <a:off x="1165700" y="1936875"/>
              <a:ext cx="874250" cy="649750"/>
            </a:xfrm>
            <a:custGeom>
              <a:rect b="b" l="l" r="r" t="t"/>
              <a:pathLst>
                <a:path extrusionOk="0" h="25990" w="34970">
                  <a:moveTo>
                    <a:pt x="13573" y="578"/>
                  </a:moveTo>
                  <a:lnTo>
                    <a:pt x="16032" y="3361"/>
                  </a:lnTo>
                  <a:cubicBezTo>
                    <a:pt x="16088" y="3422"/>
                    <a:pt x="16165" y="3458"/>
                    <a:pt x="16248" y="3458"/>
                  </a:cubicBezTo>
                  <a:lnTo>
                    <a:pt x="29969" y="3458"/>
                  </a:lnTo>
                  <a:lnTo>
                    <a:pt x="34302" y="25413"/>
                  </a:lnTo>
                  <a:lnTo>
                    <a:pt x="6829" y="25413"/>
                  </a:lnTo>
                  <a:lnTo>
                    <a:pt x="694" y="578"/>
                  </a:lnTo>
                  <a:close/>
                  <a:moveTo>
                    <a:pt x="326" y="1"/>
                  </a:moveTo>
                  <a:cubicBezTo>
                    <a:pt x="139" y="1"/>
                    <a:pt x="1" y="177"/>
                    <a:pt x="46" y="358"/>
                  </a:cubicBezTo>
                  <a:lnTo>
                    <a:pt x="6324" y="25772"/>
                  </a:lnTo>
                  <a:cubicBezTo>
                    <a:pt x="6355" y="25899"/>
                    <a:pt x="6470" y="25989"/>
                    <a:pt x="6604" y="25989"/>
                  </a:cubicBezTo>
                  <a:lnTo>
                    <a:pt x="34651" y="25989"/>
                  </a:lnTo>
                  <a:cubicBezTo>
                    <a:pt x="34832" y="25989"/>
                    <a:pt x="34969" y="25824"/>
                    <a:pt x="34934" y="25645"/>
                  </a:cubicBezTo>
                  <a:lnTo>
                    <a:pt x="30487" y="3113"/>
                  </a:lnTo>
                  <a:cubicBezTo>
                    <a:pt x="30460" y="2978"/>
                    <a:pt x="30342" y="2881"/>
                    <a:pt x="30205" y="2881"/>
                  </a:cubicBezTo>
                  <a:lnTo>
                    <a:pt x="16379" y="2881"/>
                  </a:lnTo>
                  <a:lnTo>
                    <a:pt x="13920" y="98"/>
                  </a:lnTo>
                  <a:cubicBezTo>
                    <a:pt x="13865" y="37"/>
                    <a:pt x="13787" y="1"/>
                    <a:pt x="137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47"/>
            <p:cNvSpPr/>
            <p:nvPr/>
          </p:nvSpPr>
          <p:spPr>
            <a:xfrm>
              <a:off x="1888075" y="1032825"/>
              <a:ext cx="941125" cy="557025"/>
            </a:xfrm>
            <a:custGeom>
              <a:rect b="b" l="l" r="r" t="t"/>
              <a:pathLst>
                <a:path extrusionOk="0" h="22281" w="37645">
                  <a:moveTo>
                    <a:pt x="55" y="1"/>
                  </a:moveTo>
                  <a:cubicBezTo>
                    <a:pt x="25" y="1"/>
                    <a:pt x="0" y="26"/>
                    <a:pt x="0" y="56"/>
                  </a:cubicBezTo>
                  <a:lnTo>
                    <a:pt x="0" y="22225"/>
                  </a:lnTo>
                  <a:cubicBezTo>
                    <a:pt x="0" y="22257"/>
                    <a:pt x="25" y="22281"/>
                    <a:pt x="55" y="22281"/>
                  </a:cubicBezTo>
                  <a:lnTo>
                    <a:pt x="37591" y="22281"/>
                  </a:lnTo>
                  <a:cubicBezTo>
                    <a:pt x="37621" y="22281"/>
                    <a:pt x="37645" y="22257"/>
                    <a:pt x="37645" y="22225"/>
                  </a:cubicBezTo>
                  <a:lnTo>
                    <a:pt x="37645" y="56"/>
                  </a:lnTo>
                  <a:cubicBezTo>
                    <a:pt x="37645" y="26"/>
                    <a:pt x="37621" y="1"/>
                    <a:pt x="375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47"/>
            <p:cNvSpPr/>
            <p:nvPr/>
          </p:nvSpPr>
          <p:spPr>
            <a:xfrm>
              <a:off x="1880875" y="1025625"/>
              <a:ext cx="955550" cy="571450"/>
            </a:xfrm>
            <a:custGeom>
              <a:rect b="b" l="l" r="r" t="t"/>
              <a:pathLst>
                <a:path extrusionOk="0" h="22858" w="38222">
                  <a:moveTo>
                    <a:pt x="35820" y="578"/>
                  </a:moveTo>
                  <a:cubicBezTo>
                    <a:pt x="36828" y="579"/>
                    <a:pt x="37644" y="1395"/>
                    <a:pt x="37645" y="2402"/>
                  </a:cubicBezTo>
                  <a:lnTo>
                    <a:pt x="37645" y="20456"/>
                  </a:lnTo>
                  <a:cubicBezTo>
                    <a:pt x="37644" y="21464"/>
                    <a:pt x="36828" y="22279"/>
                    <a:pt x="35820" y="22281"/>
                  </a:cubicBezTo>
                  <a:lnTo>
                    <a:pt x="2400" y="22281"/>
                  </a:lnTo>
                  <a:cubicBezTo>
                    <a:pt x="1394" y="22279"/>
                    <a:pt x="577" y="21464"/>
                    <a:pt x="576" y="20456"/>
                  </a:cubicBezTo>
                  <a:lnTo>
                    <a:pt x="576" y="2402"/>
                  </a:lnTo>
                  <a:cubicBezTo>
                    <a:pt x="577" y="1395"/>
                    <a:pt x="1394" y="579"/>
                    <a:pt x="2400" y="578"/>
                  </a:cubicBezTo>
                  <a:close/>
                  <a:moveTo>
                    <a:pt x="2400" y="1"/>
                  </a:moveTo>
                  <a:cubicBezTo>
                    <a:pt x="1077" y="1"/>
                    <a:pt x="0" y="1078"/>
                    <a:pt x="0" y="2402"/>
                  </a:cubicBezTo>
                  <a:lnTo>
                    <a:pt x="0" y="20456"/>
                  </a:lnTo>
                  <a:cubicBezTo>
                    <a:pt x="0" y="21780"/>
                    <a:pt x="1077" y="22858"/>
                    <a:pt x="2400" y="22858"/>
                  </a:cubicBezTo>
                  <a:lnTo>
                    <a:pt x="35820" y="22858"/>
                  </a:lnTo>
                  <a:cubicBezTo>
                    <a:pt x="37145" y="22858"/>
                    <a:pt x="38222" y="21780"/>
                    <a:pt x="38222" y="20456"/>
                  </a:cubicBezTo>
                  <a:lnTo>
                    <a:pt x="38222" y="2402"/>
                  </a:lnTo>
                  <a:cubicBezTo>
                    <a:pt x="38222" y="1078"/>
                    <a:pt x="37145" y="1"/>
                    <a:pt x="358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47"/>
            <p:cNvSpPr/>
            <p:nvPr/>
          </p:nvSpPr>
          <p:spPr>
            <a:xfrm>
              <a:off x="1888075" y="1138475"/>
              <a:ext cx="941125" cy="201700"/>
            </a:xfrm>
            <a:custGeom>
              <a:rect b="b" l="l" r="r" t="t"/>
              <a:pathLst>
                <a:path extrusionOk="0" h="8068" w="37645">
                  <a:moveTo>
                    <a:pt x="0" y="0"/>
                  </a:moveTo>
                  <a:lnTo>
                    <a:pt x="0" y="8068"/>
                  </a:lnTo>
                  <a:lnTo>
                    <a:pt x="37645" y="8068"/>
                  </a:lnTo>
                  <a:lnTo>
                    <a:pt x="376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47"/>
            <p:cNvSpPr/>
            <p:nvPr/>
          </p:nvSpPr>
          <p:spPr>
            <a:xfrm>
              <a:off x="1880875" y="1131300"/>
              <a:ext cx="955550" cy="216075"/>
            </a:xfrm>
            <a:custGeom>
              <a:rect b="b" l="l" r="r" t="t"/>
              <a:pathLst>
                <a:path extrusionOk="0" h="8643" w="38222">
                  <a:moveTo>
                    <a:pt x="37645" y="575"/>
                  </a:moveTo>
                  <a:lnTo>
                    <a:pt x="37645" y="8066"/>
                  </a:lnTo>
                  <a:lnTo>
                    <a:pt x="576" y="8066"/>
                  </a:lnTo>
                  <a:lnTo>
                    <a:pt x="576" y="575"/>
                  </a:lnTo>
                  <a:close/>
                  <a:moveTo>
                    <a:pt x="286" y="1"/>
                  </a:moveTo>
                  <a:cubicBezTo>
                    <a:pt x="127" y="1"/>
                    <a:pt x="0" y="130"/>
                    <a:pt x="0" y="289"/>
                  </a:cubicBezTo>
                  <a:lnTo>
                    <a:pt x="0" y="8355"/>
                  </a:lnTo>
                  <a:cubicBezTo>
                    <a:pt x="0" y="8513"/>
                    <a:pt x="129" y="8643"/>
                    <a:pt x="288" y="8643"/>
                  </a:cubicBezTo>
                  <a:lnTo>
                    <a:pt x="37933" y="8643"/>
                  </a:lnTo>
                  <a:cubicBezTo>
                    <a:pt x="38092" y="8643"/>
                    <a:pt x="38222" y="8513"/>
                    <a:pt x="38222" y="8355"/>
                  </a:cubicBezTo>
                  <a:lnTo>
                    <a:pt x="38222" y="289"/>
                  </a:lnTo>
                  <a:cubicBezTo>
                    <a:pt x="38222" y="130"/>
                    <a:pt x="38093" y="1"/>
                    <a:pt x="37935" y="1"/>
                  </a:cubicBezTo>
                  <a:cubicBezTo>
                    <a:pt x="37934" y="1"/>
                    <a:pt x="37933" y="1"/>
                    <a:pt x="37933" y="1"/>
                  </a:cubicBezTo>
                  <a:lnTo>
                    <a:pt x="288" y="1"/>
                  </a:lnTo>
                  <a:cubicBezTo>
                    <a:pt x="287" y="1"/>
                    <a:pt x="287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47"/>
            <p:cNvSpPr/>
            <p:nvPr/>
          </p:nvSpPr>
          <p:spPr>
            <a:xfrm>
              <a:off x="2548725" y="1461550"/>
              <a:ext cx="81825" cy="78725"/>
            </a:xfrm>
            <a:custGeom>
              <a:rect b="b" l="l" r="r" t="t"/>
              <a:pathLst>
                <a:path extrusionOk="0" h="3149" w="3273">
                  <a:moveTo>
                    <a:pt x="1698" y="0"/>
                  </a:moveTo>
                  <a:cubicBezTo>
                    <a:pt x="1288" y="0"/>
                    <a:pt x="886" y="160"/>
                    <a:pt x="586" y="461"/>
                  </a:cubicBezTo>
                  <a:cubicBezTo>
                    <a:pt x="135" y="912"/>
                    <a:pt x="0" y="1588"/>
                    <a:pt x="244" y="2177"/>
                  </a:cubicBezTo>
                  <a:cubicBezTo>
                    <a:pt x="487" y="2765"/>
                    <a:pt x="1062" y="3149"/>
                    <a:pt x="1699" y="3149"/>
                  </a:cubicBezTo>
                  <a:cubicBezTo>
                    <a:pt x="2567" y="3149"/>
                    <a:pt x="3272" y="2444"/>
                    <a:pt x="3272" y="1575"/>
                  </a:cubicBezTo>
                  <a:cubicBezTo>
                    <a:pt x="3272" y="938"/>
                    <a:pt x="2888" y="364"/>
                    <a:pt x="2301" y="120"/>
                  </a:cubicBezTo>
                  <a:cubicBezTo>
                    <a:pt x="2106" y="40"/>
                    <a:pt x="1901" y="0"/>
                    <a:pt x="16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47"/>
            <p:cNvSpPr/>
            <p:nvPr/>
          </p:nvSpPr>
          <p:spPr>
            <a:xfrm>
              <a:off x="2540950" y="1454350"/>
              <a:ext cx="96800" cy="93150"/>
            </a:xfrm>
            <a:custGeom>
              <a:rect b="b" l="l" r="r" t="t"/>
              <a:pathLst>
                <a:path extrusionOk="0" h="3726" w="3872">
                  <a:moveTo>
                    <a:pt x="2008" y="577"/>
                  </a:moveTo>
                  <a:cubicBezTo>
                    <a:pt x="2719" y="577"/>
                    <a:pt x="3294" y="1153"/>
                    <a:pt x="3295" y="1863"/>
                  </a:cubicBezTo>
                  <a:cubicBezTo>
                    <a:pt x="3295" y="2384"/>
                    <a:pt x="2982" y="2853"/>
                    <a:pt x="2501" y="3052"/>
                  </a:cubicBezTo>
                  <a:cubicBezTo>
                    <a:pt x="2342" y="3118"/>
                    <a:pt x="2174" y="3150"/>
                    <a:pt x="2008" y="3150"/>
                  </a:cubicBezTo>
                  <a:cubicBezTo>
                    <a:pt x="1674" y="3150"/>
                    <a:pt x="1345" y="3020"/>
                    <a:pt x="1099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19" y="890"/>
                    <a:pt x="1488" y="577"/>
                    <a:pt x="2008" y="577"/>
                  </a:cubicBezTo>
                  <a:close/>
                  <a:moveTo>
                    <a:pt x="2009" y="0"/>
                  </a:moveTo>
                  <a:cubicBezTo>
                    <a:pt x="1525" y="0"/>
                    <a:pt x="1048" y="190"/>
                    <a:pt x="691" y="546"/>
                  </a:cubicBezTo>
                  <a:cubicBezTo>
                    <a:pt x="159" y="1079"/>
                    <a:pt x="1" y="1880"/>
                    <a:pt x="288" y="2576"/>
                  </a:cubicBezTo>
                  <a:cubicBezTo>
                    <a:pt x="576" y="3271"/>
                    <a:pt x="1255" y="3726"/>
                    <a:pt x="2008" y="3726"/>
                  </a:cubicBezTo>
                  <a:cubicBezTo>
                    <a:pt x="3038" y="3725"/>
                    <a:pt x="3871" y="2891"/>
                    <a:pt x="3871" y="1863"/>
                  </a:cubicBezTo>
                  <a:cubicBezTo>
                    <a:pt x="3871" y="1109"/>
                    <a:pt x="3418" y="430"/>
                    <a:pt x="2721" y="142"/>
                  </a:cubicBezTo>
                  <a:cubicBezTo>
                    <a:pt x="2491" y="47"/>
                    <a:pt x="2249" y="0"/>
                    <a:pt x="2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47"/>
            <p:cNvSpPr/>
            <p:nvPr/>
          </p:nvSpPr>
          <p:spPr>
            <a:xfrm>
              <a:off x="2658050" y="1461550"/>
              <a:ext cx="81850" cy="78725"/>
            </a:xfrm>
            <a:custGeom>
              <a:rect b="b" l="l" r="r" t="t"/>
              <a:pathLst>
                <a:path extrusionOk="0" h="3149" w="3274">
                  <a:moveTo>
                    <a:pt x="1699" y="0"/>
                  </a:moveTo>
                  <a:cubicBezTo>
                    <a:pt x="1289" y="0"/>
                    <a:pt x="887" y="160"/>
                    <a:pt x="586" y="461"/>
                  </a:cubicBezTo>
                  <a:cubicBezTo>
                    <a:pt x="136" y="912"/>
                    <a:pt x="0" y="1588"/>
                    <a:pt x="244" y="2177"/>
                  </a:cubicBezTo>
                  <a:cubicBezTo>
                    <a:pt x="489" y="2765"/>
                    <a:pt x="1062" y="3149"/>
                    <a:pt x="1699" y="3149"/>
                  </a:cubicBezTo>
                  <a:cubicBezTo>
                    <a:pt x="2568" y="3149"/>
                    <a:pt x="3274" y="2444"/>
                    <a:pt x="3274" y="1575"/>
                  </a:cubicBezTo>
                  <a:cubicBezTo>
                    <a:pt x="3274" y="938"/>
                    <a:pt x="2890" y="364"/>
                    <a:pt x="2301" y="120"/>
                  </a:cubicBezTo>
                  <a:cubicBezTo>
                    <a:pt x="2106" y="40"/>
                    <a:pt x="1902" y="0"/>
                    <a:pt x="16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47"/>
            <p:cNvSpPr/>
            <p:nvPr/>
          </p:nvSpPr>
          <p:spPr>
            <a:xfrm>
              <a:off x="2650275" y="1454350"/>
              <a:ext cx="96825" cy="93150"/>
            </a:xfrm>
            <a:custGeom>
              <a:rect b="b" l="l" r="r" t="t"/>
              <a:pathLst>
                <a:path extrusionOk="0" h="3726" w="3873">
                  <a:moveTo>
                    <a:pt x="2010" y="577"/>
                  </a:moveTo>
                  <a:cubicBezTo>
                    <a:pt x="2720" y="577"/>
                    <a:pt x="3294" y="1153"/>
                    <a:pt x="3297" y="1863"/>
                  </a:cubicBezTo>
                  <a:cubicBezTo>
                    <a:pt x="3297" y="2383"/>
                    <a:pt x="2984" y="2853"/>
                    <a:pt x="2503" y="3052"/>
                  </a:cubicBezTo>
                  <a:cubicBezTo>
                    <a:pt x="2343" y="3118"/>
                    <a:pt x="2176" y="3150"/>
                    <a:pt x="2010" y="3150"/>
                  </a:cubicBezTo>
                  <a:cubicBezTo>
                    <a:pt x="1675" y="3150"/>
                    <a:pt x="1347" y="3020"/>
                    <a:pt x="1101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20" y="890"/>
                    <a:pt x="1489" y="577"/>
                    <a:pt x="2010" y="577"/>
                  </a:cubicBezTo>
                  <a:close/>
                  <a:moveTo>
                    <a:pt x="2010" y="0"/>
                  </a:moveTo>
                  <a:cubicBezTo>
                    <a:pt x="1525" y="0"/>
                    <a:pt x="1049" y="190"/>
                    <a:pt x="693" y="546"/>
                  </a:cubicBezTo>
                  <a:cubicBezTo>
                    <a:pt x="160" y="1079"/>
                    <a:pt x="1" y="1880"/>
                    <a:pt x="289" y="2576"/>
                  </a:cubicBezTo>
                  <a:cubicBezTo>
                    <a:pt x="578" y="3273"/>
                    <a:pt x="1257" y="3726"/>
                    <a:pt x="2010" y="3726"/>
                  </a:cubicBezTo>
                  <a:cubicBezTo>
                    <a:pt x="3038" y="3725"/>
                    <a:pt x="3871" y="2891"/>
                    <a:pt x="3873" y="1863"/>
                  </a:cubicBezTo>
                  <a:cubicBezTo>
                    <a:pt x="3871" y="1109"/>
                    <a:pt x="3418" y="430"/>
                    <a:pt x="2722" y="142"/>
                  </a:cubicBezTo>
                  <a:cubicBezTo>
                    <a:pt x="2492" y="47"/>
                    <a:pt x="2250" y="0"/>
                    <a:pt x="2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47"/>
            <p:cNvSpPr/>
            <p:nvPr/>
          </p:nvSpPr>
          <p:spPr>
            <a:xfrm>
              <a:off x="3330175" y="659725"/>
              <a:ext cx="1007825" cy="653450"/>
            </a:xfrm>
            <a:custGeom>
              <a:rect b="b" l="l" r="r" t="t"/>
              <a:pathLst>
                <a:path extrusionOk="0" h="26138" w="40313">
                  <a:moveTo>
                    <a:pt x="1" y="0"/>
                  </a:moveTo>
                  <a:lnTo>
                    <a:pt x="1" y="26137"/>
                  </a:lnTo>
                  <a:lnTo>
                    <a:pt x="40313" y="26137"/>
                  </a:lnTo>
                  <a:lnTo>
                    <a:pt x="40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47"/>
            <p:cNvSpPr/>
            <p:nvPr/>
          </p:nvSpPr>
          <p:spPr>
            <a:xfrm>
              <a:off x="3322950" y="652525"/>
              <a:ext cx="1022250" cy="667850"/>
            </a:xfrm>
            <a:custGeom>
              <a:rect b="b" l="l" r="r" t="t"/>
              <a:pathLst>
                <a:path extrusionOk="0" h="26714" w="40890">
                  <a:moveTo>
                    <a:pt x="40313" y="576"/>
                  </a:moveTo>
                  <a:lnTo>
                    <a:pt x="40313" y="26137"/>
                  </a:lnTo>
                  <a:lnTo>
                    <a:pt x="578" y="26137"/>
                  </a:lnTo>
                  <a:lnTo>
                    <a:pt x="578" y="576"/>
                  </a:lnTo>
                  <a:close/>
                  <a:moveTo>
                    <a:pt x="290" y="0"/>
                  </a:moveTo>
                  <a:cubicBezTo>
                    <a:pt x="130" y="0"/>
                    <a:pt x="1" y="130"/>
                    <a:pt x="1" y="288"/>
                  </a:cubicBezTo>
                  <a:lnTo>
                    <a:pt x="1" y="26425"/>
                  </a:lnTo>
                  <a:cubicBezTo>
                    <a:pt x="1" y="26584"/>
                    <a:pt x="130" y="26713"/>
                    <a:pt x="290" y="26713"/>
                  </a:cubicBezTo>
                  <a:lnTo>
                    <a:pt x="40601" y="26713"/>
                  </a:lnTo>
                  <a:cubicBezTo>
                    <a:pt x="40760" y="26713"/>
                    <a:pt x="40890" y="26584"/>
                    <a:pt x="40890" y="26425"/>
                  </a:cubicBezTo>
                  <a:lnTo>
                    <a:pt x="40890" y="288"/>
                  </a:lnTo>
                  <a:cubicBezTo>
                    <a:pt x="40890" y="130"/>
                    <a:pt x="40760" y="0"/>
                    <a:pt x="406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47"/>
            <p:cNvSpPr/>
            <p:nvPr/>
          </p:nvSpPr>
          <p:spPr>
            <a:xfrm>
              <a:off x="3379200" y="701150"/>
              <a:ext cx="912950" cy="565175"/>
            </a:xfrm>
            <a:custGeom>
              <a:rect b="b" l="l" r="r" t="t"/>
              <a:pathLst>
                <a:path extrusionOk="0" h="22607" w="36518">
                  <a:moveTo>
                    <a:pt x="1" y="1"/>
                  </a:moveTo>
                  <a:lnTo>
                    <a:pt x="1" y="22607"/>
                  </a:lnTo>
                  <a:lnTo>
                    <a:pt x="36518" y="22607"/>
                  </a:lnTo>
                  <a:lnTo>
                    <a:pt x="36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47"/>
            <p:cNvSpPr/>
            <p:nvPr/>
          </p:nvSpPr>
          <p:spPr>
            <a:xfrm>
              <a:off x="3372050" y="693950"/>
              <a:ext cx="927300" cy="579575"/>
            </a:xfrm>
            <a:custGeom>
              <a:rect b="b" l="l" r="r" t="t"/>
              <a:pathLst>
                <a:path extrusionOk="0" h="23183" w="37092">
                  <a:moveTo>
                    <a:pt x="36516" y="577"/>
                  </a:moveTo>
                  <a:lnTo>
                    <a:pt x="36516" y="22607"/>
                  </a:lnTo>
                  <a:lnTo>
                    <a:pt x="576" y="22607"/>
                  </a:lnTo>
                  <a:lnTo>
                    <a:pt x="576" y="577"/>
                  </a:lnTo>
                  <a:close/>
                  <a:moveTo>
                    <a:pt x="288" y="1"/>
                  </a:moveTo>
                  <a:cubicBezTo>
                    <a:pt x="129" y="1"/>
                    <a:pt x="0" y="129"/>
                    <a:pt x="0" y="289"/>
                  </a:cubicBezTo>
                  <a:lnTo>
                    <a:pt x="0" y="22895"/>
                  </a:lnTo>
                  <a:cubicBezTo>
                    <a:pt x="0" y="23053"/>
                    <a:pt x="129" y="23183"/>
                    <a:pt x="288" y="23183"/>
                  </a:cubicBezTo>
                  <a:lnTo>
                    <a:pt x="36804" y="23183"/>
                  </a:lnTo>
                  <a:cubicBezTo>
                    <a:pt x="36963" y="23183"/>
                    <a:pt x="37092" y="23053"/>
                    <a:pt x="37092" y="22895"/>
                  </a:cubicBezTo>
                  <a:lnTo>
                    <a:pt x="37092" y="289"/>
                  </a:lnTo>
                  <a:cubicBezTo>
                    <a:pt x="37092" y="129"/>
                    <a:pt x="36963" y="1"/>
                    <a:pt x="36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47"/>
            <p:cNvSpPr/>
            <p:nvPr/>
          </p:nvSpPr>
          <p:spPr>
            <a:xfrm>
              <a:off x="3422700" y="927050"/>
              <a:ext cx="223600" cy="244550"/>
            </a:xfrm>
            <a:custGeom>
              <a:rect b="b" l="l" r="r" t="t"/>
              <a:pathLst>
                <a:path extrusionOk="0" h="9782" w="8944">
                  <a:moveTo>
                    <a:pt x="4472" y="0"/>
                  </a:moveTo>
                  <a:cubicBezTo>
                    <a:pt x="2002" y="0"/>
                    <a:pt x="0" y="4238"/>
                    <a:pt x="0" y="6708"/>
                  </a:cubicBezTo>
                  <a:cubicBezTo>
                    <a:pt x="0" y="9177"/>
                    <a:pt x="2002" y="9782"/>
                    <a:pt x="4472" y="9782"/>
                  </a:cubicBezTo>
                  <a:cubicBezTo>
                    <a:pt x="6941" y="9782"/>
                    <a:pt x="8943" y="9177"/>
                    <a:pt x="8943" y="6708"/>
                  </a:cubicBezTo>
                  <a:cubicBezTo>
                    <a:pt x="8943" y="4238"/>
                    <a:pt x="6941" y="0"/>
                    <a:pt x="44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47"/>
            <p:cNvSpPr/>
            <p:nvPr/>
          </p:nvSpPr>
          <p:spPr>
            <a:xfrm>
              <a:off x="3415500" y="919850"/>
              <a:ext cx="238000" cy="258975"/>
            </a:xfrm>
            <a:custGeom>
              <a:rect b="b" l="l" r="r" t="t"/>
              <a:pathLst>
                <a:path extrusionOk="0" h="10359" w="9520">
                  <a:moveTo>
                    <a:pt x="4760" y="577"/>
                  </a:moveTo>
                  <a:cubicBezTo>
                    <a:pt x="6988" y="577"/>
                    <a:pt x="8943" y="4577"/>
                    <a:pt x="8943" y="6996"/>
                  </a:cubicBezTo>
                  <a:cubicBezTo>
                    <a:pt x="8943" y="8923"/>
                    <a:pt x="7653" y="9782"/>
                    <a:pt x="4760" y="9782"/>
                  </a:cubicBezTo>
                  <a:cubicBezTo>
                    <a:pt x="1867" y="9782"/>
                    <a:pt x="577" y="8923"/>
                    <a:pt x="577" y="6996"/>
                  </a:cubicBezTo>
                  <a:cubicBezTo>
                    <a:pt x="577" y="4577"/>
                    <a:pt x="2531" y="577"/>
                    <a:pt x="4760" y="577"/>
                  </a:cubicBezTo>
                  <a:close/>
                  <a:moveTo>
                    <a:pt x="4760" y="0"/>
                  </a:moveTo>
                  <a:cubicBezTo>
                    <a:pt x="2178" y="0"/>
                    <a:pt x="0" y="4297"/>
                    <a:pt x="0" y="6996"/>
                  </a:cubicBezTo>
                  <a:cubicBezTo>
                    <a:pt x="0" y="10359"/>
                    <a:pt x="3583" y="10359"/>
                    <a:pt x="4760" y="10359"/>
                  </a:cubicBezTo>
                  <a:cubicBezTo>
                    <a:pt x="5937" y="10359"/>
                    <a:pt x="9519" y="10359"/>
                    <a:pt x="9519" y="6996"/>
                  </a:cubicBezTo>
                  <a:cubicBezTo>
                    <a:pt x="9519" y="4298"/>
                    <a:pt x="7341" y="0"/>
                    <a:pt x="47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47"/>
            <p:cNvSpPr/>
            <p:nvPr/>
          </p:nvSpPr>
          <p:spPr>
            <a:xfrm>
              <a:off x="3457625" y="794325"/>
              <a:ext cx="153725" cy="153725"/>
            </a:xfrm>
            <a:custGeom>
              <a:rect b="b" l="l" r="r" t="t"/>
              <a:pathLst>
                <a:path extrusionOk="0" h="6149" w="6149">
                  <a:moveTo>
                    <a:pt x="3075" y="0"/>
                  </a:moveTo>
                  <a:cubicBezTo>
                    <a:pt x="1376" y="0"/>
                    <a:pt x="0" y="1376"/>
                    <a:pt x="0" y="3075"/>
                  </a:cubicBezTo>
                  <a:cubicBezTo>
                    <a:pt x="0" y="4772"/>
                    <a:pt x="1376" y="6149"/>
                    <a:pt x="3075" y="6149"/>
                  </a:cubicBezTo>
                  <a:cubicBezTo>
                    <a:pt x="4773" y="6149"/>
                    <a:pt x="6149" y="4772"/>
                    <a:pt x="6149" y="3075"/>
                  </a:cubicBezTo>
                  <a:cubicBezTo>
                    <a:pt x="6149" y="1376"/>
                    <a:pt x="4773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47"/>
            <p:cNvSpPr/>
            <p:nvPr/>
          </p:nvSpPr>
          <p:spPr>
            <a:xfrm>
              <a:off x="3450425" y="787100"/>
              <a:ext cx="168125" cy="168150"/>
            </a:xfrm>
            <a:custGeom>
              <a:rect b="b" l="l" r="r" t="t"/>
              <a:pathLst>
                <a:path extrusionOk="0" h="6726" w="6725">
                  <a:moveTo>
                    <a:pt x="3363" y="577"/>
                  </a:moveTo>
                  <a:cubicBezTo>
                    <a:pt x="4899" y="577"/>
                    <a:pt x="6149" y="1827"/>
                    <a:pt x="6149" y="3362"/>
                  </a:cubicBezTo>
                  <a:cubicBezTo>
                    <a:pt x="6149" y="4899"/>
                    <a:pt x="4899" y="6149"/>
                    <a:pt x="3363" y="6149"/>
                  </a:cubicBezTo>
                  <a:cubicBezTo>
                    <a:pt x="1826" y="6149"/>
                    <a:pt x="576" y="4899"/>
                    <a:pt x="576" y="3362"/>
                  </a:cubicBezTo>
                  <a:cubicBezTo>
                    <a:pt x="576" y="1827"/>
                    <a:pt x="1826" y="577"/>
                    <a:pt x="3363" y="577"/>
                  </a:cubicBezTo>
                  <a:close/>
                  <a:moveTo>
                    <a:pt x="3363" y="0"/>
                  </a:moveTo>
                  <a:cubicBezTo>
                    <a:pt x="1508" y="0"/>
                    <a:pt x="1" y="1509"/>
                    <a:pt x="1" y="3362"/>
                  </a:cubicBezTo>
                  <a:cubicBezTo>
                    <a:pt x="1" y="5217"/>
                    <a:pt x="1508" y="6726"/>
                    <a:pt x="3363" y="6726"/>
                  </a:cubicBezTo>
                  <a:cubicBezTo>
                    <a:pt x="5217" y="6726"/>
                    <a:pt x="6725" y="5217"/>
                    <a:pt x="6725" y="3362"/>
                  </a:cubicBezTo>
                  <a:cubicBezTo>
                    <a:pt x="6725" y="1509"/>
                    <a:pt x="5217" y="0"/>
                    <a:pt x="3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47"/>
            <p:cNvSpPr/>
            <p:nvPr/>
          </p:nvSpPr>
          <p:spPr>
            <a:xfrm>
              <a:off x="3743650" y="794325"/>
              <a:ext cx="215150" cy="28800"/>
            </a:xfrm>
            <a:custGeom>
              <a:rect b="b" l="l" r="r" t="t"/>
              <a:pathLst>
                <a:path extrusionOk="0" h="1152" w="8606">
                  <a:moveTo>
                    <a:pt x="8031" y="0"/>
                  </a:moveTo>
                  <a:cubicBezTo>
                    <a:pt x="8030" y="0"/>
                    <a:pt x="8030" y="0"/>
                    <a:pt x="8029" y="0"/>
                  </a:cubicBezTo>
                  <a:lnTo>
                    <a:pt x="577" y="0"/>
                  </a:lnTo>
                  <a:cubicBezTo>
                    <a:pt x="259" y="0"/>
                    <a:pt x="1" y="258"/>
                    <a:pt x="1" y="576"/>
                  </a:cubicBezTo>
                  <a:cubicBezTo>
                    <a:pt x="1" y="894"/>
                    <a:pt x="259" y="1152"/>
                    <a:pt x="577" y="1152"/>
                  </a:cubicBezTo>
                  <a:lnTo>
                    <a:pt x="8029" y="1152"/>
                  </a:lnTo>
                  <a:cubicBezTo>
                    <a:pt x="8348" y="1152"/>
                    <a:pt x="8606" y="894"/>
                    <a:pt x="8606" y="576"/>
                  </a:cubicBezTo>
                  <a:cubicBezTo>
                    <a:pt x="8606" y="259"/>
                    <a:pt x="8349" y="0"/>
                    <a:pt x="8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47"/>
            <p:cNvSpPr/>
            <p:nvPr/>
          </p:nvSpPr>
          <p:spPr>
            <a:xfrm>
              <a:off x="3743650" y="875050"/>
              <a:ext cx="215150" cy="28850"/>
            </a:xfrm>
            <a:custGeom>
              <a:rect b="b" l="l" r="r" t="t"/>
              <a:pathLst>
                <a:path extrusionOk="0" h="1154" w="8606">
                  <a:moveTo>
                    <a:pt x="577" y="0"/>
                  </a:moveTo>
                  <a:cubicBezTo>
                    <a:pt x="259" y="0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8029" y="1153"/>
                  </a:lnTo>
                  <a:cubicBezTo>
                    <a:pt x="8348" y="1153"/>
                    <a:pt x="8606" y="895"/>
                    <a:pt x="8606" y="576"/>
                  </a:cubicBezTo>
                  <a:cubicBezTo>
                    <a:pt x="8606" y="258"/>
                    <a:pt x="8348" y="0"/>
                    <a:pt x="80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7"/>
            <p:cNvSpPr/>
            <p:nvPr/>
          </p:nvSpPr>
          <p:spPr>
            <a:xfrm>
              <a:off x="3743650" y="1017875"/>
              <a:ext cx="463550" cy="28825"/>
            </a:xfrm>
            <a:custGeom>
              <a:rect b="b" l="l" r="r" t="t"/>
              <a:pathLst>
                <a:path extrusionOk="0" h="1153" w="18542">
                  <a:moveTo>
                    <a:pt x="577" y="0"/>
                  </a:moveTo>
                  <a:cubicBezTo>
                    <a:pt x="259" y="0"/>
                    <a:pt x="1" y="258"/>
                    <a:pt x="1" y="577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7"/>
                  </a:cubicBezTo>
                  <a:cubicBezTo>
                    <a:pt x="18542" y="258"/>
                    <a:pt x="18284" y="0"/>
                    <a:pt x="179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7"/>
            <p:cNvSpPr/>
            <p:nvPr/>
          </p:nvSpPr>
          <p:spPr>
            <a:xfrm>
              <a:off x="3743650" y="1123450"/>
              <a:ext cx="463550" cy="28850"/>
            </a:xfrm>
            <a:custGeom>
              <a:rect b="b" l="l" r="r" t="t"/>
              <a:pathLst>
                <a:path extrusionOk="0" h="1154" w="18542">
                  <a:moveTo>
                    <a:pt x="577" y="1"/>
                  </a:moveTo>
                  <a:cubicBezTo>
                    <a:pt x="259" y="1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6"/>
                  </a:cubicBezTo>
                  <a:cubicBezTo>
                    <a:pt x="18542" y="258"/>
                    <a:pt x="18284" y="1"/>
                    <a:pt x="17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7"/>
            <p:cNvSpPr/>
            <p:nvPr/>
          </p:nvSpPr>
          <p:spPr>
            <a:xfrm>
              <a:off x="4883650" y="1032825"/>
              <a:ext cx="917400" cy="558175"/>
            </a:xfrm>
            <a:custGeom>
              <a:rect b="b" l="l" r="r" t="t"/>
              <a:pathLst>
                <a:path extrusionOk="0" h="22327" w="36696">
                  <a:moveTo>
                    <a:pt x="88" y="1"/>
                  </a:moveTo>
                  <a:cubicBezTo>
                    <a:pt x="38" y="1"/>
                    <a:pt x="0" y="40"/>
                    <a:pt x="0" y="88"/>
                  </a:cubicBezTo>
                  <a:lnTo>
                    <a:pt x="0" y="22239"/>
                  </a:lnTo>
                  <a:cubicBezTo>
                    <a:pt x="0" y="22287"/>
                    <a:pt x="38" y="22326"/>
                    <a:pt x="88" y="22326"/>
                  </a:cubicBezTo>
                  <a:lnTo>
                    <a:pt x="36608" y="22326"/>
                  </a:lnTo>
                  <a:cubicBezTo>
                    <a:pt x="36656" y="22326"/>
                    <a:pt x="36696" y="22287"/>
                    <a:pt x="36696" y="22239"/>
                  </a:cubicBezTo>
                  <a:lnTo>
                    <a:pt x="36696" y="88"/>
                  </a:lnTo>
                  <a:cubicBezTo>
                    <a:pt x="36696" y="40"/>
                    <a:pt x="36656" y="1"/>
                    <a:pt x="36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7"/>
            <p:cNvSpPr/>
            <p:nvPr/>
          </p:nvSpPr>
          <p:spPr>
            <a:xfrm>
              <a:off x="4869250" y="1018450"/>
              <a:ext cx="946225" cy="586925"/>
            </a:xfrm>
            <a:custGeom>
              <a:rect b="b" l="l" r="r" t="t"/>
              <a:pathLst>
                <a:path extrusionOk="0" h="23477" w="37849">
                  <a:moveTo>
                    <a:pt x="33913" y="1153"/>
                  </a:moveTo>
                  <a:cubicBezTo>
                    <a:pt x="35447" y="1153"/>
                    <a:pt x="36696" y="2400"/>
                    <a:pt x="36696" y="3934"/>
                  </a:cubicBezTo>
                  <a:lnTo>
                    <a:pt x="36696" y="19543"/>
                  </a:lnTo>
                  <a:cubicBezTo>
                    <a:pt x="36696" y="21077"/>
                    <a:pt x="35447" y="22325"/>
                    <a:pt x="33913" y="22325"/>
                  </a:cubicBezTo>
                  <a:lnTo>
                    <a:pt x="3933" y="22325"/>
                  </a:lnTo>
                  <a:cubicBezTo>
                    <a:pt x="2399" y="22325"/>
                    <a:pt x="1152" y="21077"/>
                    <a:pt x="1152" y="19543"/>
                  </a:cubicBezTo>
                  <a:lnTo>
                    <a:pt x="1152" y="3934"/>
                  </a:lnTo>
                  <a:cubicBezTo>
                    <a:pt x="1152" y="2400"/>
                    <a:pt x="2399" y="1153"/>
                    <a:pt x="3933" y="1153"/>
                  </a:cubicBezTo>
                  <a:close/>
                  <a:moveTo>
                    <a:pt x="3933" y="0"/>
                  </a:moveTo>
                  <a:cubicBezTo>
                    <a:pt x="1765" y="0"/>
                    <a:pt x="0" y="1765"/>
                    <a:pt x="0" y="3934"/>
                  </a:cubicBezTo>
                  <a:lnTo>
                    <a:pt x="0" y="19543"/>
                  </a:lnTo>
                  <a:cubicBezTo>
                    <a:pt x="0" y="21712"/>
                    <a:pt x="1765" y="23477"/>
                    <a:pt x="3933" y="23477"/>
                  </a:cubicBezTo>
                  <a:lnTo>
                    <a:pt x="33913" y="23477"/>
                  </a:lnTo>
                  <a:cubicBezTo>
                    <a:pt x="36083" y="23477"/>
                    <a:pt x="37849" y="21712"/>
                    <a:pt x="37849" y="19543"/>
                  </a:cubicBezTo>
                  <a:lnTo>
                    <a:pt x="37849" y="3934"/>
                  </a:lnTo>
                  <a:cubicBezTo>
                    <a:pt x="37849" y="1765"/>
                    <a:pt x="36083" y="0"/>
                    <a:pt x="33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7"/>
            <p:cNvSpPr/>
            <p:nvPr/>
          </p:nvSpPr>
          <p:spPr>
            <a:xfrm>
              <a:off x="4883650" y="1032825"/>
              <a:ext cx="917400" cy="275225"/>
            </a:xfrm>
            <a:custGeom>
              <a:rect b="b" l="l" r="r" t="t"/>
              <a:pathLst>
                <a:path extrusionOk="0" h="11009" w="36696">
                  <a:moveTo>
                    <a:pt x="1674" y="1"/>
                  </a:moveTo>
                  <a:cubicBezTo>
                    <a:pt x="750" y="1"/>
                    <a:pt x="0" y="751"/>
                    <a:pt x="0" y="1675"/>
                  </a:cubicBezTo>
                  <a:lnTo>
                    <a:pt x="0" y="2139"/>
                  </a:lnTo>
                  <a:lnTo>
                    <a:pt x="16574" y="10645"/>
                  </a:lnTo>
                  <a:cubicBezTo>
                    <a:pt x="17073" y="10888"/>
                    <a:pt x="17613" y="11009"/>
                    <a:pt x="18154" y="11009"/>
                  </a:cubicBezTo>
                  <a:cubicBezTo>
                    <a:pt x="18724" y="11009"/>
                    <a:pt x="19293" y="10874"/>
                    <a:pt x="19812" y="10605"/>
                  </a:cubicBezTo>
                  <a:lnTo>
                    <a:pt x="36696" y="2065"/>
                  </a:lnTo>
                  <a:lnTo>
                    <a:pt x="36696" y="1675"/>
                  </a:lnTo>
                  <a:cubicBezTo>
                    <a:pt x="36696" y="751"/>
                    <a:pt x="35946" y="1"/>
                    <a:pt x="35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47"/>
            <p:cNvSpPr/>
            <p:nvPr/>
          </p:nvSpPr>
          <p:spPr>
            <a:xfrm>
              <a:off x="4869225" y="1018400"/>
              <a:ext cx="946225" cy="304000"/>
            </a:xfrm>
            <a:custGeom>
              <a:rect b="b" l="l" r="r" t="t"/>
              <a:pathLst>
                <a:path extrusionOk="0" h="12160" w="37849">
                  <a:moveTo>
                    <a:pt x="35598" y="1155"/>
                  </a:moveTo>
                  <a:cubicBezTo>
                    <a:pt x="36205" y="1155"/>
                    <a:pt x="36696" y="1647"/>
                    <a:pt x="36697" y="2252"/>
                  </a:cubicBezTo>
                  <a:lnTo>
                    <a:pt x="36697" y="2288"/>
                  </a:lnTo>
                  <a:lnTo>
                    <a:pt x="20130" y="10669"/>
                  </a:lnTo>
                  <a:cubicBezTo>
                    <a:pt x="20128" y="10669"/>
                    <a:pt x="20127" y="10670"/>
                    <a:pt x="20126" y="10671"/>
                  </a:cubicBezTo>
                  <a:cubicBezTo>
                    <a:pt x="19689" y="10897"/>
                    <a:pt x="19207" y="11010"/>
                    <a:pt x="18727" y="11010"/>
                  </a:cubicBezTo>
                  <a:cubicBezTo>
                    <a:pt x="18275" y="11010"/>
                    <a:pt x="17824" y="10910"/>
                    <a:pt x="17414" y="10710"/>
                  </a:cubicBezTo>
                  <a:lnTo>
                    <a:pt x="1153" y="2365"/>
                  </a:lnTo>
                  <a:lnTo>
                    <a:pt x="1153" y="2252"/>
                  </a:lnTo>
                  <a:cubicBezTo>
                    <a:pt x="1154" y="1647"/>
                    <a:pt x="1645" y="1155"/>
                    <a:pt x="2251" y="1155"/>
                  </a:cubicBezTo>
                  <a:close/>
                  <a:moveTo>
                    <a:pt x="2250" y="1"/>
                  </a:moveTo>
                  <a:cubicBezTo>
                    <a:pt x="1010" y="1"/>
                    <a:pt x="0" y="1011"/>
                    <a:pt x="0" y="2252"/>
                  </a:cubicBezTo>
                  <a:lnTo>
                    <a:pt x="0" y="2716"/>
                  </a:lnTo>
                  <a:cubicBezTo>
                    <a:pt x="0" y="2932"/>
                    <a:pt x="121" y="3130"/>
                    <a:pt x="313" y="3229"/>
                  </a:cubicBezTo>
                  <a:lnTo>
                    <a:pt x="16899" y="11740"/>
                  </a:lnTo>
                  <a:cubicBezTo>
                    <a:pt x="17466" y="12016"/>
                    <a:pt x="18091" y="12160"/>
                    <a:pt x="18723" y="12160"/>
                  </a:cubicBezTo>
                  <a:cubicBezTo>
                    <a:pt x="18725" y="12160"/>
                    <a:pt x="18728" y="12160"/>
                    <a:pt x="18731" y="12160"/>
                  </a:cubicBezTo>
                  <a:cubicBezTo>
                    <a:pt x="18733" y="12160"/>
                    <a:pt x="18736" y="12160"/>
                    <a:pt x="18738" y="12160"/>
                  </a:cubicBezTo>
                  <a:cubicBezTo>
                    <a:pt x="19404" y="12160"/>
                    <a:pt x="20059" y="12000"/>
                    <a:pt x="20652" y="11694"/>
                  </a:cubicBezTo>
                  <a:lnTo>
                    <a:pt x="37533" y="3155"/>
                  </a:lnTo>
                  <a:cubicBezTo>
                    <a:pt x="37726" y="3057"/>
                    <a:pt x="37849" y="2859"/>
                    <a:pt x="37849" y="2642"/>
                  </a:cubicBezTo>
                  <a:lnTo>
                    <a:pt x="37849" y="2252"/>
                  </a:lnTo>
                  <a:cubicBezTo>
                    <a:pt x="37849" y="1011"/>
                    <a:pt x="36840" y="1"/>
                    <a:pt x="35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47"/>
            <p:cNvSpPr/>
            <p:nvPr/>
          </p:nvSpPr>
          <p:spPr>
            <a:xfrm>
              <a:off x="5394725" y="2005800"/>
              <a:ext cx="927275" cy="468050"/>
            </a:xfrm>
            <a:custGeom>
              <a:rect b="b" l="l" r="r" t="t"/>
              <a:pathLst>
                <a:path extrusionOk="0" h="18722" w="37091">
                  <a:moveTo>
                    <a:pt x="62" y="0"/>
                  </a:moveTo>
                  <a:cubicBezTo>
                    <a:pt x="28" y="0"/>
                    <a:pt x="0" y="28"/>
                    <a:pt x="0" y="61"/>
                  </a:cubicBezTo>
                  <a:lnTo>
                    <a:pt x="0" y="18661"/>
                  </a:lnTo>
                  <a:cubicBezTo>
                    <a:pt x="0" y="18695"/>
                    <a:pt x="28" y="18721"/>
                    <a:pt x="62" y="18721"/>
                  </a:cubicBezTo>
                  <a:lnTo>
                    <a:pt x="37031" y="18721"/>
                  </a:lnTo>
                  <a:cubicBezTo>
                    <a:pt x="37064" y="18721"/>
                    <a:pt x="37091" y="18695"/>
                    <a:pt x="37091" y="18661"/>
                  </a:cubicBezTo>
                  <a:lnTo>
                    <a:pt x="37091" y="61"/>
                  </a:lnTo>
                  <a:cubicBezTo>
                    <a:pt x="37091" y="28"/>
                    <a:pt x="37064" y="0"/>
                    <a:pt x="370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47"/>
            <p:cNvSpPr/>
            <p:nvPr/>
          </p:nvSpPr>
          <p:spPr>
            <a:xfrm>
              <a:off x="5394725" y="2351400"/>
              <a:ext cx="140275" cy="251400"/>
            </a:xfrm>
            <a:custGeom>
              <a:rect b="b" l="l" r="r" t="t"/>
              <a:pathLst>
                <a:path extrusionOk="0" h="10056" w="5611">
                  <a:moveTo>
                    <a:pt x="0" y="1"/>
                  </a:moveTo>
                  <a:lnTo>
                    <a:pt x="0" y="10056"/>
                  </a:lnTo>
                  <a:lnTo>
                    <a:pt x="5610" y="3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47"/>
            <p:cNvSpPr/>
            <p:nvPr/>
          </p:nvSpPr>
          <p:spPr>
            <a:xfrm>
              <a:off x="5618200" y="2200325"/>
              <a:ext cx="99875" cy="96125"/>
            </a:xfrm>
            <a:custGeom>
              <a:rect b="b" l="l" r="r" t="t"/>
              <a:pathLst>
                <a:path extrusionOk="0" h="3845" w="3995">
                  <a:moveTo>
                    <a:pt x="2075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1" y="1939"/>
                    <a:pt x="297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4" y="3844"/>
                    <a:pt x="3995" y="2983"/>
                    <a:pt x="3995" y="1923"/>
                  </a:cubicBezTo>
                  <a:cubicBezTo>
                    <a:pt x="3995" y="1145"/>
                    <a:pt x="3526" y="444"/>
                    <a:pt x="2809" y="146"/>
                  </a:cubicBezTo>
                  <a:cubicBezTo>
                    <a:pt x="2571" y="48"/>
                    <a:pt x="2322" y="1"/>
                    <a:pt x="2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47"/>
            <p:cNvSpPr/>
            <p:nvPr/>
          </p:nvSpPr>
          <p:spPr>
            <a:xfrm>
              <a:off x="5824050" y="2200325"/>
              <a:ext cx="99925" cy="96125"/>
            </a:xfrm>
            <a:custGeom>
              <a:rect b="b" l="l" r="r" t="t"/>
              <a:pathLst>
                <a:path extrusionOk="0" h="3845" w="3997">
                  <a:moveTo>
                    <a:pt x="2076" y="1"/>
                  </a:moveTo>
                  <a:cubicBezTo>
                    <a:pt x="1575" y="1"/>
                    <a:pt x="1084" y="196"/>
                    <a:pt x="716" y="564"/>
                  </a:cubicBezTo>
                  <a:cubicBezTo>
                    <a:pt x="165" y="1113"/>
                    <a:pt x="1" y="1939"/>
                    <a:pt x="298" y="2658"/>
                  </a:cubicBezTo>
                  <a:cubicBezTo>
                    <a:pt x="596" y="3375"/>
                    <a:pt x="1296" y="3844"/>
                    <a:pt x="2074" y="3844"/>
                  </a:cubicBezTo>
                  <a:cubicBezTo>
                    <a:pt x="3135" y="3844"/>
                    <a:pt x="3996" y="2983"/>
                    <a:pt x="3996" y="1923"/>
                  </a:cubicBezTo>
                  <a:cubicBezTo>
                    <a:pt x="3996" y="1145"/>
                    <a:pt x="3527" y="444"/>
                    <a:pt x="2809" y="146"/>
                  </a:cubicBezTo>
                  <a:cubicBezTo>
                    <a:pt x="2572" y="48"/>
                    <a:pt x="2323" y="1"/>
                    <a:pt x="2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47"/>
            <p:cNvSpPr/>
            <p:nvPr/>
          </p:nvSpPr>
          <p:spPr>
            <a:xfrm>
              <a:off x="6029975" y="2200325"/>
              <a:ext cx="99875" cy="96125"/>
            </a:xfrm>
            <a:custGeom>
              <a:rect b="b" l="l" r="r" t="t"/>
              <a:pathLst>
                <a:path extrusionOk="0" h="3845" w="3995">
                  <a:moveTo>
                    <a:pt x="2074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0" y="1939"/>
                    <a:pt x="298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5" y="3844"/>
                    <a:pt x="3995" y="2983"/>
                    <a:pt x="3995" y="1923"/>
                  </a:cubicBezTo>
                  <a:cubicBezTo>
                    <a:pt x="3995" y="1145"/>
                    <a:pt x="3527" y="444"/>
                    <a:pt x="2808" y="146"/>
                  </a:cubicBezTo>
                  <a:cubicBezTo>
                    <a:pt x="2571" y="48"/>
                    <a:pt x="2322" y="1"/>
                    <a:pt x="2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1157425" y="3075450"/>
              <a:ext cx="875850" cy="648650"/>
            </a:xfrm>
            <a:custGeom>
              <a:rect b="b" l="l" r="r" t="t"/>
              <a:pathLst>
                <a:path extrusionOk="0" h="25946" w="35034">
                  <a:moveTo>
                    <a:pt x="32761" y="5477"/>
                  </a:moveTo>
                  <a:lnTo>
                    <a:pt x="31445" y="10363"/>
                  </a:lnTo>
                  <a:lnTo>
                    <a:pt x="31445" y="5477"/>
                  </a:lnTo>
                  <a:close/>
                  <a:moveTo>
                    <a:pt x="12979" y="5477"/>
                  </a:moveTo>
                  <a:lnTo>
                    <a:pt x="12979" y="13779"/>
                  </a:lnTo>
                  <a:lnTo>
                    <a:pt x="12542" y="13779"/>
                  </a:lnTo>
                  <a:lnTo>
                    <a:pt x="9775" y="5477"/>
                  </a:lnTo>
                  <a:close/>
                  <a:moveTo>
                    <a:pt x="18491" y="5477"/>
                  </a:moveTo>
                  <a:lnTo>
                    <a:pt x="18490" y="13779"/>
                  </a:lnTo>
                  <a:lnTo>
                    <a:pt x="14913" y="13779"/>
                  </a:lnTo>
                  <a:lnTo>
                    <a:pt x="14913" y="5477"/>
                  </a:lnTo>
                  <a:close/>
                  <a:moveTo>
                    <a:pt x="24001" y="5477"/>
                  </a:moveTo>
                  <a:lnTo>
                    <a:pt x="24001" y="13779"/>
                  </a:lnTo>
                  <a:lnTo>
                    <a:pt x="20423" y="13779"/>
                  </a:lnTo>
                  <a:lnTo>
                    <a:pt x="20423" y="5477"/>
                  </a:lnTo>
                  <a:close/>
                  <a:moveTo>
                    <a:pt x="29513" y="5477"/>
                  </a:moveTo>
                  <a:lnTo>
                    <a:pt x="29513" y="13779"/>
                  </a:lnTo>
                  <a:lnTo>
                    <a:pt x="25935" y="13779"/>
                  </a:lnTo>
                  <a:lnTo>
                    <a:pt x="25935" y="5477"/>
                  </a:lnTo>
                  <a:close/>
                  <a:moveTo>
                    <a:pt x="16702" y="21222"/>
                  </a:moveTo>
                  <a:cubicBezTo>
                    <a:pt x="16881" y="21222"/>
                    <a:pt x="17063" y="21257"/>
                    <a:pt x="17235" y="21328"/>
                  </a:cubicBezTo>
                  <a:cubicBezTo>
                    <a:pt x="17757" y="21544"/>
                    <a:pt x="18097" y="22054"/>
                    <a:pt x="18097" y="22619"/>
                  </a:cubicBezTo>
                  <a:cubicBezTo>
                    <a:pt x="18095" y="23389"/>
                    <a:pt x="17472" y="24012"/>
                    <a:pt x="16702" y="24014"/>
                  </a:cubicBezTo>
                  <a:cubicBezTo>
                    <a:pt x="16137" y="24014"/>
                    <a:pt x="15627" y="23674"/>
                    <a:pt x="15411" y="23152"/>
                  </a:cubicBezTo>
                  <a:cubicBezTo>
                    <a:pt x="15195" y="22631"/>
                    <a:pt x="15315" y="22030"/>
                    <a:pt x="15713" y="21630"/>
                  </a:cubicBezTo>
                  <a:cubicBezTo>
                    <a:pt x="15981" y="21364"/>
                    <a:pt x="16338" y="21222"/>
                    <a:pt x="16702" y="21222"/>
                  </a:cubicBezTo>
                  <a:close/>
                  <a:moveTo>
                    <a:pt x="26937" y="21222"/>
                  </a:moveTo>
                  <a:cubicBezTo>
                    <a:pt x="27116" y="21222"/>
                    <a:pt x="27298" y="21257"/>
                    <a:pt x="27470" y="21328"/>
                  </a:cubicBezTo>
                  <a:cubicBezTo>
                    <a:pt x="27992" y="21544"/>
                    <a:pt x="28331" y="22054"/>
                    <a:pt x="28331" y="22619"/>
                  </a:cubicBezTo>
                  <a:cubicBezTo>
                    <a:pt x="28330" y="23388"/>
                    <a:pt x="27706" y="24012"/>
                    <a:pt x="26938" y="24014"/>
                  </a:cubicBezTo>
                  <a:lnTo>
                    <a:pt x="26936" y="24014"/>
                  </a:lnTo>
                  <a:cubicBezTo>
                    <a:pt x="26371" y="24014"/>
                    <a:pt x="25863" y="23674"/>
                    <a:pt x="25646" y="23152"/>
                  </a:cubicBezTo>
                  <a:cubicBezTo>
                    <a:pt x="25430" y="22631"/>
                    <a:pt x="25550" y="22030"/>
                    <a:pt x="25949" y="21630"/>
                  </a:cubicBezTo>
                  <a:cubicBezTo>
                    <a:pt x="26216" y="21364"/>
                    <a:pt x="26573" y="21222"/>
                    <a:pt x="26937" y="21222"/>
                  </a:cubicBezTo>
                  <a:close/>
                  <a:moveTo>
                    <a:pt x="955" y="1"/>
                  </a:moveTo>
                  <a:cubicBezTo>
                    <a:pt x="426" y="7"/>
                    <a:pt x="1" y="437"/>
                    <a:pt x="1" y="966"/>
                  </a:cubicBezTo>
                  <a:cubicBezTo>
                    <a:pt x="1" y="1496"/>
                    <a:pt x="426" y="1927"/>
                    <a:pt x="955" y="1933"/>
                  </a:cubicBezTo>
                  <a:lnTo>
                    <a:pt x="6557" y="1933"/>
                  </a:lnTo>
                  <a:lnTo>
                    <a:pt x="12635" y="20168"/>
                  </a:lnTo>
                  <a:cubicBezTo>
                    <a:pt x="12766" y="20563"/>
                    <a:pt x="13136" y="20829"/>
                    <a:pt x="13552" y="20829"/>
                  </a:cubicBezTo>
                  <a:lnTo>
                    <a:pt x="13903" y="20829"/>
                  </a:lnTo>
                  <a:cubicBezTo>
                    <a:pt x="13571" y="21347"/>
                    <a:pt x="13373" y="21959"/>
                    <a:pt x="13373" y="22617"/>
                  </a:cubicBezTo>
                  <a:cubicBezTo>
                    <a:pt x="13373" y="24454"/>
                    <a:pt x="14866" y="25946"/>
                    <a:pt x="16702" y="25946"/>
                  </a:cubicBezTo>
                  <a:cubicBezTo>
                    <a:pt x="18537" y="25946"/>
                    <a:pt x="20030" y="24454"/>
                    <a:pt x="20030" y="22617"/>
                  </a:cubicBezTo>
                  <a:cubicBezTo>
                    <a:pt x="20029" y="21983"/>
                    <a:pt x="19844" y="21362"/>
                    <a:pt x="19499" y="20829"/>
                  </a:cubicBezTo>
                  <a:lnTo>
                    <a:pt x="24139" y="20829"/>
                  </a:lnTo>
                  <a:cubicBezTo>
                    <a:pt x="23807" y="21347"/>
                    <a:pt x="23608" y="21959"/>
                    <a:pt x="23608" y="22617"/>
                  </a:cubicBezTo>
                  <a:cubicBezTo>
                    <a:pt x="23608" y="24454"/>
                    <a:pt x="25101" y="25946"/>
                    <a:pt x="26936" y="25946"/>
                  </a:cubicBezTo>
                  <a:cubicBezTo>
                    <a:pt x="28772" y="25946"/>
                    <a:pt x="30265" y="24454"/>
                    <a:pt x="30265" y="22617"/>
                  </a:cubicBezTo>
                  <a:cubicBezTo>
                    <a:pt x="30264" y="21983"/>
                    <a:pt x="30079" y="21362"/>
                    <a:pt x="29735" y="20829"/>
                  </a:cubicBezTo>
                  <a:lnTo>
                    <a:pt x="30480" y="20829"/>
                  </a:lnTo>
                  <a:cubicBezTo>
                    <a:pt x="31013" y="20829"/>
                    <a:pt x="31446" y="20396"/>
                    <a:pt x="31446" y="19862"/>
                  </a:cubicBezTo>
                  <a:cubicBezTo>
                    <a:pt x="31446" y="19329"/>
                    <a:pt x="31013" y="18896"/>
                    <a:pt x="30480" y="18896"/>
                  </a:cubicBezTo>
                  <a:lnTo>
                    <a:pt x="14249" y="18896"/>
                  </a:lnTo>
                  <a:lnTo>
                    <a:pt x="13187" y="15711"/>
                  </a:lnTo>
                  <a:lnTo>
                    <a:pt x="31266" y="15711"/>
                  </a:lnTo>
                  <a:cubicBezTo>
                    <a:pt x="31703" y="15711"/>
                    <a:pt x="32086" y="15418"/>
                    <a:pt x="32200" y="14996"/>
                  </a:cubicBezTo>
                  <a:lnTo>
                    <a:pt x="34955" y="4761"/>
                  </a:lnTo>
                  <a:cubicBezTo>
                    <a:pt x="35034" y="4471"/>
                    <a:pt x="34971" y="4160"/>
                    <a:pt x="34789" y="3922"/>
                  </a:cubicBezTo>
                  <a:cubicBezTo>
                    <a:pt x="34606" y="3684"/>
                    <a:pt x="34325" y="3544"/>
                    <a:pt x="34025" y="3544"/>
                  </a:cubicBezTo>
                  <a:cubicBezTo>
                    <a:pt x="34024" y="3544"/>
                    <a:pt x="34023" y="3544"/>
                    <a:pt x="34022" y="3544"/>
                  </a:cubicBezTo>
                  <a:lnTo>
                    <a:pt x="9131" y="3544"/>
                  </a:lnTo>
                  <a:lnTo>
                    <a:pt x="8170" y="662"/>
                  </a:lnTo>
                  <a:cubicBezTo>
                    <a:pt x="8039" y="267"/>
                    <a:pt x="7670" y="1"/>
                    <a:pt x="7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5604225" y="3056750"/>
              <a:ext cx="696275" cy="696225"/>
            </a:xfrm>
            <a:custGeom>
              <a:rect b="b" l="l" r="r" t="t"/>
              <a:pathLst>
                <a:path extrusionOk="0" h="27849" w="27851">
                  <a:moveTo>
                    <a:pt x="10436" y="2243"/>
                  </a:moveTo>
                  <a:lnTo>
                    <a:pt x="10436" y="2243"/>
                  </a:lnTo>
                  <a:cubicBezTo>
                    <a:pt x="9791" y="3179"/>
                    <a:pt x="9237" y="4378"/>
                    <a:pt x="8796" y="5784"/>
                  </a:cubicBezTo>
                  <a:lnTo>
                    <a:pt x="4868" y="5784"/>
                  </a:lnTo>
                  <a:cubicBezTo>
                    <a:pt x="6351" y="4138"/>
                    <a:pt x="8263" y="2893"/>
                    <a:pt x="10436" y="2243"/>
                  </a:cubicBezTo>
                  <a:close/>
                  <a:moveTo>
                    <a:pt x="13925" y="1729"/>
                  </a:moveTo>
                  <a:cubicBezTo>
                    <a:pt x="15095" y="1729"/>
                    <a:pt x="16336" y="3240"/>
                    <a:pt x="17221" y="5784"/>
                  </a:cubicBezTo>
                  <a:lnTo>
                    <a:pt x="10630" y="5784"/>
                  </a:lnTo>
                  <a:cubicBezTo>
                    <a:pt x="11514" y="3241"/>
                    <a:pt x="12756" y="1729"/>
                    <a:pt x="13925" y="1729"/>
                  </a:cubicBezTo>
                  <a:close/>
                  <a:moveTo>
                    <a:pt x="17414" y="2243"/>
                  </a:moveTo>
                  <a:cubicBezTo>
                    <a:pt x="19588" y="2893"/>
                    <a:pt x="21501" y="4138"/>
                    <a:pt x="22981" y="5784"/>
                  </a:cubicBezTo>
                  <a:lnTo>
                    <a:pt x="19053" y="5784"/>
                  </a:lnTo>
                  <a:cubicBezTo>
                    <a:pt x="18614" y="4378"/>
                    <a:pt x="18058" y="3179"/>
                    <a:pt x="17414" y="2243"/>
                  </a:cubicBezTo>
                  <a:close/>
                  <a:moveTo>
                    <a:pt x="8341" y="7512"/>
                  </a:moveTo>
                  <a:cubicBezTo>
                    <a:pt x="7971" y="9176"/>
                    <a:pt x="7746" y="11047"/>
                    <a:pt x="7695" y="13060"/>
                  </a:cubicBezTo>
                  <a:lnTo>
                    <a:pt x="1774" y="13060"/>
                  </a:lnTo>
                  <a:cubicBezTo>
                    <a:pt x="1910" y="11092"/>
                    <a:pt x="2528" y="9188"/>
                    <a:pt x="3570" y="7512"/>
                  </a:cubicBezTo>
                  <a:close/>
                  <a:moveTo>
                    <a:pt x="17724" y="7512"/>
                  </a:moveTo>
                  <a:cubicBezTo>
                    <a:pt x="18111" y="9112"/>
                    <a:pt x="18364" y="10984"/>
                    <a:pt x="18421" y="13060"/>
                  </a:cubicBezTo>
                  <a:lnTo>
                    <a:pt x="9431" y="13060"/>
                  </a:lnTo>
                  <a:cubicBezTo>
                    <a:pt x="9487" y="10984"/>
                    <a:pt x="9740" y="9111"/>
                    <a:pt x="10128" y="7512"/>
                  </a:cubicBezTo>
                  <a:close/>
                  <a:moveTo>
                    <a:pt x="24280" y="7512"/>
                  </a:moveTo>
                  <a:cubicBezTo>
                    <a:pt x="25322" y="9188"/>
                    <a:pt x="25939" y="11093"/>
                    <a:pt x="26077" y="13060"/>
                  </a:cubicBezTo>
                  <a:lnTo>
                    <a:pt x="20155" y="13060"/>
                  </a:lnTo>
                  <a:cubicBezTo>
                    <a:pt x="20105" y="11047"/>
                    <a:pt x="19879" y="9176"/>
                    <a:pt x="19510" y="7512"/>
                  </a:cubicBezTo>
                  <a:close/>
                  <a:moveTo>
                    <a:pt x="7695" y="14789"/>
                  </a:moveTo>
                  <a:cubicBezTo>
                    <a:pt x="7754" y="17158"/>
                    <a:pt x="8055" y="19334"/>
                    <a:pt x="8548" y="21202"/>
                  </a:cubicBezTo>
                  <a:lnTo>
                    <a:pt x="4162" y="21202"/>
                  </a:lnTo>
                  <a:cubicBezTo>
                    <a:pt x="2766" y="19338"/>
                    <a:pt x="1936" y="17112"/>
                    <a:pt x="1772" y="14789"/>
                  </a:cubicBezTo>
                  <a:close/>
                  <a:moveTo>
                    <a:pt x="18421" y="14789"/>
                  </a:moveTo>
                  <a:cubicBezTo>
                    <a:pt x="18355" y="17252"/>
                    <a:pt x="18009" y="19429"/>
                    <a:pt x="17495" y="21202"/>
                  </a:cubicBezTo>
                  <a:lnTo>
                    <a:pt x="10356" y="21202"/>
                  </a:lnTo>
                  <a:cubicBezTo>
                    <a:pt x="9841" y="19429"/>
                    <a:pt x="9497" y="17252"/>
                    <a:pt x="9430" y="14789"/>
                  </a:cubicBezTo>
                  <a:close/>
                  <a:moveTo>
                    <a:pt x="26077" y="14788"/>
                  </a:moveTo>
                  <a:cubicBezTo>
                    <a:pt x="25914" y="17112"/>
                    <a:pt x="25085" y="19338"/>
                    <a:pt x="23689" y="21202"/>
                  </a:cubicBezTo>
                  <a:lnTo>
                    <a:pt x="19302" y="21202"/>
                  </a:lnTo>
                  <a:cubicBezTo>
                    <a:pt x="19795" y="19334"/>
                    <a:pt x="20096" y="17158"/>
                    <a:pt x="20155" y="14788"/>
                  </a:cubicBezTo>
                  <a:close/>
                  <a:moveTo>
                    <a:pt x="9090" y="22930"/>
                  </a:moveTo>
                  <a:cubicBezTo>
                    <a:pt x="9474" y="23968"/>
                    <a:pt x="9926" y="24868"/>
                    <a:pt x="10436" y="25606"/>
                  </a:cubicBezTo>
                  <a:cubicBezTo>
                    <a:pt x="8662" y="25075"/>
                    <a:pt x="7064" y="24146"/>
                    <a:pt x="5729" y="22930"/>
                  </a:cubicBezTo>
                  <a:close/>
                  <a:moveTo>
                    <a:pt x="22121" y="22930"/>
                  </a:moveTo>
                  <a:cubicBezTo>
                    <a:pt x="20786" y="24146"/>
                    <a:pt x="19187" y="25075"/>
                    <a:pt x="17414" y="25606"/>
                  </a:cubicBezTo>
                  <a:cubicBezTo>
                    <a:pt x="17924" y="24868"/>
                    <a:pt x="18376" y="23968"/>
                    <a:pt x="18760" y="22930"/>
                  </a:cubicBezTo>
                  <a:close/>
                  <a:moveTo>
                    <a:pt x="16889" y="22930"/>
                  </a:moveTo>
                  <a:cubicBezTo>
                    <a:pt x="16040" y="24945"/>
                    <a:pt x="14954" y="26121"/>
                    <a:pt x="13925" y="26121"/>
                  </a:cubicBezTo>
                  <a:cubicBezTo>
                    <a:pt x="12895" y="26121"/>
                    <a:pt x="11811" y="24945"/>
                    <a:pt x="10961" y="22930"/>
                  </a:cubicBezTo>
                  <a:close/>
                  <a:moveTo>
                    <a:pt x="13925" y="0"/>
                  </a:moveTo>
                  <a:cubicBezTo>
                    <a:pt x="6248" y="0"/>
                    <a:pt x="1" y="6246"/>
                    <a:pt x="1" y="13925"/>
                  </a:cubicBezTo>
                  <a:cubicBezTo>
                    <a:pt x="1" y="21602"/>
                    <a:pt x="6248" y="27849"/>
                    <a:pt x="13925" y="27849"/>
                  </a:cubicBezTo>
                  <a:cubicBezTo>
                    <a:pt x="21604" y="27849"/>
                    <a:pt x="27851" y="21603"/>
                    <a:pt x="27851" y="13925"/>
                  </a:cubicBezTo>
                  <a:cubicBezTo>
                    <a:pt x="27851" y="6246"/>
                    <a:pt x="21605" y="0"/>
                    <a:pt x="13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7" name="Google Shape;2537;p47"/>
          <p:cNvSpPr txBox="1"/>
          <p:nvPr/>
        </p:nvSpPr>
        <p:spPr>
          <a:xfrm>
            <a:off x="601900" y="996475"/>
            <a:ext cx="3000000" cy="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Successfully created a blockchain based Electronic health record</a:t>
            </a:r>
            <a:endParaRPr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38" name="Google Shape;253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2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3" name="Google Shape;2543;p48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2544" name="Google Shape;2544;p48"/>
          <p:cNvSpPr txBox="1"/>
          <p:nvPr>
            <p:ph idx="1" type="body"/>
          </p:nvPr>
        </p:nvSpPr>
        <p:spPr>
          <a:xfrm>
            <a:off x="3464949" y="2619225"/>
            <a:ext cx="23802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The system would be deployed on a website using HTML,CSS and JS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Front-end frameworks in the future that </a:t>
            </a:r>
            <a:r>
              <a:rPr lang="en"/>
              <a:t>accommodate</a:t>
            </a:r>
            <a:r>
              <a:rPr lang="en"/>
              <a:t> for blockchain systems</a:t>
            </a:r>
            <a:endParaRPr/>
          </a:p>
        </p:txBody>
      </p:sp>
      <p:sp>
        <p:nvSpPr>
          <p:cNvPr id="2545" name="Google Shape;2545;p48"/>
          <p:cNvSpPr txBox="1"/>
          <p:nvPr>
            <p:ph idx="2" type="title"/>
          </p:nvPr>
        </p:nvSpPr>
        <p:spPr>
          <a:xfrm>
            <a:off x="3391623" y="20022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Interfaces</a:t>
            </a:r>
            <a:endParaRPr/>
          </a:p>
        </p:txBody>
      </p:sp>
      <p:sp>
        <p:nvSpPr>
          <p:cNvPr id="2546" name="Google Shape;2546;p48"/>
          <p:cNvSpPr txBox="1"/>
          <p:nvPr>
            <p:ph idx="3" type="body"/>
          </p:nvPr>
        </p:nvSpPr>
        <p:spPr>
          <a:xfrm>
            <a:off x="-102350" y="2555475"/>
            <a:ext cx="31515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The current system doesn’t allow medical images and pdf files to be stored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To implement this feature IPFS technology must be used </a:t>
            </a:r>
            <a:endParaRPr/>
          </a:p>
        </p:txBody>
      </p:sp>
      <p:sp>
        <p:nvSpPr>
          <p:cNvPr id="2547" name="Google Shape;2547;p48"/>
          <p:cNvSpPr txBox="1"/>
          <p:nvPr>
            <p:ph idx="4" type="title"/>
          </p:nvPr>
        </p:nvSpPr>
        <p:spPr>
          <a:xfrm>
            <a:off x="897388" y="20157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Storing Documents</a:t>
            </a:r>
            <a:endParaRPr/>
          </a:p>
        </p:txBody>
      </p:sp>
      <p:sp>
        <p:nvSpPr>
          <p:cNvPr id="2548" name="Google Shape;2548;p48"/>
          <p:cNvSpPr txBox="1"/>
          <p:nvPr>
            <p:ph idx="5" type="body"/>
          </p:nvPr>
        </p:nvSpPr>
        <p:spPr>
          <a:xfrm>
            <a:off x="6094778" y="2646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Payment Feature will consist of printing and storing invoices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This will make this system a one stop solution for everything</a:t>
            </a:r>
            <a:endParaRPr/>
          </a:p>
        </p:txBody>
      </p:sp>
      <p:sp>
        <p:nvSpPr>
          <p:cNvPr id="2549" name="Google Shape;2549;p48"/>
          <p:cNvSpPr txBox="1"/>
          <p:nvPr>
            <p:ph idx="6" type="title"/>
          </p:nvPr>
        </p:nvSpPr>
        <p:spPr>
          <a:xfrm>
            <a:off x="6094790" y="20157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Payment Feature</a:t>
            </a:r>
            <a:endParaRPr/>
          </a:p>
        </p:txBody>
      </p:sp>
      <p:sp>
        <p:nvSpPr>
          <p:cNvPr id="2550" name="Google Shape;2550;p48"/>
          <p:cNvSpPr/>
          <p:nvPr/>
        </p:nvSpPr>
        <p:spPr>
          <a:xfrm>
            <a:off x="1457275" y="961875"/>
            <a:ext cx="969900" cy="96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1" name="Google Shape;2551;p48"/>
          <p:cNvSpPr/>
          <p:nvPr/>
        </p:nvSpPr>
        <p:spPr>
          <a:xfrm>
            <a:off x="4013675" y="955113"/>
            <a:ext cx="969900" cy="96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2" name="Google Shape;2552;p48"/>
          <p:cNvSpPr/>
          <p:nvPr/>
        </p:nvSpPr>
        <p:spPr>
          <a:xfrm>
            <a:off x="6716825" y="955113"/>
            <a:ext cx="969900" cy="96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3" name="Google Shape;2553;p48"/>
          <p:cNvGrpSpPr/>
          <p:nvPr/>
        </p:nvGrpSpPr>
        <p:grpSpPr>
          <a:xfrm>
            <a:off x="1604013" y="1193338"/>
            <a:ext cx="676401" cy="506963"/>
            <a:chOff x="1817317" y="2480330"/>
            <a:chExt cx="350958" cy="263043"/>
          </a:xfrm>
        </p:grpSpPr>
        <p:sp>
          <p:nvSpPr>
            <p:cNvPr id="2554" name="Google Shape;2554;p48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8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8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8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8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9" name="Google Shape;2559;p48"/>
          <p:cNvGrpSpPr/>
          <p:nvPr/>
        </p:nvGrpSpPr>
        <p:grpSpPr>
          <a:xfrm>
            <a:off x="4183433" y="1173054"/>
            <a:ext cx="630391" cy="534017"/>
            <a:chOff x="2770052" y="2009628"/>
            <a:chExt cx="327085" cy="277080"/>
          </a:xfrm>
        </p:grpSpPr>
        <p:sp>
          <p:nvSpPr>
            <p:cNvPr id="2560" name="Google Shape;2560;p48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8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2" name="Google Shape;2562;p48"/>
          <p:cNvGrpSpPr/>
          <p:nvPr/>
        </p:nvGrpSpPr>
        <p:grpSpPr>
          <a:xfrm>
            <a:off x="6881850" y="1104287"/>
            <a:ext cx="639868" cy="685078"/>
            <a:chOff x="7055134" y="2919170"/>
            <a:chExt cx="290321" cy="310820"/>
          </a:xfrm>
        </p:grpSpPr>
        <p:sp>
          <p:nvSpPr>
            <p:cNvPr id="2563" name="Google Shape;2563;p48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8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8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8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8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8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8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8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8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8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8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8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8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8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77" name="Google Shape;257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" name="Google Shape;2582;p49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pic>
        <p:nvPicPr>
          <p:cNvPr id="2583" name="Google Shape;258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9"/>
          <p:cNvSpPr txBox="1"/>
          <p:nvPr>
            <p:ph type="title"/>
          </p:nvPr>
        </p:nvSpPr>
        <p:spPr>
          <a:xfrm>
            <a:off x="876325" y="1672175"/>
            <a:ext cx="45591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Existing</a:t>
            </a:r>
            <a:r>
              <a:rPr lang="en" sz="4400"/>
              <a:t> </a:t>
            </a:r>
            <a:r>
              <a:rPr lang="en" sz="4400"/>
              <a:t>problems in health care</a:t>
            </a:r>
            <a:endParaRPr sz="4400"/>
          </a:p>
        </p:txBody>
      </p:sp>
      <p:sp>
        <p:nvSpPr>
          <p:cNvPr id="314" name="Google Shape;314;p29"/>
          <p:cNvSpPr/>
          <p:nvPr/>
        </p:nvSpPr>
        <p:spPr>
          <a:xfrm>
            <a:off x="3902050" y="1314599"/>
            <a:ext cx="4279065" cy="3330851"/>
          </a:xfrm>
          <a:custGeom>
            <a:rect b="b" l="l" r="r" t="t"/>
            <a:pathLst>
              <a:path extrusionOk="0" h="163217" w="209681">
                <a:moveTo>
                  <a:pt x="126215" y="0"/>
                </a:moveTo>
                <a:cubicBezTo>
                  <a:pt x="125383" y="0"/>
                  <a:pt x="124543" y="14"/>
                  <a:pt x="123697" y="42"/>
                </a:cubicBezTo>
                <a:cubicBezTo>
                  <a:pt x="87871" y="1241"/>
                  <a:pt x="57324" y="25234"/>
                  <a:pt x="32056" y="44028"/>
                </a:cubicBezTo>
                <a:cubicBezTo>
                  <a:pt x="6790" y="62820"/>
                  <a:pt x="0" y="92011"/>
                  <a:pt x="14709" y="114804"/>
                </a:cubicBezTo>
                <a:cubicBezTo>
                  <a:pt x="29416" y="137597"/>
                  <a:pt x="52798" y="127999"/>
                  <a:pt x="82590" y="142793"/>
                </a:cubicBezTo>
                <a:cubicBezTo>
                  <a:pt x="107746" y="155286"/>
                  <a:pt x="115695" y="163217"/>
                  <a:pt x="137537" y="163217"/>
                </a:cubicBezTo>
                <a:cubicBezTo>
                  <a:pt x="141563" y="163217"/>
                  <a:pt x="146062" y="162947"/>
                  <a:pt x="151227" y="162387"/>
                </a:cubicBezTo>
                <a:cubicBezTo>
                  <a:pt x="184414" y="158788"/>
                  <a:pt x="209680" y="122000"/>
                  <a:pt x="205910" y="82814"/>
                </a:cubicBezTo>
                <a:cubicBezTo>
                  <a:pt x="202138" y="43628"/>
                  <a:pt x="182150" y="23634"/>
                  <a:pt x="182150" y="23634"/>
                </a:cubicBezTo>
                <a:cubicBezTo>
                  <a:pt x="182150" y="23634"/>
                  <a:pt x="160581" y="0"/>
                  <a:pt x="1262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5" name="Google Shape;315;p29"/>
          <p:cNvGrpSpPr/>
          <p:nvPr/>
        </p:nvGrpSpPr>
        <p:grpSpPr>
          <a:xfrm>
            <a:off x="6025569" y="1547598"/>
            <a:ext cx="1524512" cy="3199926"/>
            <a:chOff x="5431588" y="1307171"/>
            <a:chExt cx="1423580" cy="2988072"/>
          </a:xfrm>
        </p:grpSpPr>
        <p:sp>
          <p:nvSpPr>
            <p:cNvPr id="316" name="Google Shape;316;p29"/>
            <p:cNvSpPr/>
            <p:nvPr/>
          </p:nvSpPr>
          <p:spPr>
            <a:xfrm>
              <a:off x="5536047" y="1312545"/>
              <a:ext cx="1313785" cy="2977344"/>
            </a:xfrm>
            <a:custGeom>
              <a:rect b="b" l="l" r="r" t="t"/>
              <a:pathLst>
                <a:path extrusionOk="0" h="156250" w="68947">
                  <a:moveTo>
                    <a:pt x="145" y="0"/>
                  </a:moveTo>
                  <a:cubicBezTo>
                    <a:pt x="65" y="0"/>
                    <a:pt x="0" y="64"/>
                    <a:pt x="0" y="145"/>
                  </a:cubicBezTo>
                  <a:lnTo>
                    <a:pt x="0" y="156105"/>
                  </a:lnTo>
                  <a:cubicBezTo>
                    <a:pt x="0" y="156185"/>
                    <a:pt x="65" y="156249"/>
                    <a:pt x="145" y="156249"/>
                  </a:cubicBezTo>
                  <a:lnTo>
                    <a:pt x="63378" y="156249"/>
                  </a:lnTo>
                  <a:cubicBezTo>
                    <a:pt x="66452" y="156249"/>
                    <a:pt x="68946" y="153757"/>
                    <a:pt x="68946" y="150682"/>
                  </a:cubicBezTo>
                  <a:lnTo>
                    <a:pt x="68946" y="5305"/>
                  </a:lnTo>
                  <a:cubicBezTo>
                    <a:pt x="68946" y="2375"/>
                    <a:pt x="66570" y="0"/>
                    <a:pt x="63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5530674" y="1307171"/>
              <a:ext cx="1324494" cy="2988072"/>
            </a:xfrm>
            <a:custGeom>
              <a:rect b="b" l="l" r="r" t="t"/>
              <a:pathLst>
                <a:path extrusionOk="0" h="156813" w="69509">
                  <a:moveTo>
                    <a:pt x="64778" y="564"/>
                  </a:moveTo>
                  <a:cubicBezTo>
                    <a:pt x="67077" y="564"/>
                    <a:pt x="68947" y="2433"/>
                    <a:pt x="68947" y="4732"/>
                  </a:cubicBezTo>
                  <a:lnTo>
                    <a:pt x="68947" y="152083"/>
                  </a:lnTo>
                  <a:cubicBezTo>
                    <a:pt x="68947" y="154380"/>
                    <a:pt x="67077" y="156250"/>
                    <a:pt x="64778" y="156250"/>
                  </a:cubicBezTo>
                  <a:lnTo>
                    <a:pt x="4731" y="156250"/>
                  </a:lnTo>
                  <a:cubicBezTo>
                    <a:pt x="2432" y="156250"/>
                    <a:pt x="562" y="154380"/>
                    <a:pt x="562" y="152083"/>
                  </a:cubicBezTo>
                  <a:lnTo>
                    <a:pt x="562" y="4732"/>
                  </a:lnTo>
                  <a:cubicBezTo>
                    <a:pt x="562" y="2433"/>
                    <a:pt x="2432" y="564"/>
                    <a:pt x="4731" y="564"/>
                  </a:cubicBezTo>
                  <a:close/>
                  <a:moveTo>
                    <a:pt x="4731" y="1"/>
                  </a:moveTo>
                  <a:cubicBezTo>
                    <a:pt x="2123" y="1"/>
                    <a:pt x="1" y="2123"/>
                    <a:pt x="1" y="4732"/>
                  </a:cubicBezTo>
                  <a:lnTo>
                    <a:pt x="1" y="152083"/>
                  </a:lnTo>
                  <a:cubicBezTo>
                    <a:pt x="1" y="154691"/>
                    <a:pt x="2123" y="156813"/>
                    <a:pt x="4731" y="156813"/>
                  </a:cubicBezTo>
                  <a:lnTo>
                    <a:pt x="64778" y="156813"/>
                  </a:lnTo>
                  <a:cubicBezTo>
                    <a:pt x="67386" y="156813"/>
                    <a:pt x="69508" y="154691"/>
                    <a:pt x="69508" y="152083"/>
                  </a:cubicBezTo>
                  <a:lnTo>
                    <a:pt x="69508" y="4732"/>
                  </a:lnTo>
                  <a:cubicBezTo>
                    <a:pt x="69508" y="2123"/>
                    <a:pt x="67386" y="1"/>
                    <a:pt x="6477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6788418" y="1565043"/>
              <a:ext cx="35004" cy="268733"/>
            </a:xfrm>
            <a:custGeom>
              <a:rect b="b" l="l" r="r" t="t"/>
              <a:pathLst>
                <a:path extrusionOk="0" h="14103" w="1837">
                  <a:moveTo>
                    <a:pt x="919" y="1"/>
                  </a:moveTo>
                  <a:cubicBezTo>
                    <a:pt x="416" y="1"/>
                    <a:pt x="8" y="403"/>
                    <a:pt x="0" y="906"/>
                  </a:cubicBezTo>
                  <a:lnTo>
                    <a:pt x="0" y="13185"/>
                  </a:lnTo>
                  <a:cubicBezTo>
                    <a:pt x="0" y="13691"/>
                    <a:pt x="412" y="14103"/>
                    <a:pt x="919" y="14103"/>
                  </a:cubicBezTo>
                  <a:cubicBezTo>
                    <a:pt x="1425" y="14103"/>
                    <a:pt x="1837" y="13691"/>
                    <a:pt x="1837" y="13184"/>
                  </a:cubicBezTo>
                  <a:lnTo>
                    <a:pt x="1837" y="906"/>
                  </a:lnTo>
                  <a:cubicBezTo>
                    <a:pt x="1829" y="403"/>
                    <a:pt x="1421" y="1"/>
                    <a:pt x="91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6788418" y="1885033"/>
              <a:ext cx="35004" cy="165512"/>
            </a:xfrm>
            <a:custGeom>
              <a:rect b="b" l="l" r="r" t="t"/>
              <a:pathLst>
                <a:path extrusionOk="0" h="8686" w="1837">
                  <a:moveTo>
                    <a:pt x="919" y="0"/>
                  </a:moveTo>
                  <a:cubicBezTo>
                    <a:pt x="416" y="0"/>
                    <a:pt x="8" y="403"/>
                    <a:pt x="0" y="906"/>
                  </a:cubicBezTo>
                  <a:lnTo>
                    <a:pt x="0" y="7767"/>
                  </a:lnTo>
                  <a:cubicBezTo>
                    <a:pt x="0" y="8274"/>
                    <a:pt x="412" y="8686"/>
                    <a:pt x="919" y="8686"/>
                  </a:cubicBezTo>
                  <a:cubicBezTo>
                    <a:pt x="1425" y="8684"/>
                    <a:pt x="1837" y="8274"/>
                    <a:pt x="1837" y="7767"/>
                  </a:cubicBezTo>
                  <a:lnTo>
                    <a:pt x="1837" y="906"/>
                  </a:lnTo>
                  <a:cubicBezTo>
                    <a:pt x="1829" y="403"/>
                    <a:pt x="1421" y="0"/>
                    <a:pt x="91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5436923" y="1312545"/>
              <a:ext cx="1313766" cy="2977344"/>
            </a:xfrm>
            <a:custGeom>
              <a:rect b="b" l="l" r="r" t="t"/>
              <a:pathLst>
                <a:path extrusionOk="0" h="156250" w="68946">
                  <a:moveTo>
                    <a:pt x="4728" y="0"/>
                  </a:moveTo>
                  <a:cubicBezTo>
                    <a:pt x="2118" y="0"/>
                    <a:pt x="0" y="2118"/>
                    <a:pt x="0" y="4730"/>
                  </a:cubicBezTo>
                  <a:lnTo>
                    <a:pt x="0" y="151516"/>
                  </a:lnTo>
                  <a:cubicBezTo>
                    <a:pt x="0" y="154130"/>
                    <a:pt x="2119" y="156249"/>
                    <a:pt x="4734" y="156249"/>
                  </a:cubicBezTo>
                  <a:lnTo>
                    <a:pt x="63850" y="156249"/>
                  </a:lnTo>
                  <a:cubicBezTo>
                    <a:pt x="66663" y="156249"/>
                    <a:pt x="68946" y="153968"/>
                    <a:pt x="68946" y="151153"/>
                  </a:cubicBezTo>
                  <a:lnTo>
                    <a:pt x="68946" y="4485"/>
                  </a:lnTo>
                  <a:cubicBezTo>
                    <a:pt x="68946" y="2009"/>
                    <a:pt x="66938" y="0"/>
                    <a:pt x="6446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5431588" y="1307171"/>
              <a:ext cx="1324475" cy="2988072"/>
            </a:xfrm>
            <a:custGeom>
              <a:rect b="b" l="l" r="r" t="t"/>
              <a:pathLst>
                <a:path extrusionOk="0" h="156813" w="69508">
                  <a:moveTo>
                    <a:pt x="64778" y="564"/>
                  </a:moveTo>
                  <a:cubicBezTo>
                    <a:pt x="67075" y="564"/>
                    <a:pt x="68944" y="2433"/>
                    <a:pt x="68944" y="4732"/>
                  </a:cubicBezTo>
                  <a:lnTo>
                    <a:pt x="68944" y="152083"/>
                  </a:lnTo>
                  <a:cubicBezTo>
                    <a:pt x="68944" y="154380"/>
                    <a:pt x="67075" y="156250"/>
                    <a:pt x="64778" y="156250"/>
                  </a:cubicBezTo>
                  <a:lnTo>
                    <a:pt x="4730" y="156250"/>
                  </a:lnTo>
                  <a:cubicBezTo>
                    <a:pt x="2431" y="156250"/>
                    <a:pt x="562" y="154380"/>
                    <a:pt x="562" y="152083"/>
                  </a:cubicBezTo>
                  <a:lnTo>
                    <a:pt x="562" y="4732"/>
                  </a:lnTo>
                  <a:cubicBezTo>
                    <a:pt x="562" y="2433"/>
                    <a:pt x="2431" y="564"/>
                    <a:pt x="4730" y="564"/>
                  </a:cubicBezTo>
                  <a:close/>
                  <a:moveTo>
                    <a:pt x="4730" y="1"/>
                  </a:moveTo>
                  <a:cubicBezTo>
                    <a:pt x="2121" y="1"/>
                    <a:pt x="0" y="2123"/>
                    <a:pt x="0" y="4732"/>
                  </a:cubicBezTo>
                  <a:lnTo>
                    <a:pt x="0" y="152083"/>
                  </a:lnTo>
                  <a:cubicBezTo>
                    <a:pt x="0" y="154691"/>
                    <a:pt x="2121" y="156813"/>
                    <a:pt x="4730" y="156813"/>
                  </a:cubicBezTo>
                  <a:lnTo>
                    <a:pt x="64778" y="156813"/>
                  </a:lnTo>
                  <a:cubicBezTo>
                    <a:pt x="67385" y="156813"/>
                    <a:pt x="69507" y="154691"/>
                    <a:pt x="69507" y="152083"/>
                  </a:cubicBezTo>
                  <a:lnTo>
                    <a:pt x="69507" y="4732"/>
                  </a:lnTo>
                  <a:cubicBezTo>
                    <a:pt x="69507" y="2123"/>
                    <a:pt x="67385" y="1"/>
                    <a:pt x="6477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5524405" y="1510774"/>
              <a:ext cx="1138841" cy="2553675"/>
            </a:xfrm>
            <a:custGeom>
              <a:rect b="b" l="l" r="r" t="t"/>
              <a:pathLst>
                <a:path extrusionOk="0" h="134016" w="59766">
                  <a:moveTo>
                    <a:pt x="0" y="0"/>
                  </a:moveTo>
                  <a:lnTo>
                    <a:pt x="0" y="134015"/>
                  </a:lnTo>
                  <a:lnTo>
                    <a:pt x="59765" y="134015"/>
                  </a:lnTo>
                  <a:lnTo>
                    <a:pt x="5976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5908897" y="1413079"/>
              <a:ext cx="334834" cy="32146"/>
            </a:xfrm>
            <a:custGeom>
              <a:rect b="b" l="l" r="r" t="t"/>
              <a:pathLst>
                <a:path extrusionOk="0" h="1687" w="17572">
                  <a:moveTo>
                    <a:pt x="831" y="1"/>
                  </a:moveTo>
                  <a:cubicBezTo>
                    <a:pt x="371" y="8"/>
                    <a:pt x="0" y="383"/>
                    <a:pt x="0" y="844"/>
                  </a:cubicBezTo>
                  <a:cubicBezTo>
                    <a:pt x="0" y="1305"/>
                    <a:pt x="371" y="1680"/>
                    <a:pt x="831" y="1687"/>
                  </a:cubicBezTo>
                  <a:lnTo>
                    <a:pt x="16742" y="1687"/>
                  </a:lnTo>
                  <a:cubicBezTo>
                    <a:pt x="17203" y="1680"/>
                    <a:pt x="17572" y="1305"/>
                    <a:pt x="17572" y="844"/>
                  </a:cubicBezTo>
                  <a:cubicBezTo>
                    <a:pt x="17572" y="383"/>
                    <a:pt x="17203" y="8"/>
                    <a:pt x="167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5994701" y="4116888"/>
              <a:ext cx="58308" cy="75839"/>
            </a:xfrm>
            <a:custGeom>
              <a:rect b="b" l="l" r="r" t="t"/>
              <a:pathLst>
                <a:path extrusionOk="0" h="3980" w="3060">
                  <a:moveTo>
                    <a:pt x="1531" y="1"/>
                  </a:moveTo>
                  <a:cubicBezTo>
                    <a:pt x="685" y="1"/>
                    <a:pt x="1" y="892"/>
                    <a:pt x="1" y="1990"/>
                  </a:cubicBezTo>
                  <a:cubicBezTo>
                    <a:pt x="1" y="3088"/>
                    <a:pt x="685" y="3979"/>
                    <a:pt x="1529" y="3979"/>
                  </a:cubicBezTo>
                  <a:cubicBezTo>
                    <a:pt x="2374" y="3979"/>
                    <a:pt x="3059" y="3088"/>
                    <a:pt x="3059" y="1990"/>
                  </a:cubicBezTo>
                  <a:cubicBezTo>
                    <a:pt x="3059" y="892"/>
                    <a:pt x="2375" y="1"/>
                    <a:pt x="1531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5896301" y="1685680"/>
              <a:ext cx="395010" cy="460597"/>
            </a:xfrm>
            <a:custGeom>
              <a:rect b="b" l="l" r="r" t="t"/>
              <a:pathLst>
                <a:path extrusionOk="0" h="24172" w="20730">
                  <a:moveTo>
                    <a:pt x="10366" y="1"/>
                  </a:moveTo>
                  <a:cubicBezTo>
                    <a:pt x="7617" y="1"/>
                    <a:pt x="4980" y="1274"/>
                    <a:pt x="3036" y="3541"/>
                  </a:cubicBezTo>
                  <a:cubicBezTo>
                    <a:pt x="1093" y="5807"/>
                    <a:pt x="0" y="8881"/>
                    <a:pt x="0" y="12086"/>
                  </a:cubicBezTo>
                  <a:cubicBezTo>
                    <a:pt x="0" y="15291"/>
                    <a:pt x="1093" y="18366"/>
                    <a:pt x="3036" y="20632"/>
                  </a:cubicBezTo>
                  <a:cubicBezTo>
                    <a:pt x="4980" y="22899"/>
                    <a:pt x="7617" y="24172"/>
                    <a:pt x="10366" y="24172"/>
                  </a:cubicBezTo>
                  <a:cubicBezTo>
                    <a:pt x="13113" y="24172"/>
                    <a:pt x="15750" y="22899"/>
                    <a:pt x="17694" y="20632"/>
                  </a:cubicBezTo>
                  <a:cubicBezTo>
                    <a:pt x="19639" y="18366"/>
                    <a:pt x="20730" y="15291"/>
                    <a:pt x="20730" y="12086"/>
                  </a:cubicBezTo>
                  <a:cubicBezTo>
                    <a:pt x="20730" y="8881"/>
                    <a:pt x="19639" y="5807"/>
                    <a:pt x="17694" y="3541"/>
                  </a:cubicBezTo>
                  <a:cubicBezTo>
                    <a:pt x="15750" y="1274"/>
                    <a:pt x="13113" y="1"/>
                    <a:pt x="10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6018806" y="1738157"/>
              <a:ext cx="150001" cy="174906"/>
            </a:xfrm>
            <a:custGeom>
              <a:rect b="b" l="l" r="r" t="t"/>
              <a:pathLst>
                <a:path extrusionOk="0" h="9179" w="7872">
                  <a:moveTo>
                    <a:pt x="3937" y="1"/>
                  </a:moveTo>
                  <a:cubicBezTo>
                    <a:pt x="1762" y="1"/>
                    <a:pt x="0" y="2055"/>
                    <a:pt x="0" y="4590"/>
                  </a:cubicBezTo>
                  <a:cubicBezTo>
                    <a:pt x="0" y="7125"/>
                    <a:pt x="1762" y="9179"/>
                    <a:pt x="3937" y="9179"/>
                  </a:cubicBezTo>
                  <a:cubicBezTo>
                    <a:pt x="6110" y="9179"/>
                    <a:pt x="7872" y="7125"/>
                    <a:pt x="7872" y="4590"/>
                  </a:cubicBezTo>
                  <a:cubicBezTo>
                    <a:pt x="7872" y="2055"/>
                    <a:pt x="6110" y="1"/>
                    <a:pt x="393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6013432" y="1732803"/>
              <a:ext cx="160748" cy="185634"/>
            </a:xfrm>
            <a:custGeom>
              <a:rect b="b" l="l" r="r" t="t"/>
              <a:pathLst>
                <a:path extrusionOk="0" h="9742" w="8436">
                  <a:moveTo>
                    <a:pt x="4219" y="562"/>
                  </a:moveTo>
                  <a:cubicBezTo>
                    <a:pt x="6234" y="562"/>
                    <a:pt x="7874" y="2494"/>
                    <a:pt x="7874" y="4871"/>
                  </a:cubicBezTo>
                  <a:cubicBezTo>
                    <a:pt x="7874" y="7247"/>
                    <a:pt x="6234" y="9180"/>
                    <a:pt x="4219" y="9180"/>
                  </a:cubicBezTo>
                  <a:cubicBezTo>
                    <a:pt x="2203" y="9180"/>
                    <a:pt x="562" y="7247"/>
                    <a:pt x="562" y="4871"/>
                  </a:cubicBezTo>
                  <a:cubicBezTo>
                    <a:pt x="562" y="2494"/>
                    <a:pt x="2203" y="562"/>
                    <a:pt x="4219" y="562"/>
                  </a:cubicBezTo>
                  <a:close/>
                  <a:moveTo>
                    <a:pt x="4219" y="0"/>
                  </a:moveTo>
                  <a:cubicBezTo>
                    <a:pt x="1892" y="0"/>
                    <a:pt x="1" y="2185"/>
                    <a:pt x="1" y="4871"/>
                  </a:cubicBezTo>
                  <a:cubicBezTo>
                    <a:pt x="1" y="7556"/>
                    <a:pt x="1892" y="9741"/>
                    <a:pt x="4219" y="9741"/>
                  </a:cubicBezTo>
                  <a:cubicBezTo>
                    <a:pt x="6544" y="9741"/>
                    <a:pt x="8435" y="7556"/>
                    <a:pt x="8435" y="4871"/>
                  </a:cubicBezTo>
                  <a:cubicBezTo>
                    <a:pt x="8435" y="2185"/>
                    <a:pt x="6544" y="0"/>
                    <a:pt x="4219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5957544" y="1936386"/>
              <a:ext cx="272525" cy="209891"/>
            </a:xfrm>
            <a:custGeom>
              <a:rect b="b" l="l" r="r" t="t"/>
              <a:pathLst>
                <a:path extrusionOk="0" h="11015" w="14302">
                  <a:moveTo>
                    <a:pt x="7152" y="1"/>
                  </a:moveTo>
                  <a:cubicBezTo>
                    <a:pt x="3202" y="1"/>
                    <a:pt x="1" y="3014"/>
                    <a:pt x="1" y="6731"/>
                  </a:cubicBezTo>
                  <a:cubicBezTo>
                    <a:pt x="4" y="7077"/>
                    <a:pt x="34" y="7421"/>
                    <a:pt x="93" y="7763"/>
                  </a:cubicBezTo>
                  <a:cubicBezTo>
                    <a:pt x="1945" y="9775"/>
                    <a:pt x="4421" y="11015"/>
                    <a:pt x="7152" y="11015"/>
                  </a:cubicBezTo>
                  <a:cubicBezTo>
                    <a:pt x="9882" y="11015"/>
                    <a:pt x="12358" y="9775"/>
                    <a:pt x="14209" y="7763"/>
                  </a:cubicBezTo>
                  <a:cubicBezTo>
                    <a:pt x="14268" y="7421"/>
                    <a:pt x="14298" y="7077"/>
                    <a:pt x="14301" y="6731"/>
                  </a:cubicBezTo>
                  <a:cubicBezTo>
                    <a:pt x="14301" y="3014"/>
                    <a:pt x="11100" y="1"/>
                    <a:pt x="715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5952190" y="1931032"/>
              <a:ext cx="283234" cy="220619"/>
            </a:xfrm>
            <a:custGeom>
              <a:rect b="b" l="l" r="r" t="t"/>
              <a:pathLst>
                <a:path extrusionOk="0" h="11578" w="14864">
                  <a:moveTo>
                    <a:pt x="7433" y="562"/>
                  </a:moveTo>
                  <a:cubicBezTo>
                    <a:pt x="11220" y="562"/>
                    <a:pt x="14302" y="3455"/>
                    <a:pt x="14302" y="7012"/>
                  </a:cubicBezTo>
                  <a:cubicBezTo>
                    <a:pt x="14299" y="7314"/>
                    <a:pt x="14274" y="7616"/>
                    <a:pt x="14226" y="7915"/>
                  </a:cubicBezTo>
                  <a:cubicBezTo>
                    <a:pt x="12358" y="9913"/>
                    <a:pt x="9949" y="11014"/>
                    <a:pt x="7433" y="11014"/>
                  </a:cubicBezTo>
                  <a:cubicBezTo>
                    <a:pt x="4917" y="11014"/>
                    <a:pt x="2506" y="9915"/>
                    <a:pt x="638" y="7915"/>
                  </a:cubicBezTo>
                  <a:cubicBezTo>
                    <a:pt x="590" y="7616"/>
                    <a:pt x="565" y="7314"/>
                    <a:pt x="563" y="7012"/>
                  </a:cubicBezTo>
                  <a:cubicBezTo>
                    <a:pt x="563" y="3455"/>
                    <a:pt x="3644" y="562"/>
                    <a:pt x="7433" y="562"/>
                  </a:cubicBezTo>
                  <a:close/>
                  <a:moveTo>
                    <a:pt x="7433" y="0"/>
                  </a:moveTo>
                  <a:cubicBezTo>
                    <a:pt x="3334" y="0"/>
                    <a:pt x="0" y="3146"/>
                    <a:pt x="0" y="7012"/>
                  </a:cubicBezTo>
                  <a:cubicBezTo>
                    <a:pt x="0" y="7345"/>
                    <a:pt x="31" y="7688"/>
                    <a:pt x="97" y="8089"/>
                  </a:cubicBezTo>
                  <a:cubicBezTo>
                    <a:pt x="105" y="8143"/>
                    <a:pt x="130" y="8194"/>
                    <a:pt x="167" y="8235"/>
                  </a:cubicBezTo>
                  <a:cubicBezTo>
                    <a:pt x="2152" y="10390"/>
                    <a:pt x="4732" y="11577"/>
                    <a:pt x="7433" y="11577"/>
                  </a:cubicBezTo>
                  <a:cubicBezTo>
                    <a:pt x="10134" y="11577"/>
                    <a:pt x="12714" y="10390"/>
                    <a:pt x="14697" y="8235"/>
                  </a:cubicBezTo>
                  <a:cubicBezTo>
                    <a:pt x="14734" y="8194"/>
                    <a:pt x="14759" y="8143"/>
                    <a:pt x="14767" y="8089"/>
                  </a:cubicBezTo>
                  <a:cubicBezTo>
                    <a:pt x="14833" y="7688"/>
                    <a:pt x="14864" y="7345"/>
                    <a:pt x="14864" y="7012"/>
                  </a:cubicBezTo>
                  <a:cubicBezTo>
                    <a:pt x="14864" y="3146"/>
                    <a:pt x="11530" y="0"/>
                    <a:pt x="743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5807695" y="2262875"/>
              <a:ext cx="572222" cy="655835"/>
            </a:xfrm>
            <a:custGeom>
              <a:rect b="b" l="l" r="r" t="t"/>
              <a:pathLst>
                <a:path extrusionOk="0" h="34418" w="30030">
                  <a:moveTo>
                    <a:pt x="15016" y="5228"/>
                  </a:moveTo>
                  <a:cubicBezTo>
                    <a:pt x="20632" y="5228"/>
                    <a:pt x="25203" y="10176"/>
                    <a:pt x="25203" y="16261"/>
                  </a:cubicBezTo>
                  <a:lnTo>
                    <a:pt x="25203" y="29190"/>
                  </a:lnTo>
                  <a:lnTo>
                    <a:pt x="4827" y="29190"/>
                  </a:lnTo>
                  <a:lnTo>
                    <a:pt x="4827" y="16261"/>
                  </a:lnTo>
                  <a:cubicBezTo>
                    <a:pt x="4827" y="10176"/>
                    <a:pt x="9398" y="5228"/>
                    <a:pt x="15016" y="5228"/>
                  </a:cubicBezTo>
                  <a:close/>
                  <a:moveTo>
                    <a:pt x="15016" y="1"/>
                  </a:moveTo>
                  <a:cubicBezTo>
                    <a:pt x="6736" y="1"/>
                    <a:pt x="1" y="7294"/>
                    <a:pt x="1" y="16261"/>
                  </a:cubicBezTo>
                  <a:lnTo>
                    <a:pt x="1" y="31804"/>
                  </a:lnTo>
                  <a:cubicBezTo>
                    <a:pt x="1" y="33248"/>
                    <a:pt x="1082" y="34417"/>
                    <a:pt x="2415" y="34417"/>
                  </a:cubicBezTo>
                  <a:lnTo>
                    <a:pt x="27617" y="34417"/>
                  </a:lnTo>
                  <a:cubicBezTo>
                    <a:pt x="28950" y="34417"/>
                    <a:pt x="30029" y="33248"/>
                    <a:pt x="30029" y="31804"/>
                  </a:cubicBezTo>
                  <a:lnTo>
                    <a:pt x="30029" y="16261"/>
                  </a:lnTo>
                  <a:cubicBezTo>
                    <a:pt x="30029" y="7294"/>
                    <a:pt x="23294" y="1"/>
                    <a:pt x="1501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5760458" y="2716555"/>
              <a:ext cx="666715" cy="630778"/>
            </a:xfrm>
            <a:custGeom>
              <a:rect b="b" l="l" r="r" t="t"/>
              <a:pathLst>
                <a:path extrusionOk="0" h="33103" w="34989">
                  <a:moveTo>
                    <a:pt x="1" y="1"/>
                  </a:moveTo>
                  <a:lnTo>
                    <a:pt x="1" y="33102"/>
                  </a:lnTo>
                  <a:lnTo>
                    <a:pt x="34989" y="33102"/>
                  </a:lnTo>
                  <a:lnTo>
                    <a:pt x="34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6003181" y="2875188"/>
              <a:ext cx="187806" cy="275745"/>
            </a:xfrm>
            <a:custGeom>
              <a:rect b="b" l="l" r="r" t="t"/>
              <a:pathLst>
                <a:path extrusionOk="0" h="14471" w="9856">
                  <a:moveTo>
                    <a:pt x="4927" y="1"/>
                  </a:moveTo>
                  <a:cubicBezTo>
                    <a:pt x="2633" y="1"/>
                    <a:pt x="772" y="2016"/>
                    <a:pt x="772" y="4502"/>
                  </a:cubicBezTo>
                  <a:cubicBezTo>
                    <a:pt x="772" y="6052"/>
                    <a:pt x="1496" y="7417"/>
                    <a:pt x="2595" y="8227"/>
                  </a:cubicBezTo>
                  <a:lnTo>
                    <a:pt x="1" y="14470"/>
                  </a:lnTo>
                  <a:lnTo>
                    <a:pt x="9856" y="14470"/>
                  </a:lnTo>
                  <a:lnTo>
                    <a:pt x="7261" y="8227"/>
                  </a:lnTo>
                  <a:cubicBezTo>
                    <a:pt x="8361" y="7417"/>
                    <a:pt x="9084" y="6050"/>
                    <a:pt x="9084" y="4502"/>
                  </a:cubicBezTo>
                  <a:cubicBezTo>
                    <a:pt x="9084" y="2016"/>
                    <a:pt x="7223" y="1"/>
                    <a:pt x="4927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5996759" y="2869853"/>
              <a:ext cx="200611" cy="286435"/>
            </a:xfrm>
            <a:custGeom>
              <a:rect b="b" l="l" r="r" t="t"/>
              <a:pathLst>
                <a:path extrusionOk="0" h="15032" w="10528">
                  <a:moveTo>
                    <a:pt x="5264" y="562"/>
                  </a:moveTo>
                  <a:cubicBezTo>
                    <a:pt x="7401" y="562"/>
                    <a:pt x="9139" y="2455"/>
                    <a:pt x="9139" y="4782"/>
                  </a:cubicBezTo>
                  <a:cubicBezTo>
                    <a:pt x="9139" y="6185"/>
                    <a:pt x="8501" y="7493"/>
                    <a:pt x="7430" y="8280"/>
                  </a:cubicBezTo>
                  <a:cubicBezTo>
                    <a:pt x="7327" y="8356"/>
                    <a:pt x="7287" y="8495"/>
                    <a:pt x="7337" y="8614"/>
                  </a:cubicBezTo>
                  <a:lnTo>
                    <a:pt x="9771" y="14469"/>
                  </a:lnTo>
                  <a:lnTo>
                    <a:pt x="759" y="14469"/>
                  </a:lnTo>
                  <a:lnTo>
                    <a:pt x="3192" y="8614"/>
                  </a:lnTo>
                  <a:cubicBezTo>
                    <a:pt x="3241" y="8495"/>
                    <a:pt x="3204" y="8356"/>
                    <a:pt x="3099" y="8280"/>
                  </a:cubicBezTo>
                  <a:cubicBezTo>
                    <a:pt x="2028" y="7493"/>
                    <a:pt x="1391" y="6185"/>
                    <a:pt x="1391" y="4782"/>
                  </a:cubicBezTo>
                  <a:cubicBezTo>
                    <a:pt x="1391" y="2455"/>
                    <a:pt x="3129" y="562"/>
                    <a:pt x="5264" y="562"/>
                  </a:cubicBezTo>
                  <a:close/>
                  <a:moveTo>
                    <a:pt x="5264" y="1"/>
                  </a:moveTo>
                  <a:cubicBezTo>
                    <a:pt x="2819" y="1"/>
                    <a:pt x="828" y="2146"/>
                    <a:pt x="828" y="4782"/>
                  </a:cubicBezTo>
                  <a:cubicBezTo>
                    <a:pt x="828" y="6285"/>
                    <a:pt x="1483" y="7696"/>
                    <a:pt x="2591" y="8598"/>
                  </a:cubicBezTo>
                  <a:lnTo>
                    <a:pt x="78" y="14642"/>
                  </a:lnTo>
                  <a:cubicBezTo>
                    <a:pt x="1" y="14827"/>
                    <a:pt x="136" y="15030"/>
                    <a:pt x="338" y="15032"/>
                  </a:cubicBezTo>
                  <a:lnTo>
                    <a:pt x="10193" y="15032"/>
                  </a:lnTo>
                  <a:cubicBezTo>
                    <a:pt x="10392" y="15032"/>
                    <a:pt x="10528" y="14827"/>
                    <a:pt x="10452" y="14642"/>
                  </a:cubicBezTo>
                  <a:lnTo>
                    <a:pt x="7939" y="8598"/>
                  </a:lnTo>
                  <a:cubicBezTo>
                    <a:pt x="9046" y="7696"/>
                    <a:pt x="9701" y="6285"/>
                    <a:pt x="9701" y="4782"/>
                  </a:cubicBezTo>
                  <a:cubicBezTo>
                    <a:pt x="9701" y="2146"/>
                    <a:pt x="7712" y="1"/>
                    <a:pt x="526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5887574" y="2853485"/>
              <a:ext cx="775672" cy="1061878"/>
            </a:xfrm>
            <a:custGeom>
              <a:rect b="b" l="l" r="r" t="t"/>
              <a:pathLst>
                <a:path extrusionOk="0" h="55727" w="40707">
                  <a:moveTo>
                    <a:pt x="40706" y="1"/>
                  </a:moveTo>
                  <a:lnTo>
                    <a:pt x="100" y="55240"/>
                  </a:lnTo>
                  <a:cubicBezTo>
                    <a:pt x="1" y="55375"/>
                    <a:pt x="30" y="55568"/>
                    <a:pt x="165" y="55667"/>
                  </a:cubicBezTo>
                  <a:cubicBezTo>
                    <a:pt x="220" y="55707"/>
                    <a:pt x="283" y="55727"/>
                    <a:pt x="346" y="55727"/>
                  </a:cubicBezTo>
                  <a:cubicBezTo>
                    <a:pt x="441" y="55727"/>
                    <a:pt x="534" y="55683"/>
                    <a:pt x="594" y="55601"/>
                  </a:cubicBezTo>
                  <a:lnTo>
                    <a:pt x="40706" y="1035"/>
                  </a:lnTo>
                  <a:lnTo>
                    <a:pt x="40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6507643" y="1676190"/>
              <a:ext cx="155603" cy="218351"/>
            </a:xfrm>
            <a:custGeom>
              <a:rect b="b" l="l" r="r" t="t"/>
              <a:pathLst>
                <a:path extrusionOk="0" h="11459" w="8166">
                  <a:moveTo>
                    <a:pt x="8165" y="0"/>
                  </a:moveTo>
                  <a:lnTo>
                    <a:pt x="95" y="10977"/>
                  </a:lnTo>
                  <a:cubicBezTo>
                    <a:pt x="1" y="11112"/>
                    <a:pt x="31" y="11300"/>
                    <a:pt x="165" y="11398"/>
                  </a:cubicBezTo>
                  <a:cubicBezTo>
                    <a:pt x="220" y="11438"/>
                    <a:pt x="284" y="11458"/>
                    <a:pt x="347" y="11458"/>
                  </a:cubicBezTo>
                  <a:cubicBezTo>
                    <a:pt x="439" y="11458"/>
                    <a:pt x="529" y="11417"/>
                    <a:pt x="590" y="11338"/>
                  </a:cubicBezTo>
                  <a:lnTo>
                    <a:pt x="8165" y="1034"/>
                  </a:lnTo>
                  <a:lnTo>
                    <a:pt x="8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5524405" y="1952545"/>
              <a:ext cx="945204" cy="1292558"/>
            </a:xfrm>
            <a:custGeom>
              <a:rect b="b" l="l" r="r" t="t"/>
              <a:pathLst>
                <a:path extrusionOk="0" h="67833" w="49604">
                  <a:moveTo>
                    <a:pt x="49258" y="0"/>
                  </a:moveTo>
                  <a:cubicBezTo>
                    <a:pt x="49164" y="0"/>
                    <a:pt x="49071" y="44"/>
                    <a:pt x="49010" y="125"/>
                  </a:cubicBezTo>
                  <a:lnTo>
                    <a:pt x="0" y="66799"/>
                  </a:lnTo>
                  <a:lnTo>
                    <a:pt x="0" y="67833"/>
                  </a:lnTo>
                  <a:lnTo>
                    <a:pt x="49505" y="489"/>
                  </a:lnTo>
                  <a:cubicBezTo>
                    <a:pt x="49604" y="352"/>
                    <a:pt x="49575" y="160"/>
                    <a:pt x="49439" y="60"/>
                  </a:cubicBezTo>
                  <a:cubicBezTo>
                    <a:pt x="49384" y="20"/>
                    <a:pt x="49321" y="0"/>
                    <a:pt x="49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5795367" y="3956807"/>
              <a:ext cx="66388" cy="83975"/>
            </a:xfrm>
            <a:custGeom>
              <a:rect b="b" l="l" r="r" t="t"/>
              <a:pathLst>
                <a:path extrusionOk="0" h="4407" w="3484">
                  <a:moveTo>
                    <a:pt x="3136" y="0"/>
                  </a:moveTo>
                  <a:cubicBezTo>
                    <a:pt x="3042" y="0"/>
                    <a:pt x="2949" y="44"/>
                    <a:pt x="2890" y="125"/>
                  </a:cubicBezTo>
                  <a:lnTo>
                    <a:pt x="100" y="3920"/>
                  </a:lnTo>
                  <a:cubicBezTo>
                    <a:pt x="0" y="4057"/>
                    <a:pt x="30" y="4248"/>
                    <a:pt x="165" y="4349"/>
                  </a:cubicBezTo>
                  <a:cubicBezTo>
                    <a:pt x="218" y="4387"/>
                    <a:pt x="282" y="4407"/>
                    <a:pt x="347" y="4407"/>
                  </a:cubicBezTo>
                  <a:cubicBezTo>
                    <a:pt x="444" y="4407"/>
                    <a:pt x="536" y="4360"/>
                    <a:pt x="594" y="4283"/>
                  </a:cubicBezTo>
                  <a:lnTo>
                    <a:pt x="3383" y="488"/>
                  </a:lnTo>
                  <a:cubicBezTo>
                    <a:pt x="3483" y="351"/>
                    <a:pt x="3454" y="160"/>
                    <a:pt x="3317" y="59"/>
                  </a:cubicBezTo>
                  <a:cubicBezTo>
                    <a:pt x="3263" y="20"/>
                    <a:pt x="3199" y="0"/>
                    <a:pt x="3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6033802" y="3081344"/>
              <a:ext cx="629444" cy="862906"/>
            </a:xfrm>
            <a:custGeom>
              <a:rect b="b" l="l" r="r" t="t"/>
              <a:pathLst>
                <a:path extrusionOk="0" h="45285" w="33033">
                  <a:moveTo>
                    <a:pt x="33032" y="1"/>
                  </a:moveTo>
                  <a:lnTo>
                    <a:pt x="102" y="44797"/>
                  </a:lnTo>
                  <a:cubicBezTo>
                    <a:pt x="1" y="44934"/>
                    <a:pt x="32" y="45125"/>
                    <a:pt x="167" y="45224"/>
                  </a:cubicBezTo>
                  <a:cubicBezTo>
                    <a:pt x="222" y="45265"/>
                    <a:pt x="286" y="45284"/>
                    <a:pt x="349" y="45284"/>
                  </a:cubicBezTo>
                  <a:cubicBezTo>
                    <a:pt x="443" y="45284"/>
                    <a:pt x="535" y="45241"/>
                    <a:pt x="595" y="45159"/>
                  </a:cubicBezTo>
                  <a:lnTo>
                    <a:pt x="33032" y="1036"/>
                  </a:lnTo>
                  <a:lnTo>
                    <a:pt x="33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" name="Google Shape;339;p29"/>
          <p:cNvGrpSpPr/>
          <p:nvPr/>
        </p:nvGrpSpPr>
        <p:grpSpPr>
          <a:xfrm>
            <a:off x="4330173" y="1963985"/>
            <a:ext cx="1891146" cy="2887347"/>
            <a:chOff x="3605604" y="1716301"/>
            <a:chExt cx="1765941" cy="2696187"/>
          </a:xfrm>
        </p:grpSpPr>
        <p:sp>
          <p:nvSpPr>
            <p:cNvPr id="340" name="Google Shape;340;p29"/>
            <p:cNvSpPr/>
            <p:nvPr/>
          </p:nvSpPr>
          <p:spPr>
            <a:xfrm>
              <a:off x="3611854" y="1721637"/>
              <a:ext cx="862372" cy="1070872"/>
            </a:xfrm>
            <a:custGeom>
              <a:rect b="b" l="l" r="r" t="t"/>
              <a:pathLst>
                <a:path extrusionOk="0" h="56199" w="45257">
                  <a:moveTo>
                    <a:pt x="37476" y="1"/>
                  </a:moveTo>
                  <a:cubicBezTo>
                    <a:pt x="34727" y="1"/>
                    <a:pt x="33541" y="1233"/>
                    <a:pt x="34009" y="2053"/>
                  </a:cubicBezTo>
                  <a:cubicBezTo>
                    <a:pt x="34538" y="2979"/>
                    <a:pt x="35994" y="4038"/>
                    <a:pt x="35994" y="4038"/>
                  </a:cubicBezTo>
                  <a:cubicBezTo>
                    <a:pt x="35994" y="4038"/>
                    <a:pt x="34170" y="3024"/>
                    <a:pt x="32260" y="3024"/>
                  </a:cubicBezTo>
                  <a:cubicBezTo>
                    <a:pt x="31497" y="3024"/>
                    <a:pt x="30719" y="3186"/>
                    <a:pt x="30039" y="3640"/>
                  </a:cubicBezTo>
                  <a:cubicBezTo>
                    <a:pt x="27657" y="5228"/>
                    <a:pt x="31098" y="4566"/>
                    <a:pt x="30436" y="6154"/>
                  </a:cubicBezTo>
                  <a:cubicBezTo>
                    <a:pt x="29774" y="7743"/>
                    <a:pt x="26069" y="7081"/>
                    <a:pt x="25143" y="11316"/>
                  </a:cubicBezTo>
                  <a:cubicBezTo>
                    <a:pt x="24217" y="15550"/>
                    <a:pt x="26864" y="19785"/>
                    <a:pt x="24481" y="21637"/>
                  </a:cubicBezTo>
                  <a:cubicBezTo>
                    <a:pt x="22099" y="23490"/>
                    <a:pt x="14954" y="20975"/>
                    <a:pt x="12837" y="25607"/>
                  </a:cubicBezTo>
                  <a:cubicBezTo>
                    <a:pt x="10719" y="30239"/>
                    <a:pt x="13712" y="32291"/>
                    <a:pt x="8684" y="35202"/>
                  </a:cubicBezTo>
                  <a:cubicBezTo>
                    <a:pt x="3657" y="38112"/>
                    <a:pt x="1" y="40958"/>
                    <a:pt x="1456" y="48103"/>
                  </a:cubicBezTo>
                  <a:cubicBezTo>
                    <a:pt x="2544" y="53444"/>
                    <a:pt x="5480" y="56198"/>
                    <a:pt x="10818" y="56198"/>
                  </a:cubicBezTo>
                  <a:cubicBezTo>
                    <a:pt x="12621" y="56198"/>
                    <a:pt x="14698" y="55884"/>
                    <a:pt x="17070" y="55249"/>
                  </a:cubicBezTo>
                  <a:cubicBezTo>
                    <a:pt x="26466" y="52736"/>
                    <a:pt x="25805" y="47045"/>
                    <a:pt x="28848" y="41223"/>
                  </a:cubicBezTo>
                  <a:cubicBezTo>
                    <a:pt x="31891" y="35399"/>
                    <a:pt x="36655" y="36591"/>
                    <a:pt x="38112" y="33283"/>
                  </a:cubicBezTo>
                  <a:cubicBezTo>
                    <a:pt x="39567" y="29974"/>
                    <a:pt x="37714" y="26004"/>
                    <a:pt x="37846" y="22962"/>
                  </a:cubicBezTo>
                  <a:cubicBezTo>
                    <a:pt x="37979" y="19918"/>
                    <a:pt x="41023" y="19256"/>
                    <a:pt x="42213" y="15683"/>
                  </a:cubicBezTo>
                  <a:cubicBezTo>
                    <a:pt x="43404" y="12111"/>
                    <a:pt x="44471" y="8399"/>
                    <a:pt x="44471" y="8399"/>
                  </a:cubicBezTo>
                  <a:cubicBezTo>
                    <a:pt x="44471" y="8399"/>
                    <a:pt x="45257" y="6949"/>
                    <a:pt x="45257" y="4435"/>
                  </a:cubicBezTo>
                  <a:cubicBezTo>
                    <a:pt x="45257" y="1921"/>
                    <a:pt x="42213" y="465"/>
                    <a:pt x="38640" y="68"/>
                  </a:cubicBezTo>
                  <a:cubicBezTo>
                    <a:pt x="38225" y="22"/>
                    <a:pt x="37837" y="1"/>
                    <a:pt x="3747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3605604" y="1716301"/>
              <a:ext cx="873958" cy="1081600"/>
            </a:xfrm>
            <a:custGeom>
              <a:rect b="b" l="l" r="r" t="t"/>
              <a:pathLst>
                <a:path extrusionOk="0" h="56762" w="45865">
                  <a:moveTo>
                    <a:pt x="37811" y="562"/>
                  </a:moveTo>
                  <a:cubicBezTo>
                    <a:pt x="38161" y="562"/>
                    <a:pt x="38537" y="582"/>
                    <a:pt x="38937" y="627"/>
                  </a:cubicBezTo>
                  <a:cubicBezTo>
                    <a:pt x="42014" y="968"/>
                    <a:pt x="45303" y="2222"/>
                    <a:pt x="45303" y="4715"/>
                  </a:cubicBezTo>
                  <a:cubicBezTo>
                    <a:pt x="45303" y="7117"/>
                    <a:pt x="44558" y="8530"/>
                    <a:pt x="44551" y="8545"/>
                  </a:cubicBezTo>
                  <a:cubicBezTo>
                    <a:pt x="44540" y="8562"/>
                    <a:pt x="44533" y="8581"/>
                    <a:pt x="44527" y="8600"/>
                  </a:cubicBezTo>
                  <a:cubicBezTo>
                    <a:pt x="44516" y="8638"/>
                    <a:pt x="43449" y="12347"/>
                    <a:pt x="42274" y="15874"/>
                  </a:cubicBezTo>
                  <a:cubicBezTo>
                    <a:pt x="41733" y="17498"/>
                    <a:pt x="40810" y="18483"/>
                    <a:pt x="39917" y="19435"/>
                  </a:cubicBezTo>
                  <a:cubicBezTo>
                    <a:pt x="38914" y="20504"/>
                    <a:pt x="37967" y="21515"/>
                    <a:pt x="37893" y="23229"/>
                  </a:cubicBezTo>
                  <a:cubicBezTo>
                    <a:pt x="37845" y="24365"/>
                    <a:pt x="38059" y="25596"/>
                    <a:pt x="38285" y="26899"/>
                  </a:cubicBezTo>
                  <a:cubicBezTo>
                    <a:pt x="38673" y="29122"/>
                    <a:pt x="39074" y="31421"/>
                    <a:pt x="38182" y="33449"/>
                  </a:cubicBezTo>
                  <a:cubicBezTo>
                    <a:pt x="37589" y="34794"/>
                    <a:pt x="36424" y="35337"/>
                    <a:pt x="34948" y="36022"/>
                  </a:cubicBezTo>
                  <a:cubicBezTo>
                    <a:pt x="33049" y="36906"/>
                    <a:pt x="30688" y="38003"/>
                    <a:pt x="28926" y="41372"/>
                  </a:cubicBezTo>
                  <a:cubicBezTo>
                    <a:pt x="28171" y="42819"/>
                    <a:pt x="27644" y="44246"/>
                    <a:pt x="27135" y="45628"/>
                  </a:cubicBezTo>
                  <a:cubicBezTo>
                    <a:pt x="25599" y="49797"/>
                    <a:pt x="24272" y="53398"/>
                    <a:pt x="17326" y="55258"/>
                  </a:cubicBezTo>
                  <a:cubicBezTo>
                    <a:pt x="14977" y="55886"/>
                    <a:pt x="12922" y="56201"/>
                    <a:pt x="11140" y="56201"/>
                  </a:cubicBezTo>
                  <a:cubicBezTo>
                    <a:pt x="9077" y="56201"/>
                    <a:pt x="7379" y="55779"/>
                    <a:pt x="6015" y="54935"/>
                  </a:cubicBezTo>
                  <a:cubicBezTo>
                    <a:pt x="4005" y="53691"/>
                    <a:pt x="2712" y="51530"/>
                    <a:pt x="2058" y="48329"/>
                  </a:cubicBezTo>
                  <a:cubicBezTo>
                    <a:pt x="625" y="41289"/>
                    <a:pt x="4256" y="38561"/>
                    <a:pt x="9152" y="35726"/>
                  </a:cubicBezTo>
                  <a:cubicBezTo>
                    <a:pt x="12377" y="33859"/>
                    <a:pt x="12441" y="32288"/>
                    <a:pt x="12523" y="30301"/>
                  </a:cubicBezTo>
                  <a:cubicBezTo>
                    <a:pt x="12571" y="29100"/>
                    <a:pt x="12626" y="27740"/>
                    <a:pt x="13420" y="26005"/>
                  </a:cubicBezTo>
                  <a:cubicBezTo>
                    <a:pt x="14654" y="23303"/>
                    <a:pt x="17779" y="23170"/>
                    <a:pt x="20537" y="23052"/>
                  </a:cubicBezTo>
                  <a:cubicBezTo>
                    <a:pt x="22318" y="22976"/>
                    <a:pt x="23998" y="22903"/>
                    <a:pt x="24982" y="22139"/>
                  </a:cubicBezTo>
                  <a:cubicBezTo>
                    <a:pt x="26461" y="20988"/>
                    <a:pt x="26181" y="19076"/>
                    <a:pt x="25858" y="16862"/>
                  </a:cubicBezTo>
                  <a:cubicBezTo>
                    <a:pt x="25621" y="15258"/>
                    <a:pt x="25354" y="13439"/>
                    <a:pt x="25745" y="11656"/>
                  </a:cubicBezTo>
                  <a:cubicBezTo>
                    <a:pt x="26299" y="9122"/>
                    <a:pt x="27905" y="8438"/>
                    <a:pt x="29195" y="7890"/>
                  </a:cubicBezTo>
                  <a:cubicBezTo>
                    <a:pt x="30021" y="7537"/>
                    <a:pt x="30736" y="7234"/>
                    <a:pt x="31023" y="6542"/>
                  </a:cubicBezTo>
                  <a:cubicBezTo>
                    <a:pt x="31429" y="5570"/>
                    <a:pt x="30609" y="5189"/>
                    <a:pt x="30169" y="4985"/>
                  </a:cubicBezTo>
                  <a:cubicBezTo>
                    <a:pt x="30032" y="4921"/>
                    <a:pt x="29825" y="4824"/>
                    <a:pt x="29797" y="4794"/>
                  </a:cubicBezTo>
                  <a:cubicBezTo>
                    <a:pt x="29800" y="4776"/>
                    <a:pt x="29846" y="4606"/>
                    <a:pt x="30523" y="4155"/>
                  </a:cubicBezTo>
                  <a:cubicBezTo>
                    <a:pt x="31147" y="3738"/>
                    <a:pt x="31871" y="3588"/>
                    <a:pt x="32585" y="3588"/>
                  </a:cubicBezTo>
                  <a:cubicBezTo>
                    <a:pt x="34395" y="3588"/>
                    <a:pt x="36160" y="4550"/>
                    <a:pt x="36185" y="4562"/>
                  </a:cubicBezTo>
                  <a:cubicBezTo>
                    <a:pt x="36228" y="4586"/>
                    <a:pt x="36276" y="4598"/>
                    <a:pt x="36322" y="4598"/>
                  </a:cubicBezTo>
                  <a:cubicBezTo>
                    <a:pt x="36415" y="4598"/>
                    <a:pt x="36505" y="4552"/>
                    <a:pt x="36558" y="4468"/>
                  </a:cubicBezTo>
                  <a:cubicBezTo>
                    <a:pt x="36638" y="4343"/>
                    <a:pt x="36606" y="4177"/>
                    <a:pt x="36487" y="4089"/>
                  </a:cubicBezTo>
                  <a:cubicBezTo>
                    <a:pt x="36472" y="4080"/>
                    <a:pt x="35074" y="3057"/>
                    <a:pt x="34581" y="2193"/>
                  </a:cubicBezTo>
                  <a:cubicBezTo>
                    <a:pt x="34455" y="1974"/>
                    <a:pt x="34543" y="1756"/>
                    <a:pt x="34637" y="1611"/>
                  </a:cubicBezTo>
                  <a:cubicBezTo>
                    <a:pt x="35008" y="1048"/>
                    <a:pt x="36104" y="562"/>
                    <a:pt x="37811" y="562"/>
                  </a:cubicBezTo>
                  <a:close/>
                  <a:moveTo>
                    <a:pt x="37814" y="0"/>
                  </a:moveTo>
                  <a:cubicBezTo>
                    <a:pt x="35780" y="0"/>
                    <a:pt x="34592" y="659"/>
                    <a:pt x="34168" y="1304"/>
                  </a:cubicBezTo>
                  <a:cubicBezTo>
                    <a:pt x="33916" y="1689"/>
                    <a:pt x="33888" y="2114"/>
                    <a:pt x="34092" y="2473"/>
                  </a:cubicBezTo>
                  <a:cubicBezTo>
                    <a:pt x="34268" y="2782"/>
                    <a:pt x="34537" y="3100"/>
                    <a:pt x="34823" y="3392"/>
                  </a:cubicBezTo>
                  <a:cubicBezTo>
                    <a:pt x="34176" y="3190"/>
                    <a:pt x="33397" y="3021"/>
                    <a:pt x="32598" y="3021"/>
                  </a:cubicBezTo>
                  <a:cubicBezTo>
                    <a:pt x="31784" y="3021"/>
                    <a:pt x="30949" y="3196"/>
                    <a:pt x="30211" y="3688"/>
                  </a:cubicBezTo>
                  <a:cubicBezTo>
                    <a:pt x="29492" y="4167"/>
                    <a:pt x="29209" y="4498"/>
                    <a:pt x="29235" y="4830"/>
                  </a:cubicBezTo>
                  <a:cubicBezTo>
                    <a:pt x="29262" y="5183"/>
                    <a:pt x="29603" y="5342"/>
                    <a:pt x="29931" y="5495"/>
                  </a:cubicBezTo>
                  <a:cubicBezTo>
                    <a:pt x="30491" y="5753"/>
                    <a:pt x="30685" y="5893"/>
                    <a:pt x="30504" y="6326"/>
                  </a:cubicBezTo>
                  <a:cubicBezTo>
                    <a:pt x="30304" y="6806"/>
                    <a:pt x="29717" y="7056"/>
                    <a:pt x="28974" y="7374"/>
                  </a:cubicBezTo>
                  <a:cubicBezTo>
                    <a:pt x="27638" y="7941"/>
                    <a:pt x="25811" y="8720"/>
                    <a:pt x="25195" y="11536"/>
                  </a:cubicBezTo>
                  <a:cubicBezTo>
                    <a:pt x="24784" y="13419"/>
                    <a:pt x="25058" y="15292"/>
                    <a:pt x="25300" y="16944"/>
                  </a:cubicBezTo>
                  <a:cubicBezTo>
                    <a:pt x="25611" y="19069"/>
                    <a:pt x="25858" y="20746"/>
                    <a:pt x="24635" y="21696"/>
                  </a:cubicBezTo>
                  <a:cubicBezTo>
                    <a:pt x="23794" y="22351"/>
                    <a:pt x="22200" y="22418"/>
                    <a:pt x="20512" y="22491"/>
                  </a:cubicBezTo>
                  <a:cubicBezTo>
                    <a:pt x="17594" y="22616"/>
                    <a:pt x="14286" y="22757"/>
                    <a:pt x="12908" y="25771"/>
                  </a:cubicBezTo>
                  <a:cubicBezTo>
                    <a:pt x="12069" y="27605"/>
                    <a:pt x="12011" y="29026"/>
                    <a:pt x="11960" y="30279"/>
                  </a:cubicBezTo>
                  <a:cubicBezTo>
                    <a:pt x="11883" y="32165"/>
                    <a:pt x="11827" y="33527"/>
                    <a:pt x="8871" y="35240"/>
                  </a:cubicBezTo>
                  <a:cubicBezTo>
                    <a:pt x="3950" y="38087"/>
                    <a:pt x="1" y="41047"/>
                    <a:pt x="1507" y="48439"/>
                  </a:cubicBezTo>
                  <a:cubicBezTo>
                    <a:pt x="2193" y="51803"/>
                    <a:pt x="3569" y="54082"/>
                    <a:pt x="5719" y="55412"/>
                  </a:cubicBezTo>
                  <a:cubicBezTo>
                    <a:pt x="7173" y="56312"/>
                    <a:pt x="8969" y="56761"/>
                    <a:pt x="11142" y="56761"/>
                  </a:cubicBezTo>
                  <a:cubicBezTo>
                    <a:pt x="12975" y="56761"/>
                    <a:pt x="15078" y="56441"/>
                    <a:pt x="17471" y="55800"/>
                  </a:cubicBezTo>
                  <a:cubicBezTo>
                    <a:pt x="24698" y="53866"/>
                    <a:pt x="26138" y="49959"/>
                    <a:pt x="27662" y="45821"/>
                  </a:cubicBezTo>
                  <a:cubicBezTo>
                    <a:pt x="28165" y="44458"/>
                    <a:pt x="28684" y="43048"/>
                    <a:pt x="29423" y="41633"/>
                  </a:cubicBezTo>
                  <a:cubicBezTo>
                    <a:pt x="31098" y="38433"/>
                    <a:pt x="33269" y="37422"/>
                    <a:pt x="35184" y="36533"/>
                  </a:cubicBezTo>
                  <a:cubicBezTo>
                    <a:pt x="36706" y="35825"/>
                    <a:pt x="38020" y="35214"/>
                    <a:pt x="38696" y="33675"/>
                  </a:cubicBezTo>
                  <a:cubicBezTo>
                    <a:pt x="39657" y="31492"/>
                    <a:pt x="39240" y="29108"/>
                    <a:pt x="38839" y="26803"/>
                  </a:cubicBezTo>
                  <a:cubicBezTo>
                    <a:pt x="38618" y="25531"/>
                    <a:pt x="38409" y="24328"/>
                    <a:pt x="38454" y="23253"/>
                  </a:cubicBezTo>
                  <a:cubicBezTo>
                    <a:pt x="38520" y="21747"/>
                    <a:pt x="39359" y="20854"/>
                    <a:pt x="40327" y="19820"/>
                  </a:cubicBezTo>
                  <a:cubicBezTo>
                    <a:pt x="41217" y="18869"/>
                    <a:pt x="42227" y="17793"/>
                    <a:pt x="42806" y="16051"/>
                  </a:cubicBezTo>
                  <a:cubicBezTo>
                    <a:pt x="43932" y="12675"/>
                    <a:pt x="44960" y="9130"/>
                    <a:pt x="45060" y="8784"/>
                  </a:cubicBezTo>
                  <a:cubicBezTo>
                    <a:pt x="45175" y="8558"/>
                    <a:pt x="45865" y="7111"/>
                    <a:pt x="45865" y="4715"/>
                  </a:cubicBezTo>
                  <a:cubicBezTo>
                    <a:pt x="45865" y="2320"/>
                    <a:pt x="43234" y="539"/>
                    <a:pt x="38998" y="68"/>
                  </a:cubicBezTo>
                  <a:cubicBezTo>
                    <a:pt x="38576" y="21"/>
                    <a:pt x="38181" y="0"/>
                    <a:pt x="37814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3675879" y="1804945"/>
              <a:ext cx="751834" cy="809971"/>
            </a:xfrm>
            <a:custGeom>
              <a:rect b="b" l="l" r="r" t="t"/>
              <a:pathLst>
                <a:path extrusionOk="0" h="42507" w="39456">
                  <a:moveTo>
                    <a:pt x="36226" y="0"/>
                  </a:moveTo>
                  <a:cubicBezTo>
                    <a:pt x="35872" y="0"/>
                    <a:pt x="35644" y="89"/>
                    <a:pt x="35530" y="269"/>
                  </a:cubicBezTo>
                  <a:cubicBezTo>
                    <a:pt x="35258" y="700"/>
                    <a:pt x="35854" y="1411"/>
                    <a:pt x="35924" y="1491"/>
                  </a:cubicBezTo>
                  <a:cubicBezTo>
                    <a:pt x="35951" y="1522"/>
                    <a:pt x="35990" y="1539"/>
                    <a:pt x="36029" y="1539"/>
                  </a:cubicBezTo>
                  <a:cubicBezTo>
                    <a:pt x="36061" y="1539"/>
                    <a:pt x="36095" y="1527"/>
                    <a:pt x="36121" y="1504"/>
                  </a:cubicBezTo>
                  <a:cubicBezTo>
                    <a:pt x="36181" y="1454"/>
                    <a:pt x="36187" y="1365"/>
                    <a:pt x="36136" y="1307"/>
                  </a:cubicBezTo>
                  <a:cubicBezTo>
                    <a:pt x="35961" y="1104"/>
                    <a:pt x="35641" y="620"/>
                    <a:pt x="35768" y="419"/>
                  </a:cubicBezTo>
                  <a:cubicBezTo>
                    <a:pt x="35803" y="364"/>
                    <a:pt x="35909" y="281"/>
                    <a:pt x="36224" y="281"/>
                  </a:cubicBezTo>
                  <a:cubicBezTo>
                    <a:pt x="36486" y="281"/>
                    <a:pt x="36892" y="338"/>
                    <a:pt x="37521" y="514"/>
                  </a:cubicBezTo>
                  <a:cubicBezTo>
                    <a:pt x="38426" y="767"/>
                    <a:pt x="38917" y="1221"/>
                    <a:pt x="38983" y="1861"/>
                  </a:cubicBezTo>
                  <a:cubicBezTo>
                    <a:pt x="39161" y="3622"/>
                    <a:pt x="36257" y="6288"/>
                    <a:pt x="34984" y="6942"/>
                  </a:cubicBezTo>
                  <a:cubicBezTo>
                    <a:pt x="33616" y="7645"/>
                    <a:pt x="32046" y="8003"/>
                    <a:pt x="30529" y="8348"/>
                  </a:cubicBezTo>
                  <a:cubicBezTo>
                    <a:pt x="28040" y="8914"/>
                    <a:pt x="25464" y="9501"/>
                    <a:pt x="23691" y="11628"/>
                  </a:cubicBezTo>
                  <a:cubicBezTo>
                    <a:pt x="22232" y="13380"/>
                    <a:pt x="22683" y="15200"/>
                    <a:pt x="23080" y="16807"/>
                  </a:cubicBezTo>
                  <a:cubicBezTo>
                    <a:pt x="23395" y="18079"/>
                    <a:pt x="23692" y="19281"/>
                    <a:pt x="23043" y="20308"/>
                  </a:cubicBezTo>
                  <a:cubicBezTo>
                    <a:pt x="22346" y="21410"/>
                    <a:pt x="20602" y="21689"/>
                    <a:pt x="18755" y="21985"/>
                  </a:cubicBezTo>
                  <a:cubicBezTo>
                    <a:pt x="16645" y="22323"/>
                    <a:pt x="14463" y="22672"/>
                    <a:pt x="13363" y="24253"/>
                  </a:cubicBezTo>
                  <a:cubicBezTo>
                    <a:pt x="12532" y="25446"/>
                    <a:pt x="12932" y="27145"/>
                    <a:pt x="13355" y="28942"/>
                  </a:cubicBezTo>
                  <a:cubicBezTo>
                    <a:pt x="13998" y="31678"/>
                    <a:pt x="14727" y="34779"/>
                    <a:pt x="11241" y="36825"/>
                  </a:cubicBezTo>
                  <a:cubicBezTo>
                    <a:pt x="9299" y="37964"/>
                    <a:pt x="7241" y="38794"/>
                    <a:pt x="5426" y="39526"/>
                  </a:cubicBezTo>
                  <a:cubicBezTo>
                    <a:pt x="3227" y="40413"/>
                    <a:pt x="1327" y="41178"/>
                    <a:pt x="97" y="42262"/>
                  </a:cubicBezTo>
                  <a:cubicBezTo>
                    <a:pt x="1" y="42346"/>
                    <a:pt x="61" y="42507"/>
                    <a:pt x="191" y="42507"/>
                  </a:cubicBezTo>
                  <a:cubicBezTo>
                    <a:pt x="226" y="42507"/>
                    <a:pt x="258" y="42494"/>
                    <a:pt x="284" y="42472"/>
                  </a:cubicBezTo>
                  <a:cubicBezTo>
                    <a:pt x="1475" y="41420"/>
                    <a:pt x="3355" y="40662"/>
                    <a:pt x="5530" y="39785"/>
                  </a:cubicBezTo>
                  <a:cubicBezTo>
                    <a:pt x="7356" y="39050"/>
                    <a:pt x="9423" y="38218"/>
                    <a:pt x="11383" y="37067"/>
                  </a:cubicBezTo>
                  <a:cubicBezTo>
                    <a:pt x="15046" y="34916"/>
                    <a:pt x="14292" y="31708"/>
                    <a:pt x="13627" y="28878"/>
                  </a:cubicBezTo>
                  <a:cubicBezTo>
                    <a:pt x="13219" y="27142"/>
                    <a:pt x="12834" y="25503"/>
                    <a:pt x="13592" y="24412"/>
                  </a:cubicBezTo>
                  <a:cubicBezTo>
                    <a:pt x="14623" y="22930"/>
                    <a:pt x="16746" y="22590"/>
                    <a:pt x="18798" y="22262"/>
                  </a:cubicBezTo>
                  <a:cubicBezTo>
                    <a:pt x="20710" y="21956"/>
                    <a:pt x="22515" y="21667"/>
                    <a:pt x="23279" y="20456"/>
                  </a:cubicBezTo>
                  <a:cubicBezTo>
                    <a:pt x="23993" y="19328"/>
                    <a:pt x="23681" y="18070"/>
                    <a:pt x="23351" y="16739"/>
                  </a:cubicBezTo>
                  <a:cubicBezTo>
                    <a:pt x="22951" y="15121"/>
                    <a:pt x="22537" y="13450"/>
                    <a:pt x="23907" y="11808"/>
                  </a:cubicBezTo>
                  <a:cubicBezTo>
                    <a:pt x="25619" y="9751"/>
                    <a:pt x="28034" y="9203"/>
                    <a:pt x="30591" y="8621"/>
                  </a:cubicBezTo>
                  <a:cubicBezTo>
                    <a:pt x="32126" y="8273"/>
                    <a:pt x="33713" y="7912"/>
                    <a:pt x="35112" y="7192"/>
                  </a:cubicBezTo>
                  <a:cubicBezTo>
                    <a:pt x="36474" y="6492"/>
                    <a:pt x="39455" y="3741"/>
                    <a:pt x="39261" y="1832"/>
                  </a:cubicBezTo>
                  <a:cubicBezTo>
                    <a:pt x="39184" y="1065"/>
                    <a:pt x="38624" y="531"/>
                    <a:pt x="37597" y="244"/>
                  </a:cubicBezTo>
                  <a:cubicBezTo>
                    <a:pt x="37017" y="81"/>
                    <a:pt x="36564" y="0"/>
                    <a:pt x="36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>
              <a:off x="3755434" y="2044505"/>
              <a:ext cx="476127" cy="739029"/>
            </a:xfrm>
            <a:custGeom>
              <a:rect b="b" l="l" r="r" t="t"/>
              <a:pathLst>
                <a:path extrusionOk="0" h="38784" w="24987">
                  <a:moveTo>
                    <a:pt x="22347" y="0"/>
                  </a:moveTo>
                  <a:cubicBezTo>
                    <a:pt x="22292" y="0"/>
                    <a:pt x="22239" y="33"/>
                    <a:pt x="22217" y="88"/>
                  </a:cubicBezTo>
                  <a:cubicBezTo>
                    <a:pt x="21838" y="1113"/>
                    <a:pt x="21734" y="2007"/>
                    <a:pt x="21908" y="2745"/>
                  </a:cubicBezTo>
                  <a:cubicBezTo>
                    <a:pt x="22037" y="3298"/>
                    <a:pt x="22322" y="3974"/>
                    <a:pt x="22624" y="4689"/>
                  </a:cubicBezTo>
                  <a:cubicBezTo>
                    <a:pt x="23525" y="6829"/>
                    <a:pt x="24647" y="9489"/>
                    <a:pt x="22717" y="11143"/>
                  </a:cubicBezTo>
                  <a:cubicBezTo>
                    <a:pt x="21595" y="12105"/>
                    <a:pt x="20143" y="12629"/>
                    <a:pt x="18740" y="13136"/>
                  </a:cubicBezTo>
                  <a:cubicBezTo>
                    <a:pt x="16872" y="13812"/>
                    <a:pt x="15105" y="14449"/>
                    <a:pt x="14647" y="16053"/>
                  </a:cubicBezTo>
                  <a:cubicBezTo>
                    <a:pt x="14369" y="17028"/>
                    <a:pt x="14388" y="18575"/>
                    <a:pt x="14410" y="20366"/>
                  </a:cubicBezTo>
                  <a:cubicBezTo>
                    <a:pt x="14449" y="23472"/>
                    <a:pt x="14496" y="27340"/>
                    <a:pt x="12886" y="29513"/>
                  </a:cubicBezTo>
                  <a:cubicBezTo>
                    <a:pt x="11443" y="31460"/>
                    <a:pt x="9206" y="32204"/>
                    <a:pt x="7042" y="32925"/>
                  </a:cubicBezTo>
                  <a:cubicBezTo>
                    <a:pt x="5410" y="33467"/>
                    <a:pt x="3869" y="33979"/>
                    <a:pt x="2714" y="34969"/>
                  </a:cubicBezTo>
                  <a:cubicBezTo>
                    <a:pt x="0" y="37296"/>
                    <a:pt x="360" y="38630"/>
                    <a:pt x="378" y="38684"/>
                  </a:cubicBezTo>
                  <a:cubicBezTo>
                    <a:pt x="395" y="38744"/>
                    <a:pt x="449" y="38783"/>
                    <a:pt x="512" y="38783"/>
                  </a:cubicBezTo>
                  <a:cubicBezTo>
                    <a:pt x="524" y="38783"/>
                    <a:pt x="537" y="38782"/>
                    <a:pt x="550" y="38778"/>
                  </a:cubicBezTo>
                  <a:cubicBezTo>
                    <a:pt x="624" y="38756"/>
                    <a:pt x="667" y="38678"/>
                    <a:pt x="646" y="38604"/>
                  </a:cubicBezTo>
                  <a:cubicBezTo>
                    <a:pt x="643" y="38592"/>
                    <a:pt x="347" y="37367"/>
                    <a:pt x="2897" y="35182"/>
                  </a:cubicBezTo>
                  <a:cubicBezTo>
                    <a:pt x="4009" y="34229"/>
                    <a:pt x="5525" y="33724"/>
                    <a:pt x="7129" y="33190"/>
                  </a:cubicBezTo>
                  <a:cubicBezTo>
                    <a:pt x="9336" y="32457"/>
                    <a:pt x="11615" y="31698"/>
                    <a:pt x="13110" y="29681"/>
                  </a:cubicBezTo>
                  <a:cubicBezTo>
                    <a:pt x="14777" y="27431"/>
                    <a:pt x="14729" y="23510"/>
                    <a:pt x="14690" y="20362"/>
                  </a:cubicBezTo>
                  <a:cubicBezTo>
                    <a:pt x="14668" y="18592"/>
                    <a:pt x="14649" y="17065"/>
                    <a:pt x="14917" y="16131"/>
                  </a:cubicBezTo>
                  <a:cubicBezTo>
                    <a:pt x="15336" y="14665"/>
                    <a:pt x="16958" y="14079"/>
                    <a:pt x="18835" y="13400"/>
                  </a:cubicBezTo>
                  <a:cubicBezTo>
                    <a:pt x="20262" y="12884"/>
                    <a:pt x="21740" y="12352"/>
                    <a:pt x="22901" y="11357"/>
                  </a:cubicBezTo>
                  <a:cubicBezTo>
                    <a:pt x="24986" y="9569"/>
                    <a:pt x="23820" y="6802"/>
                    <a:pt x="22883" y="4581"/>
                  </a:cubicBezTo>
                  <a:cubicBezTo>
                    <a:pt x="22586" y="3877"/>
                    <a:pt x="22306" y="3210"/>
                    <a:pt x="22180" y="2681"/>
                  </a:cubicBezTo>
                  <a:cubicBezTo>
                    <a:pt x="22020" y="1998"/>
                    <a:pt x="22121" y="1158"/>
                    <a:pt x="22481" y="185"/>
                  </a:cubicBezTo>
                  <a:cubicBezTo>
                    <a:pt x="22506" y="114"/>
                    <a:pt x="22468" y="35"/>
                    <a:pt x="22396" y="9"/>
                  </a:cubicBezTo>
                  <a:cubicBezTo>
                    <a:pt x="22380" y="3"/>
                    <a:pt x="22364" y="0"/>
                    <a:pt x="22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4191431" y="1996448"/>
              <a:ext cx="18617" cy="24695"/>
            </a:xfrm>
            <a:custGeom>
              <a:rect b="b" l="l" r="r" t="t"/>
              <a:pathLst>
                <a:path extrusionOk="0" h="1296" w="977">
                  <a:moveTo>
                    <a:pt x="818" y="1"/>
                  </a:moveTo>
                  <a:cubicBezTo>
                    <a:pt x="775" y="1"/>
                    <a:pt x="734" y="20"/>
                    <a:pt x="707" y="56"/>
                  </a:cubicBezTo>
                  <a:cubicBezTo>
                    <a:pt x="694" y="73"/>
                    <a:pt x="402" y="471"/>
                    <a:pt x="53" y="1086"/>
                  </a:cubicBezTo>
                  <a:cubicBezTo>
                    <a:pt x="1" y="1179"/>
                    <a:pt x="68" y="1296"/>
                    <a:pt x="176" y="1296"/>
                  </a:cubicBezTo>
                  <a:cubicBezTo>
                    <a:pt x="227" y="1296"/>
                    <a:pt x="274" y="1268"/>
                    <a:pt x="298" y="1224"/>
                  </a:cubicBezTo>
                  <a:cubicBezTo>
                    <a:pt x="491" y="878"/>
                    <a:pt x="702" y="544"/>
                    <a:pt x="933" y="224"/>
                  </a:cubicBezTo>
                  <a:cubicBezTo>
                    <a:pt x="977" y="161"/>
                    <a:pt x="963" y="73"/>
                    <a:pt x="902" y="28"/>
                  </a:cubicBezTo>
                  <a:cubicBezTo>
                    <a:pt x="877" y="10"/>
                    <a:pt x="847" y="1"/>
                    <a:pt x="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4388670" y="2630732"/>
              <a:ext cx="395296" cy="343219"/>
            </a:xfrm>
            <a:custGeom>
              <a:rect b="b" l="l" r="r" t="t"/>
              <a:pathLst>
                <a:path extrusionOk="0" h="18012" w="20745">
                  <a:moveTo>
                    <a:pt x="5074" y="0"/>
                  </a:moveTo>
                  <a:cubicBezTo>
                    <a:pt x="3271" y="0"/>
                    <a:pt x="0" y="5987"/>
                    <a:pt x="609" y="6838"/>
                  </a:cubicBezTo>
                  <a:cubicBezTo>
                    <a:pt x="1258" y="7749"/>
                    <a:pt x="2817" y="10735"/>
                    <a:pt x="4895" y="11256"/>
                  </a:cubicBezTo>
                  <a:cubicBezTo>
                    <a:pt x="6975" y="11777"/>
                    <a:pt x="17496" y="18012"/>
                    <a:pt x="17496" y="18012"/>
                  </a:cubicBezTo>
                  <a:lnTo>
                    <a:pt x="20744" y="17102"/>
                  </a:lnTo>
                  <a:cubicBezTo>
                    <a:pt x="20744" y="17102"/>
                    <a:pt x="14378" y="12685"/>
                    <a:pt x="11910" y="10606"/>
                  </a:cubicBezTo>
                  <a:cubicBezTo>
                    <a:pt x="9443" y="8527"/>
                    <a:pt x="6065" y="5150"/>
                    <a:pt x="6065" y="5150"/>
                  </a:cubicBezTo>
                  <a:lnTo>
                    <a:pt x="5416" y="84"/>
                  </a:lnTo>
                  <a:cubicBezTo>
                    <a:pt x="5310" y="27"/>
                    <a:pt x="5195" y="0"/>
                    <a:pt x="5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4384249" y="2625301"/>
              <a:ext cx="406500" cy="353985"/>
            </a:xfrm>
            <a:custGeom>
              <a:rect b="b" l="l" r="r" t="t"/>
              <a:pathLst>
                <a:path extrusionOk="0" h="18577" w="21333">
                  <a:moveTo>
                    <a:pt x="5320" y="567"/>
                  </a:moveTo>
                  <a:cubicBezTo>
                    <a:pt x="5344" y="567"/>
                    <a:pt x="5367" y="570"/>
                    <a:pt x="5390" y="574"/>
                  </a:cubicBezTo>
                  <a:lnTo>
                    <a:pt x="6018" y="5471"/>
                  </a:lnTo>
                  <a:cubicBezTo>
                    <a:pt x="6026" y="5532"/>
                    <a:pt x="6053" y="5591"/>
                    <a:pt x="6098" y="5634"/>
                  </a:cubicBezTo>
                  <a:cubicBezTo>
                    <a:pt x="6132" y="5668"/>
                    <a:pt x="9513" y="9044"/>
                    <a:pt x="11961" y="11107"/>
                  </a:cubicBezTo>
                  <a:cubicBezTo>
                    <a:pt x="14012" y="12833"/>
                    <a:pt x="18786" y="16198"/>
                    <a:pt x="20327" y="17276"/>
                  </a:cubicBezTo>
                  <a:lnTo>
                    <a:pt x="17768" y="17993"/>
                  </a:lnTo>
                  <a:cubicBezTo>
                    <a:pt x="16608" y="17308"/>
                    <a:pt x="7203" y="11770"/>
                    <a:pt x="5196" y="11268"/>
                  </a:cubicBezTo>
                  <a:cubicBezTo>
                    <a:pt x="3571" y="10861"/>
                    <a:pt x="2207" y="8726"/>
                    <a:pt x="1475" y="7577"/>
                  </a:cubicBezTo>
                  <a:cubicBezTo>
                    <a:pt x="1315" y="7328"/>
                    <a:pt x="1179" y="7115"/>
                    <a:pt x="1070" y="6962"/>
                  </a:cubicBezTo>
                  <a:cubicBezTo>
                    <a:pt x="806" y="6558"/>
                    <a:pt x="2134" y="3419"/>
                    <a:pt x="3858" y="1542"/>
                  </a:cubicBezTo>
                  <a:cubicBezTo>
                    <a:pt x="4440" y="908"/>
                    <a:pt x="4952" y="568"/>
                    <a:pt x="5305" y="568"/>
                  </a:cubicBezTo>
                  <a:cubicBezTo>
                    <a:pt x="5310" y="567"/>
                    <a:pt x="5315" y="567"/>
                    <a:pt x="5320" y="567"/>
                  </a:cubicBezTo>
                  <a:close/>
                  <a:moveTo>
                    <a:pt x="5302" y="1"/>
                  </a:moveTo>
                  <a:cubicBezTo>
                    <a:pt x="4746" y="1"/>
                    <a:pt x="4084" y="433"/>
                    <a:pt x="3326" y="1293"/>
                  </a:cubicBezTo>
                  <a:cubicBezTo>
                    <a:pt x="1870" y="2945"/>
                    <a:pt x="1" y="6431"/>
                    <a:pt x="612" y="7288"/>
                  </a:cubicBezTo>
                  <a:cubicBezTo>
                    <a:pt x="718" y="7436"/>
                    <a:pt x="848" y="7640"/>
                    <a:pt x="1001" y="7880"/>
                  </a:cubicBezTo>
                  <a:cubicBezTo>
                    <a:pt x="1831" y="9178"/>
                    <a:pt x="3218" y="11353"/>
                    <a:pt x="5060" y="11814"/>
                  </a:cubicBezTo>
                  <a:cubicBezTo>
                    <a:pt x="7076" y="12317"/>
                    <a:pt x="17480" y="18476"/>
                    <a:pt x="17585" y="18537"/>
                  </a:cubicBezTo>
                  <a:cubicBezTo>
                    <a:pt x="17629" y="18564"/>
                    <a:pt x="17679" y="18577"/>
                    <a:pt x="17728" y="18577"/>
                  </a:cubicBezTo>
                  <a:cubicBezTo>
                    <a:pt x="17754" y="18577"/>
                    <a:pt x="17781" y="18574"/>
                    <a:pt x="17805" y="18567"/>
                  </a:cubicBezTo>
                  <a:lnTo>
                    <a:pt x="21052" y="17656"/>
                  </a:lnTo>
                  <a:cubicBezTo>
                    <a:pt x="21281" y="17592"/>
                    <a:pt x="21332" y="17292"/>
                    <a:pt x="21137" y="17156"/>
                  </a:cubicBezTo>
                  <a:cubicBezTo>
                    <a:pt x="21074" y="17112"/>
                    <a:pt x="14754" y="12722"/>
                    <a:pt x="12325" y="10676"/>
                  </a:cubicBezTo>
                  <a:cubicBezTo>
                    <a:pt x="10084" y="8790"/>
                    <a:pt x="7054" y="5792"/>
                    <a:pt x="6564" y="5305"/>
                  </a:cubicBezTo>
                  <a:lnTo>
                    <a:pt x="5926" y="333"/>
                  </a:lnTo>
                  <a:cubicBezTo>
                    <a:pt x="5915" y="244"/>
                    <a:pt x="5861" y="164"/>
                    <a:pt x="5781" y="121"/>
                  </a:cubicBezTo>
                  <a:cubicBezTo>
                    <a:pt x="5631" y="41"/>
                    <a:pt x="5471" y="1"/>
                    <a:pt x="530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4508811" y="4188573"/>
              <a:ext cx="245352" cy="128126"/>
            </a:xfrm>
            <a:custGeom>
              <a:rect b="b" l="l" r="r" t="t"/>
              <a:pathLst>
                <a:path extrusionOk="0" h="6724" w="12876">
                  <a:moveTo>
                    <a:pt x="1681" y="0"/>
                  </a:moveTo>
                  <a:cubicBezTo>
                    <a:pt x="1681" y="0"/>
                    <a:pt x="0" y="3882"/>
                    <a:pt x="1061" y="4534"/>
                  </a:cubicBezTo>
                  <a:cubicBezTo>
                    <a:pt x="1589" y="4860"/>
                    <a:pt x="2199" y="4921"/>
                    <a:pt x="2749" y="4921"/>
                  </a:cubicBezTo>
                  <a:cubicBezTo>
                    <a:pt x="3080" y="4921"/>
                    <a:pt x="3389" y="4899"/>
                    <a:pt x="3645" y="4899"/>
                  </a:cubicBezTo>
                  <a:cubicBezTo>
                    <a:pt x="3815" y="4899"/>
                    <a:pt x="3961" y="4909"/>
                    <a:pt x="4075" y="4941"/>
                  </a:cubicBezTo>
                  <a:cubicBezTo>
                    <a:pt x="4646" y="5105"/>
                    <a:pt x="5543" y="6163"/>
                    <a:pt x="8639" y="6572"/>
                  </a:cubicBezTo>
                  <a:cubicBezTo>
                    <a:pt x="9448" y="6678"/>
                    <a:pt x="10090" y="6723"/>
                    <a:pt x="10602" y="6723"/>
                  </a:cubicBezTo>
                  <a:cubicBezTo>
                    <a:pt x="12048" y="6723"/>
                    <a:pt x="12450" y="6362"/>
                    <a:pt x="12631" y="6002"/>
                  </a:cubicBezTo>
                  <a:cubicBezTo>
                    <a:pt x="12876" y="5512"/>
                    <a:pt x="11328" y="5105"/>
                    <a:pt x="10024" y="4208"/>
                  </a:cubicBezTo>
                  <a:cubicBezTo>
                    <a:pt x="8721" y="3312"/>
                    <a:pt x="5543" y="623"/>
                    <a:pt x="5543" y="623"/>
                  </a:cubicBezTo>
                  <a:cubicBezTo>
                    <a:pt x="4966" y="952"/>
                    <a:pt x="4433" y="1076"/>
                    <a:pt x="3960" y="1076"/>
                  </a:cubicBezTo>
                  <a:cubicBezTo>
                    <a:pt x="2562" y="1076"/>
                    <a:pt x="1681" y="0"/>
                    <a:pt x="1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4503228" y="4183200"/>
              <a:ext cx="256366" cy="138854"/>
            </a:xfrm>
            <a:custGeom>
              <a:rect b="b" l="l" r="r" t="t"/>
              <a:pathLst>
                <a:path extrusionOk="0" h="7287" w="13454">
                  <a:moveTo>
                    <a:pt x="2076" y="772"/>
                  </a:moveTo>
                  <a:cubicBezTo>
                    <a:pt x="2481" y="1121"/>
                    <a:pt x="3252" y="1636"/>
                    <a:pt x="4264" y="1636"/>
                  </a:cubicBezTo>
                  <a:cubicBezTo>
                    <a:pt x="4729" y="1636"/>
                    <a:pt x="5245" y="1527"/>
                    <a:pt x="5801" y="1243"/>
                  </a:cubicBezTo>
                  <a:cubicBezTo>
                    <a:pt x="6448" y="1787"/>
                    <a:pt x="9002" y="3928"/>
                    <a:pt x="10158" y="4722"/>
                  </a:cubicBezTo>
                  <a:cubicBezTo>
                    <a:pt x="10672" y="5074"/>
                    <a:pt x="11206" y="5346"/>
                    <a:pt x="11677" y="5585"/>
                  </a:cubicBezTo>
                  <a:cubicBezTo>
                    <a:pt x="12075" y="5786"/>
                    <a:pt x="12617" y="6063"/>
                    <a:pt x="12673" y="6157"/>
                  </a:cubicBezTo>
                  <a:cubicBezTo>
                    <a:pt x="12586" y="6331"/>
                    <a:pt x="12390" y="6724"/>
                    <a:pt x="10903" y="6724"/>
                  </a:cubicBezTo>
                  <a:cubicBezTo>
                    <a:pt x="10413" y="6724"/>
                    <a:pt x="9782" y="6681"/>
                    <a:pt x="8968" y="6574"/>
                  </a:cubicBezTo>
                  <a:cubicBezTo>
                    <a:pt x="6737" y="6281"/>
                    <a:pt x="5687" y="5645"/>
                    <a:pt x="5060" y="5266"/>
                  </a:cubicBezTo>
                  <a:cubicBezTo>
                    <a:pt x="4821" y="5121"/>
                    <a:pt x="4631" y="5006"/>
                    <a:pt x="4446" y="4953"/>
                  </a:cubicBezTo>
                  <a:cubicBezTo>
                    <a:pt x="4301" y="4913"/>
                    <a:pt x="4129" y="4899"/>
                    <a:pt x="3937" y="4899"/>
                  </a:cubicBezTo>
                  <a:cubicBezTo>
                    <a:pt x="3813" y="4899"/>
                    <a:pt x="3679" y="4905"/>
                    <a:pt x="3537" y="4910"/>
                  </a:cubicBezTo>
                  <a:cubicBezTo>
                    <a:pt x="3379" y="4916"/>
                    <a:pt x="3212" y="4922"/>
                    <a:pt x="3040" y="4922"/>
                  </a:cubicBezTo>
                  <a:cubicBezTo>
                    <a:pt x="2526" y="4922"/>
                    <a:pt x="1969" y="4865"/>
                    <a:pt x="1501" y="4577"/>
                  </a:cubicBezTo>
                  <a:cubicBezTo>
                    <a:pt x="967" y="4249"/>
                    <a:pt x="1492" y="2241"/>
                    <a:pt x="2076" y="772"/>
                  </a:cubicBezTo>
                  <a:close/>
                  <a:moveTo>
                    <a:pt x="1977" y="0"/>
                  </a:moveTo>
                  <a:cubicBezTo>
                    <a:pt x="1963" y="0"/>
                    <a:pt x="1949" y="1"/>
                    <a:pt x="1936" y="3"/>
                  </a:cubicBezTo>
                  <a:cubicBezTo>
                    <a:pt x="1838" y="17"/>
                    <a:pt x="1756" y="81"/>
                    <a:pt x="1717" y="170"/>
                  </a:cubicBezTo>
                  <a:cubicBezTo>
                    <a:pt x="1419" y="855"/>
                    <a:pt x="0" y="4313"/>
                    <a:pt x="1206" y="5056"/>
                  </a:cubicBezTo>
                  <a:cubicBezTo>
                    <a:pt x="1796" y="5419"/>
                    <a:pt x="2469" y="5484"/>
                    <a:pt x="3052" y="5484"/>
                  </a:cubicBezTo>
                  <a:cubicBezTo>
                    <a:pt x="3231" y="5484"/>
                    <a:pt x="3401" y="5478"/>
                    <a:pt x="3557" y="5473"/>
                  </a:cubicBezTo>
                  <a:cubicBezTo>
                    <a:pt x="3690" y="5467"/>
                    <a:pt x="3820" y="5463"/>
                    <a:pt x="3937" y="5463"/>
                  </a:cubicBezTo>
                  <a:cubicBezTo>
                    <a:pt x="4082" y="5463"/>
                    <a:pt x="4207" y="5470"/>
                    <a:pt x="4291" y="5495"/>
                  </a:cubicBezTo>
                  <a:cubicBezTo>
                    <a:pt x="4405" y="5527"/>
                    <a:pt x="4565" y="5623"/>
                    <a:pt x="4769" y="5747"/>
                  </a:cubicBezTo>
                  <a:cubicBezTo>
                    <a:pt x="5435" y="6149"/>
                    <a:pt x="6547" y="6822"/>
                    <a:pt x="8895" y="7132"/>
                  </a:cubicBezTo>
                  <a:cubicBezTo>
                    <a:pt x="9712" y="7240"/>
                    <a:pt x="10370" y="7287"/>
                    <a:pt x="10902" y="7287"/>
                  </a:cubicBezTo>
                  <a:cubicBezTo>
                    <a:pt x="12472" y="7287"/>
                    <a:pt x="12941" y="6877"/>
                    <a:pt x="13177" y="6409"/>
                  </a:cubicBezTo>
                  <a:cubicBezTo>
                    <a:pt x="13453" y="5856"/>
                    <a:pt x="12782" y="5516"/>
                    <a:pt x="11932" y="5085"/>
                  </a:cubicBezTo>
                  <a:cubicBezTo>
                    <a:pt x="11477" y="4853"/>
                    <a:pt x="10959" y="4590"/>
                    <a:pt x="10476" y="4259"/>
                  </a:cubicBezTo>
                  <a:cubicBezTo>
                    <a:pt x="9200" y="3381"/>
                    <a:pt x="6049" y="717"/>
                    <a:pt x="6018" y="690"/>
                  </a:cubicBezTo>
                  <a:cubicBezTo>
                    <a:pt x="5966" y="647"/>
                    <a:pt x="5901" y="624"/>
                    <a:pt x="5836" y="624"/>
                  </a:cubicBezTo>
                  <a:cubicBezTo>
                    <a:pt x="5788" y="624"/>
                    <a:pt x="5740" y="636"/>
                    <a:pt x="5697" y="661"/>
                  </a:cubicBezTo>
                  <a:cubicBezTo>
                    <a:pt x="5168" y="964"/>
                    <a:pt x="4681" y="1077"/>
                    <a:pt x="4250" y="1077"/>
                  </a:cubicBezTo>
                  <a:cubicBezTo>
                    <a:pt x="3017" y="1077"/>
                    <a:pt x="2236" y="154"/>
                    <a:pt x="2192" y="103"/>
                  </a:cubicBezTo>
                  <a:cubicBezTo>
                    <a:pt x="2139" y="38"/>
                    <a:pt x="2059" y="0"/>
                    <a:pt x="1977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9"/>
            <p:cNvSpPr/>
            <p:nvPr/>
          </p:nvSpPr>
          <p:spPr>
            <a:xfrm>
              <a:off x="4521483" y="4255837"/>
              <a:ext cx="228431" cy="60843"/>
            </a:xfrm>
            <a:custGeom>
              <a:rect b="b" l="l" r="r" t="t"/>
              <a:pathLst>
                <a:path extrusionOk="0" h="3193" w="11988">
                  <a:moveTo>
                    <a:pt x="1" y="1"/>
                  </a:moveTo>
                  <a:lnTo>
                    <a:pt x="1" y="1"/>
                  </a:lnTo>
                  <a:cubicBezTo>
                    <a:pt x="11" y="457"/>
                    <a:pt x="117" y="834"/>
                    <a:pt x="396" y="1003"/>
                  </a:cubicBezTo>
                  <a:cubicBezTo>
                    <a:pt x="926" y="1329"/>
                    <a:pt x="1538" y="1390"/>
                    <a:pt x="2089" y="1390"/>
                  </a:cubicBezTo>
                  <a:cubicBezTo>
                    <a:pt x="2417" y="1390"/>
                    <a:pt x="2723" y="1369"/>
                    <a:pt x="2977" y="1369"/>
                  </a:cubicBezTo>
                  <a:cubicBezTo>
                    <a:pt x="3148" y="1369"/>
                    <a:pt x="3296" y="1378"/>
                    <a:pt x="3410" y="1411"/>
                  </a:cubicBezTo>
                  <a:cubicBezTo>
                    <a:pt x="3981" y="1573"/>
                    <a:pt x="4878" y="2633"/>
                    <a:pt x="7974" y="3040"/>
                  </a:cubicBezTo>
                  <a:cubicBezTo>
                    <a:pt x="8784" y="3147"/>
                    <a:pt x="9427" y="3192"/>
                    <a:pt x="9940" y="3192"/>
                  </a:cubicBezTo>
                  <a:cubicBezTo>
                    <a:pt x="11384" y="3192"/>
                    <a:pt x="11786" y="2832"/>
                    <a:pt x="11967" y="2472"/>
                  </a:cubicBezTo>
                  <a:cubicBezTo>
                    <a:pt x="11977" y="2447"/>
                    <a:pt x="11985" y="2422"/>
                    <a:pt x="11988" y="2396"/>
                  </a:cubicBezTo>
                  <a:lnTo>
                    <a:pt x="11988" y="2396"/>
                  </a:lnTo>
                  <a:cubicBezTo>
                    <a:pt x="11557" y="2454"/>
                    <a:pt x="11130" y="2480"/>
                    <a:pt x="10710" y="2480"/>
                  </a:cubicBezTo>
                  <a:cubicBezTo>
                    <a:pt x="9291" y="2480"/>
                    <a:pt x="7936" y="2190"/>
                    <a:pt x="6676" y="1893"/>
                  </a:cubicBezTo>
                  <a:cubicBezTo>
                    <a:pt x="4670" y="1421"/>
                    <a:pt x="4081" y="360"/>
                    <a:pt x="2195" y="360"/>
                  </a:cubicBezTo>
                  <a:cubicBezTo>
                    <a:pt x="1242" y="360"/>
                    <a:pt x="501" y="17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4516052" y="4250483"/>
              <a:ext cx="239426" cy="71571"/>
            </a:xfrm>
            <a:custGeom>
              <a:rect b="b" l="l" r="r" t="t"/>
              <a:pathLst>
                <a:path extrusionOk="0" h="3756" w="12565">
                  <a:moveTo>
                    <a:pt x="612" y="679"/>
                  </a:moveTo>
                  <a:cubicBezTo>
                    <a:pt x="1196" y="841"/>
                    <a:pt x="1821" y="922"/>
                    <a:pt x="2480" y="922"/>
                  </a:cubicBezTo>
                  <a:cubicBezTo>
                    <a:pt x="3481" y="922"/>
                    <a:pt x="4092" y="1242"/>
                    <a:pt x="4801" y="1612"/>
                  </a:cubicBezTo>
                  <a:cubicBezTo>
                    <a:pt x="5359" y="1904"/>
                    <a:pt x="5994" y="2235"/>
                    <a:pt x="6895" y="2446"/>
                  </a:cubicBezTo>
                  <a:cubicBezTo>
                    <a:pt x="8194" y="2753"/>
                    <a:pt x="9561" y="3041"/>
                    <a:pt x="10990" y="3041"/>
                  </a:cubicBezTo>
                  <a:cubicBezTo>
                    <a:pt x="11164" y="3041"/>
                    <a:pt x="11338" y="3037"/>
                    <a:pt x="11514" y="3028"/>
                  </a:cubicBezTo>
                  <a:lnTo>
                    <a:pt x="11514" y="3028"/>
                  </a:lnTo>
                  <a:cubicBezTo>
                    <a:pt x="11258" y="3122"/>
                    <a:pt x="10860" y="3193"/>
                    <a:pt x="10231" y="3193"/>
                  </a:cubicBezTo>
                  <a:cubicBezTo>
                    <a:pt x="9740" y="3193"/>
                    <a:pt x="9109" y="3150"/>
                    <a:pt x="8295" y="3043"/>
                  </a:cubicBezTo>
                  <a:cubicBezTo>
                    <a:pt x="6064" y="2750"/>
                    <a:pt x="5014" y="2114"/>
                    <a:pt x="4387" y="1735"/>
                  </a:cubicBezTo>
                  <a:cubicBezTo>
                    <a:pt x="4148" y="1590"/>
                    <a:pt x="3958" y="1475"/>
                    <a:pt x="3773" y="1422"/>
                  </a:cubicBezTo>
                  <a:cubicBezTo>
                    <a:pt x="3628" y="1382"/>
                    <a:pt x="3456" y="1368"/>
                    <a:pt x="3264" y="1368"/>
                  </a:cubicBezTo>
                  <a:cubicBezTo>
                    <a:pt x="3140" y="1368"/>
                    <a:pt x="3006" y="1374"/>
                    <a:pt x="2864" y="1379"/>
                  </a:cubicBezTo>
                  <a:cubicBezTo>
                    <a:pt x="2706" y="1385"/>
                    <a:pt x="2538" y="1391"/>
                    <a:pt x="2366" y="1391"/>
                  </a:cubicBezTo>
                  <a:cubicBezTo>
                    <a:pt x="1852" y="1391"/>
                    <a:pt x="1296" y="1334"/>
                    <a:pt x="828" y="1046"/>
                  </a:cubicBezTo>
                  <a:cubicBezTo>
                    <a:pt x="716" y="976"/>
                    <a:pt x="650" y="838"/>
                    <a:pt x="612" y="679"/>
                  </a:cubicBezTo>
                  <a:close/>
                  <a:moveTo>
                    <a:pt x="286" y="0"/>
                  </a:moveTo>
                  <a:cubicBezTo>
                    <a:pt x="134" y="0"/>
                    <a:pt x="0" y="124"/>
                    <a:pt x="4" y="288"/>
                  </a:cubicBezTo>
                  <a:cubicBezTo>
                    <a:pt x="19" y="900"/>
                    <a:pt x="197" y="1316"/>
                    <a:pt x="533" y="1525"/>
                  </a:cubicBezTo>
                  <a:cubicBezTo>
                    <a:pt x="1123" y="1888"/>
                    <a:pt x="1796" y="1953"/>
                    <a:pt x="2379" y="1953"/>
                  </a:cubicBezTo>
                  <a:cubicBezTo>
                    <a:pt x="2558" y="1953"/>
                    <a:pt x="2728" y="1947"/>
                    <a:pt x="2884" y="1942"/>
                  </a:cubicBezTo>
                  <a:cubicBezTo>
                    <a:pt x="3017" y="1936"/>
                    <a:pt x="3147" y="1932"/>
                    <a:pt x="3264" y="1932"/>
                  </a:cubicBezTo>
                  <a:cubicBezTo>
                    <a:pt x="3409" y="1932"/>
                    <a:pt x="3534" y="1939"/>
                    <a:pt x="3618" y="1964"/>
                  </a:cubicBezTo>
                  <a:cubicBezTo>
                    <a:pt x="3732" y="1996"/>
                    <a:pt x="3892" y="2092"/>
                    <a:pt x="4096" y="2216"/>
                  </a:cubicBezTo>
                  <a:cubicBezTo>
                    <a:pt x="4762" y="2618"/>
                    <a:pt x="5874" y="3291"/>
                    <a:pt x="8222" y="3601"/>
                  </a:cubicBezTo>
                  <a:cubicBezTo>
                    <a:pt x="9039" y="3709"/>
                    <a:pt x="9697" y="3756"/>
                    <a:pt x="10229" y="3756"/>
                  </a:cubicBezTo>
                  <a:cubicBezTo>
                    <a:pt x="11799" y="3756"/>
                    <a:pt x="12268" y="3346"/>
                    <a:pt x="12504" y="2879"/>
                  </a:cubicBezTo>
                  <a:cubicBezTo>
                    <a:pt x="12529" y="2827"/>
                    <a:pt x="12545" y="2772"/>
                    <a:pt x="12553" y="2715"/>
                  </a:cubicBezTo>
                  <a:cubicBezTo>
                    <a:pt x="12564" y="2627"/>
                    <a:pt x="12535" y="2540"/>
                    <a:pt x="12472" y="2478"/>
                  </a:cubicBezTo>
                  <a:cubicBezTo>
                    <a:pt x="12418" y="2425"/>
                    <a:pt x="12346" y="2396"/>
                    <a:pt x="12270" y="2396"/>
                  </a:cubicBezTo>
                  <a:cubicBezTo>
                    <a:pt x="12259" y="2396"/>
                    <a:pt x="12248" y="2397"/>
                    <a:pt x="12236" y="2398"/>
                  </a:cubicBezTo>
                  <a:cubicBezTo>
                    <a:pt x="11822" y="2454"/>
                    <a:pt x="11410" y="2479"/>
                    <a:pt x="11003" y="2479"/>
                  </a:cubicBezTo>
                  <a:cubicBezTo>
                    <a:pt x="9627" y="2479"/>
                    <a:pt x="8293" y="2199"/>
                    <a:pt x="7025" y="1899"/>
                  </a:cubicBezTo>
                  <a:cubicBezTo>
                    <a:pt x="6192" y="1704"/>
                    <a:pt x="5618" y="1403"/>
                    <a:pt x="5062" y="1115"/>
                  </a:cubicBezTo>
                  <a:cubicBezTo>
                    <a:pt x="4321" y="727"/>
                    <a:pt x="3620" y="361"/>
                    <a:pt x="2482" y="361"/>
                  </a:cubicBezTo>
                  <a:cubicBezTo>
                    <a:pt x="1540" y="361"/>
                    <a:pt x="819" y="174"/>
                    <a:pt x="380" y="16"/>
                  </a:cubicBezTo>
                  <a:cubicBezTo>
                    <a:pt x="349" y="5"/>
                    <a:pt x="317" y="0"/>
                    <a:pt x="286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3818982" y="2130728"/>
              <a:ext cx="867593" cy="2102071"/>
            </a:xfrm>
            <a:custGeom>
              <a:rect b="b" l="l" r="r" t="t"/>
              <a:pathLst>
                <a:path extrusionOk="0" h="110316" w="45531">
                  <a:moveTo>
                    <a:pt x="25090" y="1"/>
                  </a:moveTo>
                  <a:cubicBezTo>
                    <a:pt x="25090" y="1"/>
                    <a:pt x="25704" y="4124"/>
                    <a:pt x="24915" y="5791"/>
                  </a:cubicBezTo>
                  <a:cubicBezTo>
                    <a:pt x="24125" y="7458"/>
                    <a:pt x="21670" y="7631"/>
                    <a:pt x="19564" y="7984"/>
                  </a:cubicBezTo>
                  <a:cubicBezTo>
                    <a:pt x="17458" y="8336"/>
                    <a:pt x="12634" y="10176"/>
                    <a:pt x="13160" y="14913"/>
                  </a:cubicBezTo>
                  <a:cubicBezTo>
                    <a:pt x="13687" y="19650"/>
                    <a:pt x="19739" y="29915"/>
                    <a:pt x="19739" y="32810"/>
                  </a:cubicBezTo>
                  <a:cubicBezTo>
                    <a:pt x="19739" y="35705"/>
                    <a:pt x="17897" y="37196"/>
                    <a:pt x="15879" y="42811"/>
                  </a:cubicBezTo>
                  <a:cubicBezTo>
                    <a:pt x="13862" y="48426"/>
                    <a:pt x="14124" y="58864"/>
                    <a:pt x="14738" y="65620"/>
                  </a:cubicBezTo>
                  <a:cubicBezTo>
                    <a:pt x="15352" y="72374"/>
                    <a:pt x="17371" y="78778"/>
                    <a:pt x="17371" y="78778"/>
                  </a:cubicBezTo>
                  <a:cubicBezTo>
                    <a:pt x="17371" y="78778"/>
                    <a:pt x="12282" y="86936"/>
                    <a:pt x="10090" y="90445"/>
                  </a:cubicBezTo>
                  <a:cubicBezTo>
                    <a:pt x="7897" y="93956"/>
                    <a:pt x="1" y="109219"/>
                    <a:pt x="1" y="109219"/>
                  </a:cubicBezTo>
                  <a:cubicBezTo>
                    <a:pt x="1" y="109219"/>
                    <a:pt x="1" y="109745"/>
                    <a:pt x="1229" y="110097"/>
                  </a:cubicBezTo>
                  <a:cubicBezTo>
                    <a:pt x="1841" y="110272"/>
                    <a:pt x="2498" y="110316"/>
                    <a:pt x="3002" y="110316"/>
                  </a:cubicBezTo>
                  <a:cubicBezTo>
                    <a:pt x="3509" y="110316"/>
                    <a:pt x="3861" y="110272"/>
                    <a:pt x="3861" y="110272"/>
                  </a:cubicBezTo>
                  <a:cubicBezTo>
                    <a:pt x="3861" y="110272"/>
                    <a:pt x="18950" y="92112"/>
                    <a:pt x="21756" y="89042"/>
                  </a:cubicBezTo>
                  <a:cubicBezTo>
                    <a:pt x="24564" y="85972"/>
                    <a:pt x="27196" y="80621"/>
                    <a:pt x="27546" y="78164"/>
                  </a:cubicBezTo>
                  <a:cubicBezTo>
                    <a:pt x="27898" y="75706"/>
                    <a:pt x="27459" y="60707"/>
                    <a:pt x="27459" y="60706"/>
                  </a:cubicBezTo>
                  <a:lnTo>
                    <a:pt x="27459" y="60706"/>
                  </a:lnTo>
                  <a:cubicBezTo>
                    <a:pt x="27459" y="60706"/>
                    <a:pt x="30618" y="68251"/>
                    <a:pt x="33074" y="72111"/>
                  </a:cubicBezTo>
                  <a:cubicBezTo>
                    <a:pt x="35532" y="75972"/>
                    <a:pt x="37191" y="79392"/>
                    <a:pt x="37191" y="79392"/>
                  </a:cubicBezTo>
                  <a:cubicBezTo>
                    <a:pt x="37191" y="79392"/>
                    <a:pt x="36583" y="84568"/>
                    <a:pt x="37197" y="88955"/>
                  </a:cubicBezTo>
                  <a:cubicBezTo>
                    <a:pt x="37811" y="93340"/>
                    <a:pt x="37293" y="107423"/>
                    <a:pt x="37907" y="108564"/>
                  </a:cubicBezTo>
                  <a:cubicBezTo>
                    <a:pt x="38185" y="109079"/>
                    <a:pt x="38821" y="109264"/>
                    <a:pt x="39484" y="109264"/>
                  </a:cubicBezTo>
                  <a:cubicBezTo>
                    <a:pt x="40288" y="109264"/>
                    <a:pt x="41132" y="108991"/>
                    <a:pt x="41421" y="108702"/>
                  </a:cubicBezTo>
                  <a:cubicBezTo>
                    <a:pt x="41947" y="108176"/>
                    <a:pt x="42198" y="104746"/>
                    <a:pt x="42198" y="104746"/>
                  </a:cubicBezTo>
                  <a:cubicBezTo>
                    <a:pt x="42198" y="104746"/>
                    <a:pt x="43250" y="94043"/>
                    <a:pt x="43864" y="89042"/>
                  </a:cubicBezTo>
                  <a:cubicBezTo>
                    <a:pt x="44479" y="84043"/>
                    <a:pt x="45531" y="79743"/>
                    <a:pt x="45181" y="78603"/>
                  </a:cubicBezTo>
                  <a:cubicBezTo>
                    <a:pt x="44829" y="77462"/>
                    <a:pt x="42636" y="65270"/>
                    <a:pt x="40969" y="59479"/>
                  </a:cubicBezTo>
                  <a:cubicBezTo>
                    <a:pt x="39302" y="53689"/>
                    <a:pt x="34215" y="42900"/>
                    <a:pt x="33074" y="40092"/>
                  </a:cubicBezTo>
                  <a:cubicBezTo>
                    <a:pt x="31934" y="37285"/>
                    <a:pt x="31320" y="34741"/>
                    <a:pt x="31495" y="33863"/>
                  </a:cubicBezTo>
                  <a:cubicBezTo>
                    <a:pt x="31670" y="32987"/>
                    <a:pt x="35091" y="27723"/>
                    <a:pt x="35969" y="26319"/>
                  </a:cubicBezTo>
                  <a:cubicBezTo>
                    <a:pt x="36846" y="24915"/>
                    <a:pt x="37197" y="22372"/>
                    <a:pt x="36144" y="20091"/>
                  </a:cubicBezTo>
                  <a:cubicBezTo>
                    <a:pt x="35091" y="17810"/>
                    <a:pt x="36144" y="14740"/>
                    <a:pt x="35969" y="12898"/>
                  </a:cubicBezTo>
                  <a:cubicBezTo>
                    <a:pt x="35793" y="11054"/>
                    <a:pt x="33074" y="10265"/>
                    <a:pt x="31670" y="9564"/>
                  </a:cubicBezTo>
                  <a:cubicBezTo>
                    <a:pt x="30267" y="8862"/>
                    <a:pt x="29740" y="7281"/>
                    <a:pt x="29740" y="5967"/>
                  </a:cubicBezTo>
                  <a:cubicBezTo>
                    <a:pt x="29740" y="4652"/>
                    <a:pt x="30529" y="2808"/>
                    <a:pt x="30529" y="2808"/>
                  </a:cubicBezTo>
                  <a:cubicBezTo>
                    <a:pt x="30529" y="2808"/>
                    <a:pt x="26231" y="1"/>
                    <a:pt x="25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3813647" y="2125393"/>
              <a:ext cx="875825" cy="2112780"/>
            </a:xfrm>
            <a:custGeom>
              <a:rect b="b" l="l" r="r" t="t"/>
              <a:pathLst>
                <a:path extrusionOk="0" h="110878" w="45963">
                  <a:moveTo>
                    <a:pt x="25697" y="619"/>
                  </a:moveTo>
                  <a:lnTo>
                    <a:pt x="25697" y="619"/>
                  </a:lnTo>
                  <a:cubicBezTo>
                    <a:pt x="26709" y="908"/>
                    <a:pt x="28945" y="2219"/>
                    <a:pt x="30460" y="3196"/>
                  </a:cubicBezTo>
                  <a:cubicBezTo>
                    <a:pt x="30248" y="3736"/>
                    <a:pt x="29737" y="5146"/>
                    <a:pt x="29737" y="6246"/>
                  </a:cubicBezTo>
                  <a:cubicBezTo>
                    <a:pt x="29737" y="7602"/>
                    <a:pt x="30285" y="9325"/>
                    <a:pt x="31823" y="10093"/>
                  </a:cubicBezTo>
                  <a:cubicBezTo>
                    <a:pt x="32084" y="10224"/>
                    <a:pt x="32390" y="10359"/>
                    <a:pt x="32718" y="10502"/>
                  </a:cubicBezTo>
                  <a:cubicBezTo>
                    <a:pt x="34110" y="11108"/>
                    <a:pt x="35839" y="11864"/>
                    <a:pt x="35968" y="13203"/>
                  </a:cubicBezTo>
                  <a:cubicBezTo>
                    <a:pt x="36026" y="13820"/>
                    <a:pt x="35937" y="14611"/>
                    <a:pt x="35842" y="15450"/>
                  </a:cubicBezTo>
                  <a:cubicBezTo>
                    <a:pt x="35658" y="17084"/>
                    <a:pt x="35451" y="18936"/>
                    <a:pt x="36167" y="20488"/>
                  </a:cubicBezTo>
                  <a:cubicBezTo>
                    <a:pt x="37209" y="22742"/>
                    <a:pt x="36815" y="25159"/>
                    <a:pt x="36008" y="26448"/>
                  </a:cubicBezTo>
                  <a:cubicBezTo>
                    <a:pt x="35864" y="26680"/>
                    <a:pt x="35651" y="27016"/>
                    <a:pt x="35394" y="27418"/>
                  </a:cubicBezTo>
                  <a:cubicBezTo>
                    <a:pt x="33584" y="30265"/>
                    <a:pt x="31642" y="33363"/>
                    <a:pt x="31497" y="34086"/>
                  </a:cubicBezTo>
                  <a:cubicBezTo>
                    <a:pt x="31303" y="35059"/>
                    <a:pt x="31958" y="37687"/>
                    <a:pt x="33092" y="40476"/>
                  </a:cubicBezTo>
                  <a:cubicBezTo>
                    <a:pt x="33383" y="41192"/>
                    <a:pt x="33923" y="42408"/>
                    <a:pt x="34605" y="43947"/>
                  </a:cubicBezTo>
                  <a:cubicBezTo>
                    <a:pt x="36649" y="48560"/>
                    <a:pt x="39738" y="55531"/>
                    <a:pt x="40977" y="59835"/>
                  </a:cubicBezTo>
                  <a:cubicBezTo>
                    <a:pt x="42093" y="63707"/>
                    <a:pt x="43435" y="70406"/>
                    <a:pt x="44322" y="74838"/>
                  </a:cubicBezTo>
                  <a:cubicBezTo>
                    <a:pt x="44756" y="77007"/>
                    <a:pt x="45070" y="78576"/>
                    <a:pt x="45189" y="78964"/>
                  </a:cubicBezTo>
                  <a:cubicBezTo>
                    <a:pt x="45386" y="79602"/>
                    <a:pt x="45054" y="81609"/>
                    <a:pt x="44669" y="83932"/>
                  </a:cubicBezTo>
                  <a:cubicBezTo>
                    <a:pt x="44403" y="85533"/>
                    <a:pt x="44101" y="87349"/>
                    <a:pt x="43864" y="89287"/>
                  </a:cubicBezTo>
                  <a:cubicBezTo>
                    <a:pt x="43257" y="94233"/>
                    <a:pt x="42207" y="104890"/>
                    <a:pt x="42197" y="105004"/>
                  </a:cubicBezTo>
                  <a:cubicBezTo>
                    <a:pt x="42076" y="106639"/>
                    <a:pt x="41784" y="108498"/>
                    <a:pt x="41501" y="108783"/>
                  </a:cubicBezTo>
                  <a:cubicBezTo>
                    <a:pt x="41278" y="109004"/>
                    <a:pt x="40505" y="109262"/>
                    <a:pt x="39761" y="109262"/>
                  </a:cubicBezTo>
                  <a:cubicBezTo>
                    <a:pt x="39623" y="109262"/>
                    <a:pt x="39486" y="109253"/>
                    <a:pt x="39354" y="109233"/>
                  </a:cubicBezTo>
                  <a:cubicBezTo>
                    <a:pt x="39038" y="109187"/>
                    <a:pt x="38621" y="109058"/>
                    <a:pt x="38434" y="108710"/>
                  </a:cubicBezTo>
                  <a:cubicBezTo>
                    <a:pt x="38157" y="108196"/>
                    <a:pt x="38132" y="103924"/>
                    <a:pt x="38112" y="100156"/>
                  </a:cubicBezTo>
                  <a:cubicBezTo>
                    <a:pt x="38088" y="96047"/>
                    <a:pt x="38062" y="91389"/>
                    <a:pt x="37754" y="89195"/>
                  </a:cubicBezTo>
                  <a:cubicBezTo>
                    <a:pt x="37152" y="84896"/>
                    <a:pt x="37743" y="79755"/>
                    <a:pt x="37748" y="79704"/>
                  </a:cubicBezTo>
                  <a:cubicBezTo>
                    <a:pt x="37756" y="79651"/>
                    <a:pt x="37747" y="79597"/>
                    <a:pt x="37722" y="79548"/>
                  </a:cubicBezTo>
                  <a:cubicBezTo>
                    <a:pt x="37706" y="79514"/>
                    <a:pt x="36027" y="76068"/>
                    <a:pt x="33590" y="72239"/>
                  </a:cubicBezTo>
                  <a:cubicBezTo>
                    <a:pt x="31175" y="68445"/>
                    <a:pt x="28029" y="60952"/>
                    <a:pt x="27999" y="60878"/>
                  </a:cubicBezTo>
                  <a:cubicBezTo>
                    <a:pt x="27953" y="60772"/>
                    <a:pt x="27850" y="60705"/>
                    <a:pt x="27739" y="60705"/>
                  </a:cubicBezTo>
                  <a:cubicBezTo>
                    <a:pt x="27720" y="60705"/>
                    <a:pt x="27699" y="60707"/>
                    <a:pt x="27679" y="60712"/>
                  </a:cubicBezTo>
                  <a:cubicBezTo>
                    <a:pt x="27546" y="60741"/>
                    <a:pt x="27453" y="60859"/>
                    <a:pt x="27458" y="60995"/>
                  </a:cubicBezTo>
                  <a:cubicBezTo>
                    <a:pt x="27463" y="61145"/>
                    <a:pt x="27892" y="75999"/>
                    <a:pt x="27549" y="78404"/>
                  </a:cubicBezTo>
                  <a:cubicBezTo>
                    <a:pt x="27205" y="80805"/>
                    <a:pt x="24579" y="86127"/>
                    <a:pt x="21829" y="89133"/>
                  </a:cubicBezTo>
                  <a:cubicBezTo>
                    <a:pt x="19152" y="92063"/>
                    <a:pt x="5143" y="108907"/>
                    <a:pt x="3998" y="110283"/>
                  </a:cubicBezTo>
                  <a:cubicBezTo>
                    <a:pt x="3861" y="110296"/>
                    <a:pt x="3604" y="110314"/>
                    <a:pt x="3282" y="110314"/>
                  </a:cubicBezTo>
                  <a:cubicBezTo>
                    <a:pt x="2798" y="110314"/>
                    <a:pt x="2169" y="110272"/>
                    <a:pt x="1586" y="110107"/>
                  </a:cubicBezTo>
                  <a:cubicBezTo>
                    <a:pt x="835" y="109891"/>
                    <a:pt x="632" y="109628"/>
                    <a:pt x="580" y="109534"/>
                  </a:cubicBezTo>
                  <a:cubicBezTo>
                    <a:pt x="1249" y="108243"/>
                    <a:pt x="8535" y="94192"/>
                    <a:pt x="10606" y="90874"/>
                  </a:cubicBezTo>
                  <a:cubicBezTo>
                    <a:pt x="12799" y="87365"/>
                    <a:pt x="17887" y="79207"/>
                    <a:pt x="17887" y="79207"/>
                  </a:cubicBezTo>
                  <a:cubicBezTo>
                    <a:pt x="17931" y="79137"/>
                    <a:pt x="17943" y="79050"/>
                    <a:pt x="17918" y="78973"/>
                  </a:cubicBezTo>
                  <a:cubicBezTo>
                    <a:pt x="17897" y="78909"/>
                    <a:pt x="15902" y="72521"/>
                    <a:pt x="15297" y="65873"/>
                  </a:cubicBezTo>
                  <a:cubicBezTo>
                    <a:pt x="14611" y="58327"/>
                    <a:pt x="14546" y="48404"/>
                    <a:pt x="16423" y="43186"/>
                  </a:cubicBezTo>
                  <a:cubicBezTo>
                    <a:pt x="17279" y="40801"/>
                    <a:pt x="18106" y="39163"/>
                    <a:pt x="18769" y="37845"/>
                  </a:cubicBezTo>
                  <a:cubicBezTo>
                    <a:pt x="19658" y="36086"/>
                    <a:pt x="20299" y="34814"/>
                    <a:pt x="20299" y="33089"/>
                  </a:cubicBezTo>
                  <a:cubicBezTo>
                    <a:pt x="20299" y="31656"/>
                    <a:pt x="18968" y="28694"/>
                    <a:pt x="17428" y="25264"/>
                  </a:cubicBezTo>
                  <a:cubicBezTo>
                    <a:pt x="15816" y="21676"/>
                    <a:pt x="13990" y="17610"/>
                    <a:pt x="13717" y="15163"/>
                  </a:cubicBezTo>
                  <a:cubicBezTo>
                    <a:pt x="13235" y="10819"/>
                    <a:pt x="17543" y="8931"/>
                    <a:pt x="19888" y="8540"/>
                  </a:cubicBezTo>
                  <a:cubicBezTo>
                    <a:pt x="20132" y="8499"/>
                    <a:pt x="20380" y="8461"/>
                    <a:pt x="20629" y="8423"/>
                  </a:cubicBezTo>
                  <a:cubicBezTo>
                    <a:pt x="22624" y="8116"/>
                    <a:pt x="24686" y="7798"/>
                    <a:pt x="25448" y="6190"/>
                  </a:cubicBezTo>
                  <a:cubicBezTo>
                    <a:pt x="26129" y="4754"/>
                    <a:pt x="25830" y="1697"/>
                    <a:pt x="25697" y="619"/>
                  </a:cubicBezTo>
                  <a:close/>
                  <a:moveTo>
                    <a:pt x="25368" y="1"/>
                  </a:moveTo>
                  <a:cubicBezTo>
                    <a:pt x="25197" y="1"/>
                    <a:pt x="25067" y="153"/>
                    <a:pt x="25092" y="323"/>
                  </a:cubicBezTo>
                  <a:cubicBezTo>
                    <a:pt x="25099" y="362"/>
                    <a:pt x="25685" y="4379"/>
                    <a:pt x="24942" y="5951"/>
                  </a:cubicBezTo>
                  <a:cubicBezTo>
                    <a:pt x="24307" y="7289"/>
                    <a:pt x="22395" y="7585"/>
                    <a:pt x="20546" y="7869"/>
                  </a:cubicBezTo>
                  <a:cubicBezTo>
                    <a:pt x="20294" y="7907"/>
                    <a:pt x="20044" y="7946"/>
                    <a:pt x="19798" y="7987"/>
                  </a:cubicBezTo>
                  <a:cubicBezTo>
                    <a:pt x="17270" y="8409"/>
                    <a:pt x="12632" y="10464"/>
                    <a:pt x="13160" y="15225"/>
                  </a:cubicBezTo>
                  <a:cubicBezTo>
                    <a:pt x="13442" y="17762"/>
                    <a:pt x="15288" y="21870"/>
                    <a:pt x="16916" y="25496"/>
                  </a:cubicBezTo>
                  <a:cubicBezTo>
                    <a:pt x="18367" y="28726"/>
                    <a:pt x="19738" y="31778"/>
                    <a:pt x="19738" y="33090"/>
                  </a:cubicBezTo>
                  <a:cubicBezTo>
                    <a:pt x="19738" y="34681"/>
                    <a:pt x="19154" y="35839"/>
                    <a:pt x="18269" y="37594"/>
                  </a:cubicBezTo>
                  <a:cubicBezTo>
                    <a:pt x="17598" y="38924"/>
                    <a:pt x="16763" y="40581"/>
                    <a:pt x="15895" y="42996"/>
                  </a:cubicBezTo>
                  <a:cubicBezTo>
                    <a:pt x="13496" y="49673"/>
                    <a:pt x="14403" y="62234"/>
                    <a:pt x="14738" y="65926"/>
                  </a:cubicBezTo>
                  <a:cubicBezTo>
                    <a:pt x="15303" y="72120"/>
                    <a:pt x="17062" y="78089"/>
                    <a:pt x="17345" y="79018"/>
                  </a:cubicBezTo>
                  <a:cubicBezTo>
                    <a:pt x="16735" y="79996"/>
                    <a:pt x="12176" y="87305"/>
                    <a:pt x="10131" y="90577"/>
                  </a:cubicBezTo>
                  <a:cubicBezTo>
                    <a:pt x="7956" y="94055"/>
                    <a:pt x="110" y="109217"/>
                    <a:pt x="31" y="109370"/>
                  </a:cubicBezTo>
                  <a:cubicBezTo>
                    <a:pt x="11" y="109410"/>
                    <a:pt x="1" y="109455"/>
                    <a:pt x="1" y="109499"/>
                  </a:cubicBezTo>
                  <a:cubicBezTo>
                    <a:pt x="1" y="109623"/>
                    <a:pt x="69" y="110257"/>
                    <a:pt x="1431" y="110646"/>
                  </a:cubicBezTo>
                  <a:cubicBezTo>
                    <a:pt x="2079" y="110832"/>
                    <a:pt x="2763" y="110877"/>
                    <a:pt x="3286" y="110877"/>
                  </a:cubicBezTo>
                  <a:cubicBezTo>
                    <a:pt x="3311" y="110877"/>
                    <a:pt x="3336" y="110877"/>
                    <a:pt x="3361" y="110877"/>
                  </a:cubicBezTo>
                  <a:cubicBezTo>
                    <a:pt x="3633" y="110877"/>
                    <a:pt x="3905" y="110863"/>
                    <a:pt x="4176" y="110833"/>
                  </a:cubicBezTo>
                  <a:cubicBezTo>
                    <a:pt x="4248" y="110824"/>
                    <a:pt x="4312" y="110788"/>
                    <a:pt x="4358" y="110734"/>
                  </a:cubicBezTo>
                  <a:cubicBezTo>
                    <a:pt x="4509" y="110552"/>
                    <a:pt x="19474" y="92544"/>
                    <a:pt x="22245" y="89513"/>
                  </a:cubicBezTo>
                  <a:cubicBezTo>
                    <a:pt x="25105" y="86385"/>
                    <a:pt x="27745" y="81016"/>
                    <a:pt x="28107" y="78486"/>
                  </a:cubicBezTo>
                  <a:cubicBezTo>
                    <a:pt x="28395" y="76466"/>
                    <a:pt x="28162" y="66301"/>
                    <a:pt x="28061" y="62446"/>
                  </a:cubicBezTo>
                  <a:lnTo>
                    <a:pt x="28061" y="62446"/>
                  </a:lnTo>
                  <a:cubicBezTo>
                    <a:pt x="29092" y="64804"/>
                    <a:pt x="31305" y="69694"/>
                    <a:pt x="33118" y="72544"/>
                  </a:cubicBezTo>
                  <a:cubicBezTo>
                    <a:pt x="35342" y="76039"/>
                    <a:pt x="36929" y="79211"/>
                    <a:pt x="37183" y="79724"/>
                  </a:cubicBezTo>
                  <a:cubicBezTo>
                    <a:pt x="37110" y="80411"/>
                    <a:pt x="36630" y="85207"/>
                    <a:pt x="37199" y="89276"/>
                  </a:cubicBezTo>
                  <a:cubicBezTo>
                    <a:pt x="37500" y="91433"/>
                    <a:pt x="37527" y="96071"/>
                    <a:pt x="37550" y="100162"/>
                  </a:cubicBezTo>
                  <a:cubicBezTo>
                    <a:pt x="37579" y="105234"/>
                    <a:pt x="37614" y="108373"/>
                    <a:pt x="37939" y="108978"/>
                  </a:cubicBezTo>
                  <a:cubicBezTo>
                    <a:pt x="38176" y="109418"/>
                    <a:pt x="38638" y="109700"/>
                    <a:pt x="39274" y="109793"/>
                  </a:cubicBezTo>
                  <a:cubicBezTo>
                    <a:pt x="39434" y="109816"/>
                    <a:pt x="39599" y="109827"/>
                    <a:pt x="39765" y="109827"/>
                  </a:cubicBezTo>
                  <a:cubicBezTo>
                    <a:pt x="40643" y="109827"/>
                    <a:pt x="41554" y="109527"/>
                    <a:pt x="41899" y="109182"/>
                  </a:cubicBezTo>
                  <a:cubicBezTo>
                    <a:pt x="42469" y="108610"/>
                    <a:pt x="42713" y="105638"/>
                    <a:pt x="42755" y="105055"/>
                  </a:cubicBezTo>
                  <a:cubicBezTo>
                    <a:pt x="42765" y="104947"/>
                    <a:pt x="43816" y="94297"/>
                    <a:pt x="44422" y="89357"/>
                  </a:cubicBezTo>
                  <a:cubicBezTo>
                    <a:pt x="44659" y="87431"/>
                    <a:pt x="44958" y="85622"/>
                    <a:pt x="45223" y="84027"/>
                  </a:cubicBezTo>
                  <a:cubicBezTo>
                    <a:pt x="45652" y="81436"/>
                    <a:pt x="45962" y="79564"/>
                    <a:pt x="45728" y="78803"/>
                  </a:cubicBezTo>
                  <a:cubicBezTo>
                    <a:pt x="45615" y="78439"/>
                    <a:pt x="45289" y="76803"/>
                    <a:pt x="44873" y="74729"/>
                  </a:cubicBezTo>
                  <a:cubicBezTo>
                    <a:pt x="43983" y="70288"/>
                    <a:pt x="42640" y="63576"/>
                    <a:pt x="41519" y="59682"/>
                  </a:cubicBezTo>
                  <a:cubicBezTo>
                    <a:pt x="40270" y="55342"/>
                    <a:pt x="37169" y="48350"/>
                    <a:pt x="35119" y="43722"/>
                  </a:cubicBezTo>
                  <a:cubicBezTo>
                    <a:pt x="34439" y="42187"/>
                    <a:pt x="33901" y="40975"/>
                    <a:pt x="33614" y="40267"/>
                  </a:cubicBezTo>
                  <a:cubicBezTo>
                    <a:pt x="32405" y="37290"/>
                    <a:pt x="31906" y="34919"/>
                    <a:pt x="32050" y="34199"/>
                  </a:cubicBezTo>
                  <a:cubicBezTo>
                    <a:pt x="32186" y="33517"/>
                    <a:pt x="34767" y="29457"/>
                    <a:pt x="35870" y="27723"/>
                  </a:cubicBezTo>
                  <a:cubicBezTo>
                    <a:pt x="36128" y="27318"/>
                    <a:pt x="36342" y="26981"/>
                    <a:pt x="36487" y="26749"/>
                  </a:cubicBezTo>
                  <a:cubicBezTo>
                    <a:pt x="37371" y="25334"/>
                    <a:pt x="37808" y="22699"/>
                    <a:pt x="36679" y="20253"/>
                  </a:cubicBezTo>
                  <a:cubicBezTo>
                    <a:pt x="36029" y="18844"/>
                    <a:pt x="36227" y="17075"/>
                    <a:pt x="36402" y="15516"/>
                  </a:cubicBezTo>
                  <a:cubicBezTo>
                    <a:pt x="36500" y="14646"/>
                    <a:pt x="36592" y="13827"/>
                    <a:pt x="36528" y="13152"/>
                  </a:cubicBezTo>
                  <a:cubicBezTo>
                    <a:pt x="36370" y="11483"/>
                    <a:pt x="34390" y="10618"/>
                    <a:pt x="32944" y="9988"/>
                  </a:cubicBezTo>
                  <a:cubicBezTo>
                    <a:pt x="32626" y="9850"/>
                    <a:pt x="32329" y="9720"/>
                    <a:pt x="32075" y="9593"/>
                  </a:cubicBezTo>
                  <a:cubicBezTo>
                    <a:pt x="30767" y="8938"/>
                    <a:pt x="30301" y="7436"/>
                    <a:pt x="30301" y="6247"/>
                  </a:cubicBezTo>
                  <a:cubicBezTo>
                    <a:pt x="30301" y="5006"/>
                    <a:pt x="31060" y="3218"/>
                    <a:pt x="31067" y="3199"/>
                  </a:cubicBezTo>
                  <a:cubicBezTo>
                    <a:pt x="31121" y="3074"/>
                    <a:pt x="31077" y="2928"/>
                    <a:pt x="30964" y="2853"/>
                  </a:cubicBezTo>
                  <a:cubicBezTo>
                    <a:pt x="30516" y="2562"/>
                    <a:pt x="26561" y="1"/>
                    <a:pt x="25370" y="1"/>
                  </a:cubicBezTo>
                  <a:cubicBezTo>
                    <a:pt x="25370" y="1"/>
                    <a:pt x="25369" y="1"/>
                    <a:pt x="2536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9"/>
            <p:cNvSpPr/>
            <p:nvPr/>
          </p:nvSpPr>
          <p:spPr>
            <a:xfrm>
              <a:off x="4471959" y="2414229"/>
              <a:ext cx="34032" cy="79383"/>
            </a:xfrm>
            <a:custGeom>
              <a:rect b="b" l="l" r="r" t="t"/>
              <a:pathLst>
                <a:path extrusionOk="0" h="4166" w="1786">
                  <a:moveTo>
                    <a:pt x="303" y="0"/>
                  </a:moveTo>
                  <a:cubicBezTo>
                    <a:pt x="289" y="0"/>
                    <a:pt x="274" y="1"/>
                    <a:pt x="260" y="3"/>
                  </a:cubicBezTo>
                  <a:cubicBezTo>
                    <a:pt x="107" y="28"/>
                    <a:pt x="1" y="172"/>
                    <a:pt x="27" y="327"/>
                  </a:cubicBezTo>
                  <a:cubicBezTo>
                    <a:pt x="181" y="1341"/>
                    <a:pt x="1150" y="3878"/>
                    <a:pt x="1191" y="3985"/>
                  </a:cubicBezTo>
                  <a:cubicBezTo>
                    <a:pt x="1231" y="4094"/>
                    <a:pt x="1336" y="4166"/>
                    <a:pt x="1453" y="4166"/>
                  </a:cubicBezTo>
                  <a:cubicBezTo>
                    <a:pt x="1650" y="4166"/>
                    <a:pt x="1786" y="3969"/>
                    <a:pt x="1716" y="3785"/>
                  </a:cubicBezTo>
                  <a:cubicBezTo>
                    <a:pt x="1705" y="3759"/>
                    <a:pt x="728" y="1196"/>
                    <a:pt x="581" y="241"/>
                  </a:cubicBezTo>
                  <a:cubicBezTo>
                    <a:pt x="561" y="101"/>
                    <a:pt x="440" y="0"/>
                    <a:pt x="30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4276817" y="2645537"/>
              <a:ext cx="102554" cy="34871"/>
            </a:xfrm>
            <a:custGeom>
              <a:rect b="b" l="l" r="r" t="t"/>
              <a:pathLst>
                <a:path extrusionOk="0" h="1830" w="5382">
                  <a:moveTo>
                    <a:pt x="5061" y="1"/>
                  </a:moveTo>
                  <a:cubicBezTo>
                    <a:pt x="5020" y="1"/>
                    <a:pt x="4979" y="9"/>
                    <a:pt x="4940" y="28"/>
                  </a:cubicBezTo>
                  <a:cubicBezTo>
                    <a:pt x="2779" y="1110"/>
                    <a:pt x="1374" y="1265"/>
                    <a:pt x="744" y="1265"/>
                  </a:cubicBezTo>
                  <a:cubicBezTo>
                    <a:pt x="497" y="1265"/>
                    <a:pt x="369" y="1241"/>
                    <a:pt x="362" y="1240"/>
                  </a:cubicBezTo>
                  <a:cubicBezTo>
                    <a:pt x="344" y="1236"/>
                    <a:pt x="326" y="1235"/>
                    <a:pt x="308" y="1235"/>
                  </a:cubicBezTo>
                  <a:cubicBezTo>
                    <a:pt x="178" y="1235"/>
                    <a:pt x="62" y="1325"/>
                    <a:pt x="32" y="1456"/>
                  </a:cubicBezTo>
                  <a:cubicBezTo>
                    <a:pt x="0" y="1604"/>
                    <a:pt x="94" y="1753"/>
                    <a:pt x="241" y="1790"/>
                  </a:cubicBezTo>
                  <a:cubicBezTo>
                    <a:pt x="263" y="1794"/>
                    <a:pt x="433" y="1829"/>
                    <a:pt x="753" y="1829"/>
                  </a:cubicBezTo>
                  <a:cubicBezTo>
                    <a:pt x="1475" y="1829"/>
                    <a:pt x="2955" y="1648"/>
                    <a:pt x="5192" y="531"/>
                  </a:cubicBezTo>
                  <a:cubicBezTo>
                    <a:pt x="5328" y="460"/>
                    <a:pt x="5382" y="293"/>
                    <a:pt x="5313" y="156"/>
                  </a:cubicBezTo>
                  <a:cubicBezTo>
                    <a:pt x="5264" y="58"/>
                    <a:pt x="5164" y="1"/>
                    <a:pt x="506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3818982" y="2883248"/>
              <a:ext cx="867593" cy="1349551"/>
            </a:xfrm>
            <a:custGeom>
              <a:rect b="b" l="l" r="r" t="t"/>
              <a:pathLst>
                <a:path extrusionOk="0" h="70824" w="45531">
                  <a:moveTo>
                    <a:pt x="17240" y="1"/>
                  </a:moveTo>
                  <a:cubicBezTo>
                    <a:pt x="16809" y="931"/>
                    <a:pt x="16350" y="2009"/>
                    <a:pt x="15879" y="3319"/>
                  </a:cubicBezTo>
                  <a:cubicBezTo>
                    <a:pt x="13862" y="8934"/>
                    <a:pt x="14124" y="19372"/>
                    <a:pt x="14738" y="26128"/>
                  </a:cubicBezTo>
                  <a:cubicBezTo>
                    <a:pt x="15352" y="32882"/>
                    <a:pt x="17371" y="39286"/>
                    <a:pt x="17371" y="39286"/>
                  </a:cubicBezTo>
                  <a:cubicBezTo>
                    <a:pt x="17371" y="39286"/>
                    <a:pt x="12282" y="47444"/>
                    <a:pt x="10090" y="50953"/>
                  </a:cubicBezTo>
                  <a:cubicBezTo>
                    <a:pt x="7897" y="54462"/>
                    <a:pt x="1" y="69727"/>
                    <a:pt x="1" y="69727"/>
                  </a:cubicBezTo>
                  <a:cubicBezTo>
                    <a:pt x="1" y="69727"/>
                    <a:pt x="1" y="70253"/>
                    <a:pt x="1229" y="70605"/>
                  </a:cubicBezTo>
                  <a:cubicBezTo>
                    <a:pt x="1843" y="70780"/>
                    <a:pt x="2501" y="70823"/>
                    <a:pt x="3006" y="70823"/>
                  </a:cubicBezTo>
                  <a:cubicBezTo>
                    <a:pt x="3510" y="70823"/>
                    <a:pt x="3861" y="70780"/>
                    <a:pt x="3861" y="70780"/>
                  </a:cubicBezTo>
                  <a:cubicBezTo>
                    <a:pt x="3861" y="70780"/>
                    <a:pt x="18950" y="52620"/>
                    <a:pt x="21756" y="49550"/>
                  </a:cubicBezTo>
                  <a:cubicBezTo>
                    <a:pt x="24564" y="46479"/>
                    <a:pt x="27196" y="41129"/>
                    <a:pt x="27546" y="38672"/>
                  </a:cubicBezTo>
                  <a:cubicBezTo>
                    <a:pt x="27898" y="36214"/>
                    <a:pt x="27459" y="21215"/>
                    <a:pt x="27459" y="21214"/>
                  </a:cubicBezTo>
                  <a:lnTo>
                    <a:pt x="27459" y="21214"/>
                  </a:lnTo>
                  <a:cubicBezTo>
                    <a:pt x="27459" y="21214"/>
                    <a:pt x="30618" y="28759"/>
                    <a:pt x="33074" y="32619"/>
                  </a:cubicBezTo>
                  <a:cubicBezTo>
                    <a:pt x="35532" y="36478"/>
                    <a:pt x="37191" y="39900"/>
                    <a:pt x="37191" y="39900"/>
                  </a:cubicBezTo>
                  <a:cubicBezTo>
                    <a:pt x="37191" y="39900"/>
                    <a:pt x="36583" y="45076"/>
                    <a:pt x="37197" y="49463"/>
                  </a:cubicBezTo>
                  <a:cubicBezTo>
                    <a:pt x="37811" y="53848"/>
                    <a:pt x="37293" y="67931"/>
                    <a:pt x="37907" y="69072"/>
                  </a:cubicBezTo>
                  <a:cubicBezTo>
                    <a:pt x="38185" y="69587"/>
                    <a:pt x="38821" y="69772"/>
                    <a:pt x="39484" y="69772"/>
                  </a:cubicBezTo>
                  <a:cubicBezTo>
                    <a:pt x="40288" y="69772"/>
                    <a:pt x="41132" y="69499"/>
                    <a:pt x="41421" y="69210"/>
                  </a:cubicBezTo>
                  <a:cubicBezTo>
                    <a:pt x="41947" y="68684"/>
                    <a:pt x="42198" y="65254"/>
                    <a:pt x="42198" y="65254"/>
                  </a:cubicBezTo>
                  <a:cubicBezTo>
                    <a:pt x="42198" y="65254"/>
                    <a:pt x="43250" y="54551"/>
                    <a:pt x="43864" y="49550"/>
                  </a:cubicBezTo>
                  <a:cubicBezTo>
                    <a:pt x="44479" y="44551"/>
                    <a:pt x="45531" y="40251"/>
                    <a:pt x="45181" y="39111"/>
                  </a:cubicBezTo>
                  <a:cubicBezTo>
                    <a:pt x="44829" y="37970"/>
                    <a:pt x="42636" y="25776"/>
                    <a:pt x="40969" y="19986"/>
                  </a:cubicBezTo>
                  <a:cubicBezTo>
                    <a:pt x="39376" y="14453"/>
                    <a:pt x="34661" y="4357"/>
                    <a:pt x="33251" y="1023"/>
                  </a:cubicBezTo>
                  <a:cubicBezTo>
                    <a:pt x="30986" y="1871"/>
                    <a:pt x="28774" y="2193"/>
                    <a:pt x="26723" y="2193"/>
                  </a:cubicBezTo>
                  <a:cubicBezTo>
                    <a:pt x="22649" y="2193"/>
                    <a:pt x="19208" y="926"/>
                    <a:pt x="17240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3813647" y="2877894"/>
              <a:ext cx="875844" cy="1360260"/>
            </a:xfrm>
            <a:custGeom>
              <a:rect b="b" l="l" r="r" t="t"/>
              <a:pathLst>
                <a:path extrusionOk="0" h="71386" w="45964">
                  <a:moveTo>
                    <a:pt x="17657" y="654"/>
                  </a:moveTo>
                  <a:cubicBezTo>
                    <a:pt x="19756" y="1609"/>
                    <a:pt x="23090" y="2759"/>
                    <a:pt x="26989" y="2759"/>
                  </a:cubicBezTo>
                  <a:cubicBezTo>
                    <a:pt x="28999" y="2759"/>
                    <a:pt x="31158" y="2453"/>
                    <a:pt x="33376" y="1659"/>
                  </a:cubicBezTo>
                  <a:cubicBezTo>
                    <a:pt x="33681" y="2372"/>
                    <a:pt x="34108" y="3334"/>
                    <a:pt x="34607" y="4460"/>
                  </a:cubicBezTo>
                  <a:cubicBezTo>
                    <a:pt x="36650" y="9072"/>
                    <a:pt x="39739" y="16040"/>
                    <a:pt x="40979" y="20344"/>
                  </a:cubicBezTo>
                  <a:cubicBezTo>
                    <a:pt x="42093" y="24216"/>
                    <a:pt x="43435" y="30915"/>
                    <a:pt x="44322" y="35347"/>
                  </a:cubicBezTo>
                  <a:cubicBezTo>
                    <a:pt x="44756" y="37516"/>
                    <a:pt x="45071" y="39085"/>
                    <a:pt x="45191" y="39473"/>
                  </a:cubicBezTo>
                  <a:cubicBezTo>
                    <a:pt x="45386" y="40111"/>
                    <a:pt x="45054" y="42118"/>
                    <a:pt x="44669" y="44441"/>
                  </a:cubicBezTo>
                  <a:cubicBezTo>
                    <a:pt x="44403" y="46042"/>
                    <a:pt x="44101" y="47858"/>
                    <a:pt x="43864" y="49796"/>
                  </a:cubicBezTo>
                  <a:cubicBezTo>
                    <a:pt x="43257" y="54742"/>
                    <a:pt x="42207" y="65399"/>
                    <a:pt x="42197" y="65513"/>
                  </a:cubicBezTo>
                  <a:cubicBezTo>
                    <a:pt x="42077" y="67148"/>
                    <a:pt x="41784" y="69007"/>
                    <a:pt x="41501" y="69292"/>
                  </a:cubicBezTo>
                  <a:cubicBezTo>
                    <a:pt x="41278" y="69513"/>
                    <a:pt x="40505" y="69771"/>
                    <a:pt x="39761" y="69771"/>
                  </a:cubicBezTo>
                  <a:cubicBezTo>
                    <a:pt x="39623" y="69771"/>
                    <a:pt x="39486" y="69762"/>
                    <a:pt x="39354" y="69742"/>
                  </a:cubicBezTo>
                  <a:cubicBezTo>
                    <a:pt x="39038" y="69696"/>
                    <a:pt x="38622" y="69567"/>
                    <a:pt x="38434" y="69219"/>
                  </a:cubicBezTo>
                  <a:cubicBezTo>
                    <a:pt x="38157" y="68705"/>
                    <a:pt x="38133" y="64433"/>
                    <a:pt x="38112" y="60665"/>
                  </a:cubicBezTo>
                  <a:cubicBezTo>
                    <a:pt x="38088" y="56556"/>
                    <a:pt x="38062" y="51898"/>
                    <a:pt x="37754" y="49704"/>
                  </a:cubicBezTo>
                  <a:cubicBezTo>
                    <a:pt x="37153" y="45405"/>
                    <a:pt x="37743" y="40264"/>
                    <a:pt x="37750" y="40213"/>
                  </a:cubicBezTo>
                  <a:cubicBezTo>
                    <a:pt x="37756" y="40160"/>
                    <a:pt x="37747" y="40106"/>
                    <a:pt x="37724" y="40057"/>
                  </a:cubicBezTo>
                  <a:cubicBezTo>
                    <a:pt x="37706" y="40023"/>
                    <a:pt x="36027" y="36577"/>
                    <a:pt x="33590" y="32748"/>
                  </a:cubicBezTo>
                  <a:cubicBezTo>
                    <a:pt x="31175" y="28954"/>
                    <a:pt x="28029" y="21461"/>
                    <a:pt x="27999" y="21387"/>
                  </a:cubicBezTo>
                  <a:cubicBezTo>
                    <a:pt x="27953" y="21281"/>
                    <a:pt x="27850" y="21214"/>
                    <a:pt x="27739" y="21214"/>
                  </a:cubicBezTo>
                  <a:cubicBezTo>
                    <a:pt x="27720" y="21214"/>
                    <a:pt x="27699" y="21216"/>
                    <a:pt x="27679" y="21221"/>
                  </a:cubicBezTo>
                  <a:cubicBezTo>
                    <a:pt x="27546" y="21250"/>
                    <a:pt x="27453" y="21368"/>
                    <a:pt x="27458" y="21504"/>
                  </a:cubicBezTo>
                  <a:cubicBezTo>
                    <a:pt x="27462" y="21654"/>
                    <a:pt x="27892" y="36508"/>
                    <a:pt x="27549" y="38913"/>
                  </a:cubicBezTo>
                  <a:cubicBezTo>
                    <a:pt x="27205" y="41314"/>
                    <a:pt x="24579" y="46636"/>
                    <a:pt x="21829" y="49642"/>
                  </a:cubicBezTo>
                  <a:cubicBezTo>
                    <a:pt x="19152" y="52572"/>
                    <a:pt x="5143" y="69416"/>
                    <a:pt x="3998" y="70792"/>
                  </a:cubicBezTo>
                  <a:cubicBezTo>
                    <a:pt x="3861" y="70805"/>
                    <a:pt x="3604" y="70823"/>
                    <a:pt x="3282" y="70823"/>
                  </a:cubicBezTo>
                  <a:cubicBezTo>
                    <a:pt x="2798" y="70823"/>
                    <a:pt x="2169" y="70781"/>
                    <a:pt x="1586" y="70616"/>
                  </a:cubicBezTo>
                  <a:cubicBezTo>
                    <a:pt x="835" y="70400"/>
                    <a:pt x="632" y="70137"/>
                    <a:pt x="580" y="70043"/>
                  </a:cubicBezTo>
                  <a:cubicBezTo>
                    <a:pt x="1249" y="68752"/>
                    <a:pt x="8535" y="54701"/>
                    <a:pt x="10606" y="51383"/>
                  </a:cubicBezTo>
                  <a:cubicBezTo>
                    <a:pt x="12800" y="47873"/>
                    <a:pt x="17889" y="39716"/>
                    <a:pt x="17889" y="39716"/>
                  </a:cubicBezTo>
                  <a:cubicBezTo>
                    <a:pt x="17932" y="39646"/>
                    <a:pt x="17943" y="39559"/>
                    <a:pt x="17918" y="39482"/>
                  </a:cubicBezTo>
                  <a:cubicBezTo>
                    <a:pt x="17897" y="39418"/>
                    <a:pt x="15902" y="33030"/>
                    <a:pt x="15298" y="26382"/>
                  </a:cubicBezTo>
                  <a:cubicBezTo>
                    <a:pt x="14613" y="18836"/>
                    <a:pt x="14547" y="8913"/>
                    <a:pt x="16423" y="3693"/>
                  </a:cubicBezTo>
                  <a:cubicBezTo>
                    <a:pt x="16796" y="2655"/>
                    <a:pt x="17202" y="1657"/>
                    <a:pt x="17657" y="654"/>
                  </a:cubicBezTo>
                  <a:close/>
                  <a:moveTo>
                    <a:pt x="17519" y="1"/>
                  </a:moveTo>
                  <a:cubicBezTo>
                    <a:pt x="17486" y="1"/>
                    <a:pt x="17454" y="6"/>
                    <a:pt x="17423" y="18"/>
                  </a:cubicBezTo>
                  <a:cubicBezTo>
                    <a:pt x="17353" y="44"/>
                    <a:pt x="17296" y="97"/>
                    <a:pt x="17264" y="164"/>
                  </a:cubicBezTo>
                  <a:cubicBezTo>
                    <a:pt x="16754" y="1269"/>
                    <a:pt x="16306" y="2363"/>
                    <a:pt x="15895" y="3505"/>
                  </a:cubicBezTo>
                  <a:cubicBezTo>
                    <a:pt x="13496" y="10182"/>
                    <a:pt x="14403" y="22743"/>
                    <a:pt x="14738" y="26435"/>
                  </a:cubicBezTo>
                  <a:cubicBezTo>
                    <a:pt x="15303" y="32629"/>
                    <a:pt x="17062" y="38598"/>
                    <a:pt x="17345" y="39527"/>
                  </a:cubicBezTo>
                  <a:cubicBezTo>
                    <a:pt x="16735" y="40505"/>
                    <a:pt x="12176" y="47814"/>
                    <a:pt x="10131" y="51086"/>
                  </a:cubicBezTo>
                  <a:cubicBezTo>
                    <a:pt x="7956" y="54564"/>
                    <a:pt x="110" y="69726"/>
                    <a:pt x="31" y="69879"/>
                  </a:cubicBezTo>
                  <a:cubicBezTo>
                    <a:pt x="11" y="69919"/>
                    <a:pt x="1" y="69964"/>
                    <a:pt x="1" y="70008"/>
                  </a:cubicBezTo>
                  <a:cubicBezTo>
                    <a:pt x="1" y="70132"/>
                    <a:pt x="69" y="70766"/>
                    <a:pt x="1433" y="71155"/>
                  </a:cubicBezTo>
                  <a:cubicBezTo>
                    <a:pt x="2079" y="71341"/>
                    <a:pt x="2763" y="71386"/>
                    <a:pt x="3286" y="71386"/>
                  </a:cubicBezTo>
                  <a:cubicBezTo>
                    <a:pt x="3300" y="71386"/>
                    <a:pt x="3313" y="71386"/>
                    <a:pt x="3327" y="71386"/>
                  </a:cubicBezTo>
                  <a:cubicBezTo>
                    <a:pt x="3611" y="71386"/>
                    <a:pt x="3895" y="71371"/>
                    <a:pt x="4178" y="71341"/>
                  </a:cubicBezTo>
                  <a:cubicBezTo>
                    <a:pt x="4249" y="71332"/>
                    <a:pt x="4315" y="71295"/>
                    <a:pt x="4360" y="71242"/>
                  </a:cubicBezTo>
                  <a:cubicBezTo>
                    <a:pt x="4510" y="71059"/>
                    <a:pt x="19477" y="53052"/>
                    <a:pt x="22248" y="50021"/>
                  </a:cubicBezTo>
                  <a:cubicBezTo>
                    <a:pt x="25108" y="46893"/>
                    <a:pt x="27746" y="41524"/>
                    <a:pt x="28108" y="38994"/>
                  </a:cubicBezTo>
                  <a:cubicBezTo>
                    <a:pt x="28397" y="36972"/>
                    <a:pt x="28163" y="26808"/>
                    <a:pt x="28063" y="22953"/>
                  </a:cubicBezTo>
                  <a:lnTo>
                    <a:pt x="28063" y="22953"/>
                  </a:lnTo>
                  <a:cubicBezTo>
                    <a:pt x="29094" y="25312"/>
                    <a:pt x="31306" y="30202"/>
                    <a:pt x="33119" y="33052"/>
                  </a:cubicBezTo>
                  <a:cubicBezTo>
                    <a:pt x="35343" y="36546"/>
                    <a:pt x="36932" y="39718"/>
                    <a:pt x="37185" y="40232"/>
                  </a:cubicBezTo>
                  <a:cubicBezTo>
                    <a:pt x="37111" y="40919"/>
                    <a:pt x="36631" y="45714"/>
                    <a:pt x="37201" y="49783"/>
                  </a:cubicBezTo>
                  <a:cubicBezTo>
                    <a:pt x="37503" y="51940"/>
                    <a:pt x="37530" y="56578"/>
                    <a:pt x="37553" y="60669"/>
                  </a:cubicBezTo>
                  <a:cubicBezTo>
                    <a:pt x="37581" y="65742"/>
                    <a:pt x="37616" y="68880"/>
                    <a:pt x="37941" y="69486"/>
                  </a:cubicBezTo>
                  <a:cubicBezTo>
                    <a:pt x="38179" y="69926"/>
                    <a:pt x="38640" y="70207"/>
                    <a:pt x="39275" y="70301"/>
                  </a:cubicBezTo>
                  <a:cubicBezTo>
                    <a:pt x="39435" y="70324"/>
                    <a:pt x="39600" y="70335"/>
                    <a:pt x="39767" y="70335"/>
                  </a:cubicBezTo>
                  <a:cubicBezTo>
                    <a:pt x="40646" y="70335"/>
                    <a:pt x="41556" y="70034"/>
                    <a:pt x="41901" y="69690"/>
                  </a:cubicBezTo>
                  <a:cubicBezTo>
                    <a:pt x="42471" y="69118"/>
                    <a:pt x="42714" y="66146"/>
                    <a:pt x="42757" y="65562"/>
                  </a:cubicBezTo>
                  <a:cubicBezTo>
                    <a:pt x="42768" y="65454"/>
                    <a:pt x="43817" y="54805"/>
                    <a:pt x="44424" y="49865"/>
                  </a:cubicBezTo>
                  <a:cubicBezTo>
                    <a:pt x="44660" y="47938"/>
                    <a:pt x="44960" y="46130"/>
                    <a:pt x="45224" y="44534"/>
                  </a:cubicBezTo>
                  <a:cubicBezTo>
                    <a:pt x="45653" y="41944"/>
                    <a:pt x="45964" y="40071"/>
                    <a:pt x="45729" y="39310"/>
                  </a:cubicBezTo>
                  <a:cubicBezTo>
                    <a:pt x="45618" y="38947"/>
                    <a:pt x="45290" y="37311"/>
                    <a:pt x="44874" y="35237"/>
                  </a:cubicBezTo>
                  <a:cubicBezTo>
                    <a:pt x="43985" y="30796"/>
                    <a:pt x="42642" y="24084"/>
                    <a:pt x="41520" y="20190"/>
                  </a:cubicBezTo>
                  <a:cubicBezTo>
                    <a:pt x="40270" y="15849"/>
                    <a:pt x="37171" y="8859"/>
                    <a:pt x="35120" y="4234"/>
                  </a:cubicBezTo>
                  <a:cubicBezTo>
                    <a:pt x="34563" y="2977"/>
                    <a:pt x="34096" y="1924"/>
                    <a:pt x="33789" y="1195"/>
                  </a:cubicBezTo>
                  <a:cubicBezTo>
                    <a:pt x="33744" y="1088"/>
                    <a:pt x="33640" y="1023"/>
                    <a:pt x="33531" y="1023"/>
                  </a:cubicBezTo>
                  <a:cubicBezTo>
                    <a:pt x="33498" y="1023"/>
                    <a:pt x="33464" y="1029"/>
                    <a:pt x="33431" y="1042"/>
                  </a:cubicBezTo>
                  <a:cubicBezTo>
                    <a:pt x="31195" y="1879"/>
                    <a:pt x="29014" y="2198"/>
                    <a:pt x="26988" y="2198"/>
                  </a:cubicBezTo>
                  <a:cubicBezTo>
                    <a:pt x="23030" y="2198"/>
                    <a:pt x="19665" y="980"/>
                    <a:pt x="17639" y="28"/>
                  </a:cubicBezTo>
                  <a:cubicBezTo>
                    <a:pt x="17601" y="10"/>
                    <a:pt x="17560" y="1"/>
                    <a:pt x="1751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5055175" y="2964518"/>
              <a:ext cx="217551" cy="233233"/>
            </a:xfrm>
            <a:custGeom>
              <a:rect b="b" l="l" r="r" t="t"/>
              <a:pathLst>
                <a:path extrusionOk="0" h="12240" w="11417">
                  <a:moveTo>
                    <a:pt x="4" y="0"/>
                  </a:moveTo>
                  <a:lnTo>
                    <a:pt x="4" y="9002"/>
                  </a:lnTo>
                  <a:lnTo>
                    <a:pt x="968" y="9002"/>
                  </a:lnTo>
                  <a:lnTo>
                    <a:pt x="968" y="10150"/>
                  </a:lnTo>
                  <a:lnTo>
                    <a:pt x="1" y="10150"/>
                  </a:lnTo>
                  <a:lnTo>
                    <a:pt x="1" y="12240"/>
                  </a:lnTo>
                  <a:lnTo>
                    <a:pt x="3704" y="12240"/>
                  </a:lnTo>
                  <a:lnTo>
                    <a:pt x="3704" y="11538"/>
                  </a:lnTo>
                  <a:lnTo>
                    <a:pt x="7713" y="11538"/>
                  </a:lnTo>
                  <a:lnTo>
                    <a:pt x="7713" y="12240"/>
                  </a:lnTo>
                  <a:lnTo>
                    <a:pt x="11416" y="12240"/>
                  </a:lnTo>
                  <a:lnTo>
                    <a:pt x="11416" y="10150"/>
                  </a:lnTo>
                  <a:lnTo>
                    <a:pt x="10451" y="10150"/>
                  </a:lnTo>
                  <a:lnTo>
                    <a:pt x="10451" y="9002"/>
                  </a:lnTo>
                  <a:lnTo>
                    <a:pt x="11415" y="9002"/>
                  </a:lnTo>
                  <a:lnTo>
                    <a:pt x="114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5049840" y="2959183"/>
              <a:ext cx="228241" cy="243904"/>
            </a:xfrm>
            <a:custGeom>
              <a:rect b="b" l="l" r="r" t="t"/>
              <a:pathLst>
                <a:path extrusionOk="0" h="12800" w="11978">
                  <a:moveTo>
                    <a:pt x="11415" y="562"/>
                  </a:moveTo>
                  <a:lnTo>
                    <a:pt x="11415" y="9000"/>
                  </a:lnTo>
                  <a:lnTo>
                    <a:pt x="10732" y="9000"/>
                  </a:lnTo>
                  <a:cubicBezTo>
                    <a:pt x="10576" y="9000"/>
                    <a:pt x="10451" y="9126"/>
                    <a:pt x="10451" y="9282"/>
                  </a:cubicBezTo>
                  <a:lnTo>
                    <a:pt x="10451" y="10430"/>
                  </a:lnTo>
                  <a:cubicBezTo>
                    <a:pt x="10451" y="10584"/>
                    <a:pt x="10576" y="10711"/>
                    <a:pt x="10732" y="10711"/>
                  </a:cubicBezTo>
                  <a:lnTo>
                    <a:pt x="11416" y="10711"/>
                  </a:lnTo>
                  <a:lnTo>
                    <a:pt x="11416" y="12238"/>
                  </a:lnTo>
                  <a:lnTo>
                    <a:pt x="8276" y="12238"/>
                  </a:lnTo>
                  <a:lnTo>
                    <a:pt x="8275" y="11817"/>
                  </a:lnTo>
                  <a:cubicBezTo>
                    <a:pt x="8275" y="11662"/>
                    <a:pt x="8149" y="11537"/>
                    <a:pt x="7993" y="11537"/>
                  </a:cubicBezTo>
                  <a:lnTo>
                    <a:pt x="3984" y="11537"/>
                  </a:lnTo>
                  <a:cubicBezTo>
                    <a:pt x="3829" y="11537"/>
                    <a:pt x="3702" y="11662"/>
                    <a:pt x="3704" y="11817"/>
                  </a:cubicBezTo>
                  <a:lnTo>
                    <a:pt x="3704" y="12238"/>
                  </a:lnTo>
                  <a:lnTo>
                    <a:pt x="562" y="12238"/>
                  </a:lnTo>
                  <a:lnTo>
                    <a:pt x="562" y="10711"/>
                  </a:lnTo>
                  <a:lnTo>
                    <a:pt x="1248" y="10711"/>
                  </a:lnTo>
                  <a:cubicBezTo>
                    <a:pt x="1402" y="10711"/>
                    <a:pt x="1528" y="10584"/>
                    <a:pt x="1528" y="10430"/>
                  </a:cubicBezTo>
                  <a:lnTo>
                    <a:pt x="1528" y="9282"/>
                  </a:lnTo>
                  <a:cubicBezTo>
                    <a:pt x="1528" y="9126"/>
                    <a:pt x="1402" y="9000"/>
                    <a:pt x="1248" y="9000"/>
                  </a:cubicBezTo>
                  <a:lnTo>
                    <a:pt x="564" y="9000"/>
                  </a:lnTo>
                  <a:lnTo>
                    <a:pt x="564" y="562"/>
                  </a:lnTo>
                  <a:close/>
                  <a:moveTo>
                    <a:pt x="284" y="0"/>
                  </a:moveTo>
                  <a:cubicBezTo>
                    <a:pt x="128" y="0"/>
                    <a:pt x="2" y="126"/>
                    <a:pt x="2" y="280"/>
                  </a:cubicBezTo>
                  <a:lnTo>
                    <a:pt x="2" y="9282"/>
                  </a:lnTo>
                  <a:cubicBezTo>
                    <a:pt x="2" y="9436"/>
                    <a:pt x="128" y="9563"/>
                    <a:pt x="284" y="9563"/>
                  </a:cubicBezTo>
                  <a:lnTo>
                    <a:pt x="966" y="9563"/>
                  </a:lnTo>
                  <a:lnTo>
                    <a:pt x="966" y="10148"/>
                  </a:lnTo>
                  <a:lnTo>
                    <a:pt x="281" y="10148"/>
                  </a:lnTo>
                  <a:cubicBezTo>
                    <a:pt x="126" y="10148"/>
                    <a:pt x="1" y="10275"/>
                    <a:pt x="1" y="10430"/>
                  </a:cubicBezTo>
                  <a:lnTo>
                    <a:pt x="1" y="12520"/>
                  </a:lnTo>
                  <a:cubicBezTo>
                    <a:pt x="1" y="12674"/>
                    <a:pt x="126" y="12800"/>
                    <a:pt x="281" y="12800"/>
                  </a:cubicBezTo>
                  <a:lnTo>
                    <a:pt x="3984" y="12800"/>
                  </a:lnTo>
                  <a:cubicBezTo>
                    <a:pt x="4138" y="12800"/>
                    <a:pt x="4265" y="12674"/>
                    <a:pt x="4265" y="12520"/>
                  </a:cubicBezTo>
                  <a:lnTo>
                    <a:pt x="4265" y="12098"/>
                  </a:lnTo>
                  <a:lnTo>
                    <a:pt x="7713" y="12098"/>
                  </a:lnTo>
                  <a:lnTo>
                    <a:pt x="7713" y="12520"/>
                  </a:lnTo>
                  <a:cubicBezTo>
                    <a:pt x="7713" y="12674"/>
                    <a:pt x="7838" y="12800"/>
                    <a:pt x="7993" y="12800"/>
                  </a:cubicBezTo>
                  <a:lnTo>
                    <a:pt x="11696" y="12800"/>
                  </a:lnTo>
                  <a:cubicBezTo>
                    <a:pt x="11852" y="12800"/>
                    <a:pt x="11978" y="12674"/>
                    <a:pt x="11978" y="12520"/>
                  </a:cubicBezTo>
                  <a:lnTo>
                    <a:pt x="11978" y="10430"/>
                  </a:lnTo>
                  <a:cubicBezTo>
                    <a:pt x="11978" y="10275"/>
                    <a:pt x="11852" y="10148"/>
                    <a:pt x="11696" y="10148"/>
                  </a:cubicBezTo>
                  <a:lnTo>
                    <a:pt x="11012" y="10148"/>
                  </a:lnTo>
                  <a:lnTo>
                    <a:pt x="11012" y="9563"/>
                  </a:lnTo>
                  <a:lnTo>
                    <a:pt x="11696" y="9563"/>
                  </a:lnTo>
                  <a:cubicBezTo>
                    <a:pt x="11851" y="9563"/>
                    <a:pt x="11976" y="9436"/>
                    <a:pt x="11976" y="9282"/>
                  </a:cubicBezTo>
                  <a:lnTo>
                    <a:pt x="11976" y="280"/>
                  </a:lnTo>
                  <a:cubicBezTo>
                    <a:pt x="11976" y="126"/>
                    <a:pt x="11851" y="0"/>
                    <a:pt x="116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4085943" y="2913203"/>
              <a:ext cx="1280229" cy="76601"/>
            </a:xfrm>
            <a:custGeom>
              <a:rect b="b" l="l" r="r" t="t"/>
              <a:pathLst>
                <a:path extrusionOk="0" h="4020" w="67186">
                  <a:moveTo>
                    <a:pt x="1" y="1"/>
                  </a:moveTo>
                  <a:lnTo>
                    <a:pt x="1" y="4019"/>
                  </a:lnTo>
                  <a:lnTo>
                    <a:pt x="67154" y="4019"/>
                  </a:lnTo>
                  <a:cubicBezTo>
                    <a:pt x="67171" y="4019"/>
                    <a:pt x="67186" y="4006"/>
                    <a:pt x="67186" y="3987"/>
                  </a:cubicBezTo>
                  <a:lnTo>
                    <a:pt x="67186" y="35"/>
                  </a:lnTo>
                  <a:cubicBezTo>
                    <a:pt x="67186" y="16"/>
                    <a:pt x="67171" y="1"/>
                    <a:pt x="67154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4080588" y="2907868"/>
              <a:ext cx="1290957" cy="87291"/>
            </a:xfrm>
            <a:custGeom>
              <a:rect b="b" l="l" r="r" t="t"/>
              <a:pathLst>
                <a:path extrusionOk="0" h="4581" w="67749">
                  <a:moveTo>
                    <a:pt x="66465" y="562"/>
                  </a:moveTo>
                  <a:cubicBezTo>
                    <a:pt x="66863" y="562"/>
                    <a:pt x="67185" y="886"/>
                    <a:pt x="67185" y="1284"/>
                  </a:cubicBezTo>
                  <a:lnTo>
                    <a:pt x="67185" y="3297"/>
                  </a:lnTo>
                  <a:cubicBezTo>
                    <a:pt x="67185" y="3695"/>
                    <a:pt x="66863" y="4018"/>
                    <a:pt x="66465" y="4019"/>
                  </a:cubicBezTo>
                  <a:lnTo>
                    <a:pt x="563" y="4019"/>
                  </a:lnTo>
                  <a:lnTo>
                    <a:pt x="563" y="562"/>
                  </a:lnTo>
                  <a:close/>
                  <a:moveTo>
                    <a:pt x="282" y="1"/>
                  </a:moveTo>
                  <a:cubicBezTo>
                    <a:pt x="127" y="1"/>
                    <a:pt x="0" y="126"/>
                    <a:pt x="0" y="282"/>
                  </a:cubicBezTo>
                  <a:lnTo>
                    <a:pt x="0" y="4299"/>
                  </a:lnTo>
                  <a:cubicBezTo>
                    <a:pt x="0" y="4455"/>
                    <a:pt x="127" y="4581"/>
                    <a:pt x="282" y="4581"/>
                  </a:cubicBezTo>
                  <a:lnTo>
                    <a:pt x="66465" y="4581"/>
                  </a:lnTo>
                  <a:cubicBezTo>
                    <a:pt x="67174" y="4581"/>
                    <a:pt x="67747" y="4006"/>
                    <a:pt x="67748" y="3297"/>
                  </a:cubicBezTo>
                  <a:lnTo>
                    <a:pt x="67748" y="1284"/>
                  </a:lnTo>
                  <a:cubicBezTo>
                    <a:pt x="67747" y="576"/>
                    <a:pt x="67174" y="1"/>
                    <a:pt x="6646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4903783" y="2901732"/>
              <a:ext cx="98000" cy="99562"/>
            </a:xfrm>
            <a:custGeom>
              <a:rect b="b" l="l" r="r" t="t"/>
              <a:pathLst>
                <a:path extrusionOk="0" h="5225" w="5143">
                  <a:moveTo>
                    <a:pt x="18" y="1"/>
                  </a:moveTo>
                  <a:cubicBezTo>
                    <a:pt x="7" y="1"/>
                    <a:pt x="0" y="9"/>
                    <a:pt x="0" y="18"/>
                  </a:cubicBezTo>
                  <a:lnTo>
                    <a:pt x="0" y="5206"/>
                  </a:lnTo>
                  <a:cubicBezTo>
                    <a:pt x="0" y="5216"/>
                    <a:pt x="7" y="5225"/>
                    <a:pt x="18" y="5225"/>
                  </a:cubicBezTo>
                  <a:lnTo>
                    <a:pt x="5125" y="5225"/>
                  </a:lnTo>
                  <a:cubicBezTo>
                    <a:pt x="5135" y="5225"/>
                    <a:pt x="5143" y="5216"/>
                    <a:pt x="5143" y="5206"/>
                  </a:cubicBezTo>
                  <a:lnTo>
                    <a:pt x="5143" y="18"/>
                  </a:lnTo>
                  <a:cubicBezTo>
                    <a:pt x="5143" y="9"/>
                    <a:pt x="5135" y="1"/>
                    <a:pt x="5125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4898391" y="2896396"/>
              <a:ext cx="108766" cy="110271"/>
            </a:xfrm>
            <a:custGeom>
              <a:rect b="b" l="l" r="r" t="t"/>
              <a:pathLst>
                <a:path extrusionOk="0" h="5787" w="5708">
                  <a:moveTo>
                    <a:pt x="4871" y="562"/>
                  </a:moveTo>
                  <a:cubicBezTo>
                    <a:pt x="5022" y="562"/>
                    <a:pt x="5144" y="685"/>
                    <a:pt x="5144" y="836"/>
                  </a:cubicBezTo>
                  <a:lnTo>
                    <a:pt x="5144" y="4949"/>
                  </a:lnTo>
                  <a:cubicBezTo>
                    <a:pt x="5144" y="5101"/>
                    <a:pt x="5022" y="5223"/>
                    <a:pt x="4871" y="5223"/>
                  </a:cubicBezTo>
                  <a:lnTo>
                    <a:pt x="837" y="5223"/>
                  </a:lnTo>
                  <a:cubicBezTo>
                    <a:pt x="686" y="5223"/>
                    <a:pt x="563" y="5101"/>
                    <a:pt x="563" y="4949"/>
                  </a:cubicBezTo>
                  <a:lnTo>
                    <a:pt x="563" y="835"/>
                  </a:lnTo>
                  <a:cubicBezTo>
                    <a:pt x="563" y="685"/>
                    <a:pt x="686" y="562"/>
                    <a:pt x="837" y="562"/>
                  </a:cubicBezTo>
                  <a:close/>
                  <a:moveTo>
                    <a:pt x="837" y="1"/>
                  </a:moveTo>
                  <a:cubicBezTo>
                    <a:pt x="375" y="1"/>
                    <a:pt x="2" y="374"/>
                    <a:pt x="0" y="836"/>
                  </a:cubicBezTo>
                  <a:lnTo>
                    <a:pt x="0" y="4951"/>
                  </a:lnTo>
                  <a:cubicBezTo>
                    <a:pt x="2" y="5411"/>
                    <a:pt x="375" y="5785"/>
                    <a:pt x="837" y="5786"/>
                  </a:cubicBezTo>
                  <a:lnTo>
                    <a:pt x="4871" y="5786"/>
                  </a:lnTo>
                  <a:cubicBezTo>
                    <a:pt x="5332" y="5785"/>
                    <a:pt x="5707" y="5411"/>
                    <a:pt x="5707" y="4951"/>
                  </a:cubicBezTo>
                  <a:lnTo>
                    <a:pt x="5707" y="836"/>
                  </a:lnTo>
                  <a:cubicBezTo>
                    <a:pt x="5707" y="374"/>
                    <a:pt x="5332" y="1"/>
                    <a:pt x="48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3729919" y="2752436"/>
              <a:ext cx="398154" cy="398154"/>
            </a:xfrm>
            <a:custGeom>
              <a:rect b="b" l="l" r="r" t="t"/>
              <a:pathLst>
                <a:path extrusionOk="0" h="20895" w="20895">
                  <a:moveTo>
                    <a:pt x="10447" y="1"/>
                  </a:moveTo>
                  <a:cubicBezTo>
                    <a:pt x="7676" y="1"/>
                    <a:pt x="5019" y="1100"/>
                    <a:pt x="3060" y="3061"/>
                  </a:cubicBezTo>
                  <a:cubicBezTo>
                    <a:pt x="1100" y="5019"/>
                    <a:pt x="0" y="7677"/>
                    <a:pt x="0" y="10448"/>
                  </a:cubicBezTo>
                  <a:cubicBezTo>
                    <a:pt x="0" y="13219"/>
                    <a:pt x="1100" y="15876"/>
                    <a:pt x="3060" y="17835"/>
                  </a:cubicBezTo>
                  <a:cubicBezTo>
                    <a:pt x="5019" y="19795"/>
                    <a:pt x="7676" y="20895"/>
                    <a:pt x="10447" y="20895"/>
                  </a:cubicBezTo>
                  <a:cubicBezTo>
                    <a:pt x="13218" y="20895"/>
                    <a:pt x="15876" y="19795"/>
                    <a:pt x="17834" y="17835"/>
                  </a:cubicBezTo>
                  <a:cubicBezTo>
                    <a:pt x="19794" y="15876"/>
                    <a:pt x="20894" y="13219"/>
                    <a:pt x="20894" y="10448"/>
                  </a:cubicBezTo>
                  <a:cubicBezTo>
                    <a:pt x="20894" y="7677"/>
                    <a:pt x="19794" y="5019"/>
                    <a:pt x="17834" y="3061"/>
                  </a:cubicBezTo>
                  <a:cubicBezTo>
                    <a:pt x="15876" y="1100"/>
                    <a:pt x="13218" y="1"/>
                    <a:pt x="1044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3724546" y="2747101"/>
              <a:ext cx="408882" cy="408882"/>
            </a:xfrm>
            <a:custGeom>
              <a:rect b="b" l="l" r="r" t="t"/>
              <a:pathLst>
                <a:path extrusionOk="0" h="21458" w="21458">
                  <a:moveTo>
                    <a:pt x="10729" y="561"/>
                  </a:moveTo>
                  <a:cubicBezTo>
                    <a:pt x="16335" y="561"/>
                    <a:pt x="20896" y="5123"/>
                    <a:pt x="20896" y="10729"/>
                  </a:cubicBezTo>
                  <a:cubicBezTo>
                    <a:pt x="20896" y="16334"/>
                    <a:pt x="16335" y="20895"/>
                    <a:pt x="10729" y="20895"/>
                  </a:cubicBezTo>
                  <a:cubicBezTo>
                    <a:pt x="5123" y="20895"/>
                    <a:pt x="562" y="16334"/>
                    <a:pt x="562" y="10729"/>
                  </a:cubicBezTo>
                  <a:cubicBezTo>
                    <a:pt x="562" y="5123"/>
                    <a:pt x="5123" y="562"/>
                    <a:pt x="10729" y="562"/>
                  </a:cubicBezTo>
                  <a:lnTo>
                    <a:pt x="10729" y="561"/>
                  </a:lnTo>
                  <a:close/>
                  <a:moveTo>
                    <a:pt x="10729" y="1"/>
                  </a:moveTo>
                  <a:cubicBezTo>
                    <a:pt x="4814" y="1"/>
                    <a:pt x="1" y="4814"/>
                    <a:pt x="1" y="10729"/>
                  </a:cubicBezTo>
                  <a:cubicBezTo>
                    <a:pt x="1" y="16645"/>
                    <a:pt x="4814" y="21458"/>
                    <a:pt x="10729" y="21458"/>
                  </a:cubicBezTo>
                  <a:cubicBezTo>
                    <a:pt x="16645" y="21458"/>
                    <a:pt x="21458" y="16643"/>
                    <a:pt x="21458" y="10728"/>
                  </a:cubicBezTo>
                  <a:cubicBezTo>
                    <a:pt x="21458" y="4812"/>
                    <a:pt x="16645" y="1"/>
                    <a:pt x="10729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3848575" y="2819814"/>
              <a:ext cx="160824" cy="263416"/>
            </a:xfrm>
            <a:custGeom>
              <a:rect b="b" l="l" r="r" t="t"/>
              <a:pathLst>
                <a:path extrusionOk="0" h="13824" w="8440">
                  <a:moveTo>
                    <a:pt x="4220" y="0"/>
                  </a:moveTo>
                  <a:cubicBezTo>
                    <a:pt x="1890" y="0"/>
                    <a:pt x="1" y="1664"/>
                    <a:pt x="1" y="3716"/>
                  </a:cubicBezTo>
                  <a:cubicBezTo>
                    <a:pt x="1" y="5077"/>
                    <a:pt x="834" y="6264"/>
                    <a:pt x="2072" y="6912"/>
                  </a:cubicBezTo>
                  <a:cubicBezTo>
                    <a:pt x="834" y="7559"/>
                    <a:pt x="1" y="8745"/>
                    <a:pt x="1" y="10106"/>
                  </a:cubicBezTo>
                  <a:cubicBezTo>
                    <a:pt x="1" y="12159"/>
                    <a:pt x="1890" y="13823"/>
                    <a:pt x="4220" y="13823"/>
                  </a:cubicBezTo>
                  <a:cubicBezTo>
                    <a:pt x="6551" y="13823"/>
                    <a:pt x="8439" y="12159"/>
                    <a:pt x="8439" y="10107"/>
                  </a:cubicBezTo>
                  <a:cubicBezTo>
                    <a:pt x="8439" y="8746"/>
                    <a:pt x="7607" y="7559"/>
                    <a:pt x="6368" y="6912"/>
                  </a:cubicBezTo>
                  <a:cubicBezTo>
                    <a:pt x="7607" y="6266"/>
                    <a:pt x="8439" y="5077"/>
                    <a:pt x="8439" y="3716"/>
                  </a:cubicBezTo>
                  <a:cubicBezTo>
                    <a:pt x="8439" y="1664"/>
                    <a:pt x="6551" y="0"/>
                    <a:pt x="4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3843220" y="2814441"/>
              <a:ext cx="171533" cy="274144"/>
            </a:xfrm>
            <a:custGeom>
              <a:rect b="b" l="l" r="r" t="t"/>
              <a:pathLst>
                <a:path extrusionOk="0" h="14387" w="9002">
                  <a:moveTo>
                    <a:pt x="4501" y="564"/>
                  </a:moveTo>
                  <a:cubicBezTo>
                    <a:pt x="6673" y="564"/>
                    <a:pt x="8439" y="2104"/>
                    <a:pt x="8439" y="3998"/>
                  </a:cubicBezTo>
                  <a:cubicBezTo>
                    <a:pt x="8439" y="5215"/>
                    <a:pt x="7721" y="6316"/>
                    <a:pt x="6518" y="6944"/>
                  </a:cubicBezTo>
                  <a:cubicBezTo>
                    <a:pt x="6317" y="7049"/>
                    <a:pt x="6317" y="7338"/>
                    <a:pt x="6518" y="7443"/>
                  </a:cubicBezTo>
                  <a:cubicBezTo>
                    <a:pt x="7721" y="8072"/>
                    <a:pt x="8439" y="9173"/>
                    <a:pt x="8439" y="10389"/>
                  </a:cubicBezTo>
                  <a:cubicBezTo>
                    <a:pt x="8439" y="12282"/>
                    <a:pt x="6673" y="13824"/>
                    <a:pt x="4501" y="13824"/>
                  </a:cubicBezTo>
                  <a:cubicBezTo>
                    <a:pt x="2330" y="13824"/>
                    <a:pt x="563" y="12282"/>
                    <a:pt x="563" y="10389"/>
                  </a:cubicBezTo>
                  <a:cubicBezTo>
                    <a:pt x="563" y="9173"/>
                    <a:pt x="1281" y="8072"/>
                    <a:pt x="2484" y="7443"/>
                  </a:cubicBezTo>
                  <a:cubicBezTo>
                    <a:pt x="2685" y="7338"/>
                    <a:pt x="2685" y="7049"/>
                    <a:pt x="2484" y="6944"/>
                  </a:cubicBezTo>
                  <a:cubicBezTo>
                    <a:pt x="1281" y="6316"/>
                    <a:pt x="563" y="5215"/>
                    <a:pt x="563" y="3998"/>
                  </a:cubicBezTo>
                  <a:cubicBezTo>
                    <a:pt x="563" y="2104"/>
                    <a:pt x="2330" y="564"/>
                    <a:pt x="4501" y="564"/>
                  </a:cubicBezTo>
                  <a:close/>
                  <a:moveTo>
                    <a:pt x="4501" y="1"/>
                  </a:moveTo>
                  <a:cubicBezTo>
                    <a:pt x="2020" y="1"/>
                    <a:pt x="0" y="1795"/>
                    <a:pt x="0" y="3998"/>
                  </a:cubicBezTo>
                  <a:cubicBezTo>
                    <a:pt x="0" y="5257"/>
                    <a:pt x="681" y="6444"/>
                    <a:pt x="1803" y="7194"/>
                  </a:cubicBezTo>
                  <a:cubicBezTo>
                    <a:pt x="681" y="7943"/>
                    <a:pt x="0" y="9131"/>
                    <a:pt x="0" y="10389"/>
                  </a:cubicBezTo>
                  <a:cubicBezTo>
                    <a:pt x="0" y="12593"/>
                    <a:pt x="2020" y="14387"/>
                    <a:pt x="4501" y="14387"/>
                  </a:cubicBezTo>
                  <a:cubicBezTo>
                    <a:pt x="6982" y="14387"/>
                    <a:pt x="9002" y="12593"/>
                    <a:pt x="9002" y="10389"/>
                  </a:cubicBezTo>
                  <a:cubicBezTo>
                    <a:pt x="9002" y="9131"/>
                    <a:pt x="8322" y="7943"/>
                    <a:pt x="7199" y="7194"/>
                  </a:cubicBezTo>
                  <a:cubicBezTo>
                    <a:pt x="8322" y="6444"/>
                    <a:pt x="9002" y="5257"/>
                    <a:pt x="9002" y="3998"/>
                  </a:cubicBezTo>
                  <a:cubicBezTo>
                    <a:pt x="9002" y="1795"/>
                    <a:pt x="6982" y="1"/>
                    <a:pt x="4501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4744636" y="2935878"/>
              <a:ext cx="144913" cy="81841"/>
            </a:xfrm>
            <a:custGeom>
              <a:rect b="b" l="l" r="r" t="t"/>
              <a:pathLst>
                <a:path extrusionOk="0" h="4295" w="7605">
                  <a:moveTo>
                    <a:pt x="6557" y="1"/>
                  </a:moveTo>
                  <a:cubicBezTo>
                    <a:pt x="6528" y="1"/>
                    <a:pt x="6495" y="5"/>
                    <a:pt x="6459" y="13"/>
                  </a:cubicBezTo>
                  <a:cubicBezTo>
                    <a:pt x="5806" y="157"/>
                    <a:pt x="5444" y="883"/>
                    <a:pt x="5444" y="883"/>
                  </a:cubicBezTo>
                  <a:cubicBezTo>
                    <a:pt x="5444" y="883"/>
                    <a:pt x="5396" y="168"/>
                    <a:pt x="5069" y="168"/>
                  </a:cubicBezTo>
                  <a:cubicBezTo>
                    <a:pt x="4992" y="168"/>
                    <a:pt x="4900" y="207"/>
                    <a:pt x="4791" y="303"/>
                  </a:cubicBezTo>
                  <a:cubicBezTo>
                    <a:pt x="4210" y="811"/>
                    <a:pt x="3774" y="1464"/>
                    <a:pt x="3774" y="1464"/>
                  </a:cubicBezTo>
                  <a:cubicBezTo>
                    <a:pt x="3774" y="1464"/>
                    <a:pt x="3717" y="387"/>
                    <a:pt x="3454" y="387"/>
                  </a:cubicBezTo>
                  <a:cubicBezTo>
                    <a:pt x="3419" y="387"/>
                    <a:pt x="3381" y="405"/>
                    <a:pt x="3339" y="447"/>
                  </a:cubicBezTo>
                  <a:cubicBezTo>
                    <a:pt x="2976" y="811"/>
                    <a:pt x="1598" y="2771"/>
                    <a:pt x="1598" y="2771"/>
                  </a:cubicBezTo>
                  <a:lnTo>
                    <a:pt x="1" y="2917"/>
                  </a:lnTo>
                  <a:cubicBezTo>
                    <a:pt x="1" y="2917"/>
                    <a:pt x="3266" y="4295"/>
                    <a:pt x="4283" y="4295"/>
                  </a:cubicBezTo>
                  <a:cubicBezTo>
                    <a:pt x="5300" y="4295"/>
                    <a:pt x="6460" y="3278"/>
                    <a:pt x="7041" y="2044"/>
                  </a:cubicBezTo>
                  <a:cubicBezTo>
                    <a:pt x="7523" y="1021"/>
                    <a:pt x="7605" y="447"/>
                    <a:pt x="7411" y="447"/>
                  </a:cubicBezTo>
                  <a:cubicBezTo>
                    <a:pt x="7371" y="447"/>
                    <a:pt x="7320" y="471"/>
                    <a:pt x="7258" y="520"/>
                  </a:cubicBezTo>
                  <a:lnTo>
                    <a:pt x="6532" y="1101"/>
                  </a:lnTo>
                  <a:cubicBezTo>
                    <a:pt x="6532" y="1101"/>
                    <a:pt x="7049" y="1"/>
                    <a:pt x="65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4738977" y="2930543"/>
              <a:ext cx="158976" cy="92550"/>
            </a:xfrm>
            <a:custGeom>
              <a:rect b="b" l="l" r="r" t="t"/>
              <a:pathLst>
                <a:path extrusionOk="0" h="4857" w="8343">
                  <a:moveTo>
                    <a:pt x="6787" y="580"/>
                  </a:moveTo>
                  <a:cubicBezTo>
                    <a:pt x="6776" y="730"/>
                    <a:pt x="6689" y="1021"/>
                    <a:pt x="6575" y="1261"/>
                  </a:cubicBezTo>
                  <a:cubicBezTo>
                    <a:pt x="6520" y="1381"/>
                    <a:pt x="6553" y="1521"/>
                    <a:pt x="6655" y="1602"/>
                  </a:cubicBezTo>
                  <a:cubicBezTo>
                    <a:pt x="6707" y="1642"/>
                    <a:pt x="6769" y="1662"/>
                    <a:pt x="6830" y="1662"/>
                  </a:cubicBezTo>
                  <a:cubicBezTo>
                    <a:pt x="6892" y="1662"/>
                    <a:pt x="6954" y="1642"/>
                    <a:pt x="7005" y="1601"/>
                  </a:cubicBezTo>
                  <a:lnTo>
                    <a:pt x="7465" y="1235"/>
                  </a:lnTo>
                  <a:lnTo>
                    <a:pt x="7465" y="1235"/>
                  </a:lnTo>
                  <a:cubicBezTo>
                    <a:pt x="7404" y="1451"/>
                    <a:pt x="7290" y="1766"/>
                    <a:pt x="7083" y="2205"/>
                  </a:cubicBezTo>
                  <a:cubicBezTo>
                    <a:pt x="6523" y="3396"/>
                    <a:pt x="5446" y="4293"/>
                    <a:pt x="4580" y="4293"/>
                  </a:cubicBezTo>
                  <a:cubicBezTo>
                    <a:pt x="4017" y="4293"/>
                    <a:pt x="2583" y="3793"/>
                    <a:pt x="1485" y="3370"/>
                  </a:cubicBezTo>
                  <a:lnTo>
                    <a:pt x="1920" y="3331"/>
                  </a:lnTo>
                  <a:cubicBezTo>
                    <a:pt x="2001" y="3323"/>
                    <a:pt x="2077" y="3280"/>
                    <a:pt x="2124" y="3213"/>
                  </a:cubicBezTo>
                  <a:cubicBezTo>
                    <a:pt x="2456" y="2740"/>
                    <a:pt x="3299" y="1562"/>
                    <a:pt x="3698" y="1082"/>
                  </a:cubicBezTo>
                  <a:cubicBezTo>
                    <a:pt x="3749" y="1305"/>
                    <a:pt x="3779" y="1531"/>
                    <a:pt x="3791" y="1758"/>
                  </a:cubicBezTo>
                  <a:cubicBezTo>
                    <a:pt x="3800" y="1925"/>
                    <a:pt x="3936" y="2026"/>
                    <a:pt x="4074" y="2026"/>
                  </a:cubicBezTo>
                  <a:cubicBezTo>
                    <a:pt x="4161" y="2026"/>
                    <a:pt x="4248" y="1986"/>
                    <a:pt x="4306" y="1900"/>
                  </a:cubicBezTo>
                  <a:cubicBezTo>
                    <a:pt x="4310" y="1894"/>
                    <a:pt x="4726" y="1273"/>
                    <a:pt x="5273" y="794"/>
                  </a:cubicBezTo>
                  <a:cubicBezTo>
                    <a:pt x="5309" y="764"/>
                    <a:pt x="5335" y="746"/>
                    <a:pt x="5344" y="736"/>
                  </a:cubicBezTo>
                  <a:cubicBezTo>
                    <a:pt x="5394" y="808"/>
                    <a:pt x="5449" y="1010"/>
                    <a:pt x="5461" y="1182"/>
                  </a:cubicBezTo>
                  <a:cubicBezTo>
                    <a:pt x="5470" y="1309"/>
                    <a:pt x="5562" y="1414"/>
                    <a:pt x="5685" y="1439"/>
                  </a:cubicBezTo>
                  <a:cubicBezTo>
                    <a:pt x="5704" y="1443"/>
                    <a:pt x="5722" y="1445"/>
                    <a:pt x="5741" y="1445"/>
                  </a:cubicBezTo>
                  <a:cubicBezTo>
                    <a:pt x="5845" y="1445"/>
                    <a:pt x="5943" y="1386"/>
                    <a:pt x="5992" y="1289"/>
                  </a:cubicBezTo>
                  <a:cubicBezTo>
                    <a:pt x="5995" y="1283"/>
                    <a:pt x="6283" y="732"/>
                    <a:pt x="6787" y="580"/>
                  </a:cubicBezTo>
                  <a:close/>
                  <a:moveTo>
                    <a:pt x="6854" y="1"/>
                  </a:moveTo>
                  <a:cubicBezTo>
                    <a:pt x="6807" y="1"/>
                    <a:pt x="6755" y="6"/>
                    <a:pt x="6698" y="19"/>
                  </a:cubicBezTo>
                  <a:cubicBezTo>
                    <a:pt x="6345" y="97"/>
                    <a:pt x="6066" y="309"/>
                    <a:pt x="5866" y="519"/>
                  </a:cubicBezTo>
                  <a:cubicBezTo>
                    <a:pt x="5796" y="383"/>
                    <a:pt x="5697" y="265"/>
                    <a:pt x="5556" y="205"/>
                  </a:cubicBezTo>
                  <a:cubicBezTo>
                    <a:pt x="5504" y="183"/>
                    <a:pt x="5440" y="166"/>
                    <a:pt x="5367" y="166"/>
                  </a:cubicBezTo>
                  <a:cubicBezTo>
                    <a:pt x="5240" y="166"/>
                    <a:pt x="5083" y="216"/>
                    <a:pt x="4904" y="373"/>
                  </a:cubicBezTo>
                  <a:cubicBezTo>
                    <a:pt x="4675" y="574"/>
                    <a:pt x="4462" y="794"/>
                    <a:pt x="4266" y="1029"/>
                  </a:cubicBezTo>
                  <a:cubicBezTo>
                    <a:pt x="4150" y="512"/>
                    <a:pt x="3959" y="440"/>
                    <a:pt x="3887" y="411"/>
                  </a:cubicBezTo>
                  <a:cubicBezTo>
                    <a:pt x="3858" y="400"/>
                    <a:pt x="3810" y="386"/>
                    <a:pt x="3751" y="386"/>
                  </a:cubicBezTo>
                  <a:cubicBezTo>
                    <a:pt x="3664" y="386"/>
                    <a:pt x="3551" y="416"/>
                    <a:pt x="3438" y="529"/>
                  </a:cubicBezTo>
                  <a:cubicBezTo>
                    <a:pt x="3105" y="862"/>
                    <a:pt x="2052" y="2340"/>
                    <a:pt x="1740" y="2782"/>
                  </a:cubicBezTo>
                  <a:lnTo>
                    <a:pt x="273" y="2917"/>
                  </a:lnTo>
                  <a:cubicBezTo>
                    <a:pt x="143" y="2927"/>
                    <a:pt x="40" y="3024"/>
                    <a:pt x="19" y="3153"/>
                  </a:cubicBezTo>
                  <a:cubicBezTo>
                    <a:pt x="0" y="3280"/>
                    <a:pt x="69" y="3405"/>
                    <a:pt x="189" y="3455"/>
                  </a:cubicBezTo>
                  <a:cubicBezTo>
                    <a:pt x="528" y="3598"/>
                    <a:pt x="3537" y="4856"/>
                    <a:pt x="4580" y="4856"/>
                  </a:cubicBezTo>
                  <a:cubicBezTo>
                    <a:pt x="5668" y="4856"/>
                    <a:pt x="6934" y="3841"/>
                    <a:pt x="7592" y="2445"/>
                  </a:cubicBezTo>
                  <a:cubicBezTo>
                    <a:pt x="8343" y="848"/>
                    <a:pt x="8042" y="612"/>
                    <a:pt x="7930" y="523"/>
                  </a:cubicBezTo>
                  <a:cubicBezTo>
                    <a:pt x="7890" y="492"/>
                    <a:pt x="7814" y="446"/>
                    <a:pt x="7708" y="446"/>
                  </a:cubicBezTo>
                  <a:cubicBezTo>
                    <a:pt x="7618" y="446"/>
                    <a:pt x="7508" y="479"/>
                    <a:pt x="7380" y="582"/>
                  </a:cubicBezTo>
                  <a:lnTo>
                    <a:pt x="7348" y="608"/>
                  </a:lnTo>
                  <a:cubicBezTo>
                    <a:pt x="7355" y="442"/>
                    <a:pt x="7325" y="287"/>
                    <a:pt x="7234" y="173"/>
                  </a:cubicBezTo>
                  <a:cubicBezTo>
                    <a:pt x="7177" y="102"/>
                    <a:pt x="7061" y="1"/>
                    <a:pt x="6854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4791664" y="2963756"/>
              <a:ext cx="24924" cy="38758"/>
            </a:xfrm>
            <a:custGeom>
              <a:rect b="b" l="l" r="r" t="t"/>
              <a:pathLst>
                <a:path extrusionOk="0" h="2034" w="1308">
                  <a:moveTo>
                    <a:pt x="1307" y="1"/>
                  </a:moveTo>
                  <a:lnTo>
                    <a:pt x="1" y="2034"/>
                  </a:lnTo>
                  <a:cubicBezTo>
                    <a:pt x="1089" y="1744"/>
                    <a:pt x="1307" y="1"/>
                    <a:pt x="1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4785966" y="2958306"/>
              <a:ext cx="36338" cy="49562"/>
            </a:xfrm>
            <a:custGeom>
              <a:rect b="b" l="l" r="r" t="t"/>
              <a:pathLst>
                <a:path extrusionOk="0" h="2601" w="1907">
                  <a:moveTo>
                    <a:pt x="1606" y="0"/>
                  </a:moveTo>
                  <a:cubicBezTo>
                    <a:pt x="1464" y="0"/>
                    <a:pt x="1341" y="108"/>
                    <a:pt x="1326" y="253"/>
                  </a:cubicBezTo>
                  <a:cubicBezTo>
                    <a:pt x="1325" y="268"/>
                    <a:pt x="1108" y="1812"/>
                    <a:pt x="227" y="2047"/>
                  </a:cubicBezTo>
                  <a:cubicBezTo>
                    <a:pt x="90" y="2084"/>
                    <a:pt x="1" y="2216"/>
                    <a:pt x="20" y="2356"/>
                  </a:cubicBezTo>
                  <a:cubicBezTo>
                    <a:pt x="38" y="2496"/>
                    <a:pt x="157" y="2600"/>
                    <a:pt x="297" y="2600"/>
                  </a:cubicBezTo>
                  <a:cubicBezTo>
                    <a:pt x="298" y="2600"/>
                    <a:pt x="299" y="2600"/>
                    <a:pt x="300" y="2600"/>
                  </a:cubicBezTo>
                  <a:cubicBezTo>
                    <a:pt x="323" y="2600"/>
                    <a:pt x="348" y="2597"/>
                    <a:pt x="371" y="2591"/>
                  </a:cubicBezTo>
                  <a:cubicBezTo>
                    <a:pt x="1628" y="2256"/>
                    <a:pt x="1873" y="401"/>
                    <a:pt x="1884" y="322"/>
                  </a:cubicBezTo>
                  <a:cubicBezTo>
                    <a:pt x="1907" y="166"/>
                    <a:pt x="1796" y="23"/>
                    <a:pt x="1640" y="3"/>
                  </a:cubicBezTo>
                  <a:cubicBezTo>
                    <a:pt x="1628" y="1"/>
                    <a:pt x="1617" y="0"/>
                    <a:pt x="1606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4820704" y="2952704"/>
              <a:ext cx="27668" cy="60881"/>
            </a:xfrm>
            <a:custGeom>
              <a:rect b="b" l="l" r="r" t="t"/>
              <a:pathLst>
                <a:path extrusionOk="0" h="3195" w="1452">
                  <a:moveTo>
                    <a:pt x="1452" y="0"/>
                  </a:moveTo>
                  <a:lnTo>
                    <a:pt x="1" y="3194"/>
                  </a:lnTo>
                  <a:cubicBezTo>
                    <a:pt x="871" y="2758"/>
                    <a:pt x="1452" y="1"/>
                    <a:pt x="1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4814930" y="2947464"/>
              <a:ext cx="39234" cy="71475"/>
            </a:xfrm>
            <a:custGeom>
              <a:rect b="b" l="l" r="r" t="t"/>
              <a:pathLst>
                <a:path extrusionOk="0" h="3751" w="2059">
                  <a:moveTo>
                    <a:pt x="1752" y="1"/>
                  </a:moveTo>
                  <a:cubicBezTo>
                    <a:pt x="1625" y="1"/>
                    <a:pt x="1511" y="88"/>
                    <a:pt x="1481" y="217"/>
                  </a:cubicBezTo>
                  <a:cubicBezTo>
                    <a:pt x="1266" y="1232"/>
                    <a:pt x="724" y="2944"/>
                    <a:pt x="178" y="3219"/>
                  </a:cubicBezTo>
                  <a:cubicBezTo>
                    <a:pt x="62" y="3275"/>
                    <a:pt x="0" y="3407"/>
                    <a:pt x="30" y="3534"/>
                  </a:cubicBezTo>
                  <a:cubicBezTo>
                    <a:pt x="60" y="3661"/>
                    <a:pt x="174" y="3751"/>
                    <a:pt x="304" y="3751"/>
                  </a:cubicBezTo>
                  <a:cubicBezTo>
                    <a:pt x="347" y="3751"/>
                    <a:pt x="390" y="3741"/>
                    <a:pt x="429" y="3720"/>
                  </a:cubicBezTo>
                  <a:cubicBezTo>
                    <a:pt x="1393" y="3238"/>
                    <a:pt x="1968" y="630"/>
                    <a:pt x="2031" y="334"/>
                  </a:cubicBezTo>
                  <a:cubicBezTo>
                    <a:pt x="2058" y="184"/>
                    <a:pt x="1961" y="38"/>
                    <a:pt x="1812" y="7"/>
                  </a:cubicBezTo>
                  <a:cubicBezTo>
                    <a:pt x="1792" y="3"/>
                    <a:pt x="1772" y="1"/>
                    <a:pt x="175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4846961" y="2956877"/>
              <a:ext cx="22180" cy="55317"/>
            </a:xfrm>
            <a:custGeom>
              <a:rect b="b" l="l" r="r" t="t"/>
              <a:pathLst>
                <a:path extrusionOk="0" h="2903" w="1164">
                  <a:moveTo>
                    <a:pt x="1163" y="0"/>
                  </a:moveTo>
                  <a:lnTo>
                    <a:pt x="1" y="2903"/>
                  </a:lnTo>
                  <a:cubicBezTo>
                    <a:pt x="510" y="2176"/>
                    <a:pt x="1163" y="1"/>
                    <a:pt x="11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4840883" y="2951504"/>
              <a:ext cx="34223" cy="66026"/>
            </a:xfrm>
            <a:custGeom>
              <a:rect b="b" l="l" r="r" t="t"/>
              <a:pathLst>
                <a:path extrusionOk="0" h="3465" w="1796">
                  <a:moveTo>
                    <a:pt x="1481" y="0"/>
                  </a:moveTo>
                  <a:cubicBezTo>
                    <a:pt x="1360" y="0"/>
                    <a:pt x="1248" y="79"/>
                    <a:pt x="1213" y="201"/>
                  </a:cubicBezTo>
                  <a:cubicBezTo>
                    <a:pt x="1207" y="222"/>
                    <a:pt x="566" y="2343"/>
                    <a:pt x="90" y="3023"/>
                  </a:cubicBezTo>
                  <a:cubicBezTo>
                    <a:pt x="1" y="3150"/>
                    <a:pt x="31" y="3325"/>
                    <a:pt x="160" y="3414"/>
                  </a:cubicBezTo>
                  <a:cubicBezTo>
                    <a:pt x="206" y="3447"/>
                    <a:pt x="263" y="3465"/>
                    <a:pt x="320" y="3465"/>
                  </a:cubicBezTo>
                  <a:cubicBezTo>
                    <a:pt x="412" y="3465"/>
                    <a:pt x="498" y="3421"/>
                    <a:pt x="550" y="3345"/>
                  </a:cubicBezTo>
                  <a:cubicBezTo>
                    <a:pt x="1078" y="2591"/>
                    <a:pt x="1723" y="453"/>
                    <a:pt x="1751" y="362"/>
                  </a:cubicBezTo>
                  <a:cubicBezTo>
                    <a:pt x="1796" y="214"/>
                    <a:pt x="1711" y="56"/>
                    <a:pt x="1563" y="12"/>
                  </a:cubicBezTo>
                  <a:cubicBezTo>
                    <a:pt x="1535" y="4"/>
                    <a:pt x="1508" y="0"/>
                    <a:pt x="148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4270967" y="2130728"/>
              <a:ext cx="148038" cy="292799"/>
            </a:xfrm>
            <a:custGeom>
              <a:rect b="b" l="l" r="r" t="t"/>
              <a:pathLst>
                <a:path extrusionOk="0" h="15366" w="7769">
                  <a:moveTo>
                    <a:pt x="1370" y="1"/>
                  </a:moveTo>
                  <a:cubicBezTo>
                    <a:pt x="1370" y="1"/>
                    <a:pt x="1984" y="4124"/>
                    <a:pt x="1195" y="5791"/>
                  </a:cubicBezTo>
                  <a:cubicBezTo>
                    <a:pt x="945" y="6320"/>
                    <a:pt x="523" y="6698"/>
                    <a:pt x="1" y="6979"/>
                  </a:cubicBezTo>
                  <a:cubicBezTo>
                    <a:pt x="576" y="8931"/>
                    <a:pt x="2912" y="13287"/>
                    <a:pt x="4185" y="14855"/>
                  </a:cubicBezTo>
                  <a:cubicBezTo>
                    <a:pt x="4473" y="15209"/>
                    <a:pt x="4733" y="15365"/>
                    <a:pt x="4975" y="15365"/>
                  </a:cubicBezTo>
                  <a:cubicBezTo>
                    <a:pt x="6081" y="15365"/>
                    <a:pt x="6780" y="12079"/>
                    <a:pt x="7769" y="9450"/>
                  </a:cubicBezTo>
                  <a:cubicBezTo>
                    <a:pt x="6509" y="8706"/>
                    <a:pt x="6020" y="7220"/>
                    <a:pt x="6020" y="5966"/>
                  </a:cubicBezTo>
                  <a:cubicBezTo>
                    <a:pt x="6020" y="4650"/>
                    <a:pt x="6809" y="2808"/>
                    <a:pt x="6809" y="2808"/>
                  </a:cubicBezTo>
                  <a:cubicBezTo>
                    <a:pt x="6809" y="2808"/>
                    <a:pt x="2511" y="1"/>
                    <a:pt x="1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4265117" y="2125393"/>
              <a:ext cx="159833" cy="303489"/>
            </a:xfrm>
            <a:custGeom>
              <a:rect b="b" l="l" r="r" t="t"/>
              <a:pathLst>
                <a:path extrusionOk="0" h="15927" w="8388">
                  <a:moveTo>
                    <a:pt x="2006" y="618"/>
                  </a:moveTo>
                  <a:lnTo>
                    <a:pt x="2006" y="618"/>
                  </a:lnTo>
                  <a:cubicBezTo>
                    <a:pt x="3018" y="908"/>
                    <a:pt x="5254" y="2218"/>
                    <a:pt x="6769" y="3196"/>
                  </a:cubicBezTo>
                  <a:cubicBezTo>
                    <a:pt x="6556" y="3734"/>
                    <a:pt x="6046" y="5146"/>
                    <a:pt x="6046" y="6244"/>
                  </a:cubicBezTo>
                  <a:cubicBezTo>
                    <a:pt x="6046" y="7445"/>
                    <a:pt x="6495" y="8988"/>
                    <a:pt x="7734" y="9844"/>
                  </a:cubicBezTo>
                  <a:cubicBezTo>
                    <a:pt x="7510" y="10455"/>
                    <a:pt x="7301" y="11092"/>
                    <a:pt x="7097" y="11712"/>
                  </a:cubicBezTo>
                  <a:cubicBezTo>
                    <a:pt x="6556" y="13369"/>
                    <a:pt x="5941" y="15246"/>
                    <a:pt x="5332" y="15358"/>
                  </a:cubicBezTo>
                  <a:cubicBezTo>
                    <a:pt x="5317" y="15361"/>
                    <a:pt x="5302" y="15362"/>
                    <a:pt x="5286" y="15362"/>
                  </a:cubicBezTo>
                  <a:cubicBezTo>
                    <a:pt x="5082" y="15362"/>
                    <a:pt x="4864" y="15148"/>
                    <a:pt x="4711" y="14957"/>
                  </a:cubicBezTo>
                  <a:cubicBezTo>
                    <a:pt x="3487" y="13453"/>
                    <a:pt x="1289" y="9346"/>
                    <a:pt x="643" y="7392"/>
                  </a:cubicBezTo>
                  <a:cubicBezTo>
                    <a:pt x="1160" y="7073"/>
                    <a:pt x="1526" y="6679"/>
                    <a:pt x="1756" y="6189"/>
                  </a:cubicBezTo>
                  <a:cubicBezTo>
                    <a:pt x="2437" y="4752"/>
                    <a:pt x="2140" y="1695"/>
                    <a:pt x="2006" y="618"/>
                  </a:cubicBezTo>
                  <a:close/>
                  <a:moveTo>
                    <a:pt x="1675" y="1"/>
                  </a:moveTo>
                  <a:cubicBezTo>
                    <a:pt x="1504" y="1"/>
                    <a:pt x="1374" y="153"/>
                    <a:pt x="1400" y="323"/>
                  </a:cubicBezTo>
                  <a:cubicBezTo>
                    <a:pt x="1406" y="362"/>
                    <a:pt x="1992" y="4380"/>
                    <a:pt x="1249" y="5951"/>
                  </a:cubicBezTo>
                  <a:cubicBezTo>
                    <a:pt x="1040" y="6389"/>
                    <a:pt x="690" y="6736"/>
                    <a:pt x="174" y="7014"/>
                  </a:cubicBezTo>
                  <a:cubicBezTo>
                    <a:pt x="57" y="7077"/>
                    <a:pt x="0" y="7213"/>
                    <a:pt x="38" y="7341"/>
                  </a:cubicBezTo>
                  <a:cubicBezTo>
                    <a:pt x="611" y="9282"/>
                    <a:pt x="2946" y="13680"/>
                    <a:pt x="4274" y="15313"/>
                  </a:cubicBezTo>
                  <a:cubicBezTo>
                    <a:pt x="4606" y="15721"/>
                    <a:pt x="4944" y="15927"/>
                    <a:pt x="5281" y="15927"/>
                  </a:cubicBezTo>
                  <a:cubicBezTo>
                    <a:pt x="5332" y="15927"/>
                    <a:pt x="5383" y="15923"/>
                    <a:pt x="5434" y="15914"/>
                  </a:cubicBezTo>
                  <a:cubicBezTo>
                    <a:pt x="6371" y="15740"/>
                    <a:pt x="6928" y="14041"/>
                    <a:pt x="7632" y="11890"/>
                  </a:cubicBezTo>
                  <a:cubicBezTo>
                    <a:pt x="7857" y="11205"/>
                    <a:pt x="8089" y="10494"/>
                    <a:pt x="8340" y="9831"/>
                  </a:cubicBezTo>
                  <a:cubicBezTo>
                    <a:pt x="8388" y="9702"/>
                    <a:pt x="8337" y="9559"/>
                    <a:pt x="8219" y="9489"/>
                  </a:cubicBezTo>
                  <a:cubicBezTo>
                    <a:pt x="7031" y="8788"/>
                    <a:pt x="6608" y="7354"/>
                    <a:pt x="6608" y="6247"/>
                  </a:cubicBezTo>
                  <a:cubicBezTo>
                    <a:pt x="6608" y="5006"/>
                    <a:pt x="7367" y="3218"/>
                    <a:pt x="7374" y="3199"/>
                  </a:cubicBezTo>
                  <a:cubicBezTo>
                    <a:pt x="7430" y="3074"/>
                    <a:pt x="7384" y="2928"/>
                    <a:pt x="7271" y="2853"/>
                  </a:cubicBezTo>
                  <a:cubicBezTo>
                    <a:pt x="6823" y="2560"/>
                    <a:pt x="2868" y="1"/>
                    <a:pt x="1677" y="1"/>
                  </a:cubicBezTo>
                  <a:cubicBezTo>
                    <a:pt x="1677" y="1"/>
                    <a:pt x="1676" y="1"/>
                    <a:pt x="1675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3892630" y="2293668"/>
              <a:ext cx="561932" cy="719231"/>
            </a:xfrm>
            <a:custGeom>
              <a:rect b="b" l="l" r="r" t="t"/>
              <a:pathLst>
                <a:path extrusionOk="0" h="37745" w="29490">
                  <a:moveTo>
                    <a:pt x="14359" y="1"/>
                  </a:moveTo>
                  <a:cubicBezTo>
                    <a:pt x="14359" y="1"/>
                    <a:pt x="11024" y="371"/>
                    <a:pt x="9291" y="3708"/>
                  </a:cubicBezTo>
                  <a:cubicBezTo>
                    <a:pt x="7560" y="7046"/>
                    <a:pt x="0" y="22197"/>
                    <a:pt x="645" y="23103"/>
                  </a:cubicBezTo>
                  <a:cubicBezTo>
                    <a:pt x="4320" y="28273"/>
                    <a:pt x="17690" y="31992"/>
                    <a:pt x="19051" y="33351"/>
                  </a:cubicBezTo>
                  <a:cubicBezTo>
                    <a:pt x="20410" y="34710"/>
                    <a:pt x="22146" y="36337"/>
                    <a:pt x="23505" y="37203"/>
                  </a:cubicBezTo>
                  <a:cubicBezTo>
                    <a:pt x="24148" y="37612"/>
                    <a:pt x="25097" y="37745"/>
                    <a:pt x="25970" y="37745"/>
                  </a:cubicBezTo>
                  <a:cubicBezTo>
                    <a:pt x="26941" y="37745"/>
                    <a:pt x="27819" y="37581"/>
                    <a:pt x="28079" y="37451"/>
                  </a:cubicBezTo>
                  <a:cubicBezTo>
                    <a:pt x="28572" y="37203"/>
                    <a:pt x="28944" y="36090"/>
                    <a:pt x="28079" y="36090"/>
                  </a:cubicBezTo>
                  <a:cubicBezTo>
                    <a:pt x="27214" y="36090"/>
                    <a:pt x="26771" y="35466"/>
                    <a:pt x="26647" y="34971"/>
                  </a:cubicBezTo>
                  <a:cubicBezTo>
                    <a:pt x="26621" y="34869"/>
                    <a:pt x="26665" y="34830"/>
                    <a:pt x="26757" y="34830"/>
                  </a:cubicBezTo>
                  <a:cubicBezTo>
                    <a:pt x="27035" y="34830"/>
                    <a:pt x="27753" y="35181"/>
                    <a:pt x="28332" y="35181"/>
                  </a:cubicBezTo>
                  <a:cubicBezTo>
                    <a:pt x="28484" y="35181"/>
                    <a:pt x="28626" y="35156"/>
                    <a:pt x="28748" y="35095"/>
                  </a:cubicBezTo>
                  <a:cubicBezTo>
                    <a:pt x="29489" y="34725"/>
                    <a:pt x="27088" y="33372"/>
                    <a:pt x="26348" y="32753"/>
                  </a:cubicBezTo>
                  <a:cubicBezTo>
                    <a:pt x="25607" y="32136"/>
                    <a:pt x="24988" y="31270"/>
                    <a:pt x="23999" y="31270"/>
                  </a:cubicBezTo>
                  <a:cubicBezTo>
                    <a:pt x="23011" y="31270"/>
                    <a:pt x="21154" y="31248"/>
                    <a:pt x="21154" y="31248"/>
                  </a:cubicBezTo>
                  <a:cubicBezTo>
                    <a:pt x="21154" y="31248"/>
                    <a:pt x="16599" y="27949"/>
                    <a:pt x="13849" y="25493"/>
                  </a:cubicBezTo>
                  <a:cubicBezTo>
                    <a:pt x="10143" y="22185"/>
                    <a:pt x="6876" y="20401"/>
                    <a:pt x="6876" y="20401"/>
                  </a:cubicBezTo>
                  <a:lnTo>
                    <a:pt x="15225" y="6675"/>
                  </a:lnTo>
                  <a:lnTo>
                    <a:pt x="143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3890801" y="2288332"/>
              <a:ext cx="558273" cy="729845"/>
            </a:xfrm>
            <a:custGeom>
              <a:rect b="b" l="l" r="r" t="t"/>
              <a:pathLst>
                <a:path extrusionOk="0" h="38302" w="29298">
                  <a:moveTo>
                    <a:pt x="14455" y="0"/>
                  </a:moveTo>
                  <a:cubicBezTo>
                    <a:pt x="14444" y="0"/>
                    <a:pt x="14434" y="1"/>
                    <a:pt x="14423" y="2"/>
                  </a:cubicBezTo>
                  <a:cubicBezTo>
                    <a:pt x="14281" y="18"/>
                    <a:pt x="10917" y="428"/>
                    <a:pt x="9137" y="3860"/>
                  </a:cubicBezTo>
                  <a:cubicBezTo>
                    <a:pt x="8325" y="5426"/>
                    <a:pt x="5981" y="10083"/>
                    <a:pt x="3919" y="14477"/>
                  </a:cubicBezTo>
                  <a:cubicBezTo>
                    <a:pt x="0" y="22828"/>
                    <a:pt x="333" y="23295"/>
                    <a:pt x="511" y="23546"/>
                  </a:cubicBezTo>
                  <a:cubicBezTo>
                    <a:pt x="3062" y="27132"/>
                    <a:pt x="10112" y="30001"/>
                    <a:pt x="14776" y="31900"/>
                  </a:cubicBezTo>
                  <a:cubicBezTo>
                    <a:pt x="16803" y="32724"/>
                    <a:pt x="18553" y="33437"/>
                    <a:pt x="18947" y="33831"/>
                  </a:cubicBezTo>
                  <a:cubicBezTo>
                    <a:pt x="20817" y="35699"/>
                    <a:pt x="22331" y="37007"/>
                    <a:pt x="23451" y="37721"/>
                  </a:cubicBezTo>
                  <a:cubicBezTo>
                    <a:pt x="24142" y="38160"/>
                    <a:pt x="25135" y="38301"/>
                    <a:pt x="26050" y="38301"/>
                  </a:cubicBezTo>
                  <a:cubicBezTo>
                    <a:pt x="27090" y="38301"/>
                    <a:pt x="28026" y="38119"/>
                    <a:pt x="28299" y="37982"/>
                  </a:cubicBezTo>
                  <a:cubicBezTo>
                    <a:pt x="28745" y="37760"/>
                    <a:pt x="29061" y="37107"/>
                    <a:pt x="28951" y="36638"/>
                  </a:cubicBezTo>
                  <a:cubicBezTo>
                    <a:pt x="28870" y="36296"/>
                    <a:pt x="28580" y="36090"/>
                    <a:pt x="28173" y="36090"/>
                  </a:cubicBezTo>
                  <a:cubicBezTo>
                    <a:pt x="27631" y="36090"/>
                    <a:pt x="27288" y="35785"/>
                    <a:pt x="27116" y="35451"/>
                  </a:cubicBezTo>
                  <a:lnTo>
                    <a:pt x="27116" y="35451"/>
                  </a:lnTo>
                  <a:cubicBezTo>
                    <a:pt x="27176" y="35469"/>
                    <a:pt x="27237" y="35489"/>
                    <a:pt x="27292" y="35505"/>
                  </a:cubicBezTo>
                  <a:cubicBezTo>
                    <a:pt x="27625" y="35610"/>
                    <a:pt x="28041" y="35740"/>
                    <a:pt x="28429" y="35740"/>
                  </a:cubicBezTo>
                  <a:cubicBezTo>
                    <a:pt x="28620" y="35740"/>
                    <a:pt x="28805" y="35708"/>
                    <a:pt x="28970" y="35626"/>
                  </a:cubicBezTo>
                  <a:cubicBezTo>
                    <a:pt x="29209" y="35507"/>
                    <a:pt x="29257" y="35319"/>
                    <a:pt x="29263" y="35216"/>
                  </a:cubicBezTo>
                  <a:cubicBezTo>
                    <a:pt x="29298" y="34728"/>
                    <a:pt x="28590" y="34203"/>
                    <a:pt x="27422" y="33395"/>
                  </a:cubicBezTo>
                  <a:cubicBezTo>
                    <a:pt x="27104" y="33175"/>
                    <a:pt x="26804" y="32968"/>
                    <a:pt x="26623" y="32817"/>
                  </a:cubicBezTo>
                  <a:cubicBezTo>
                    <a:pt x="26457" y="32679"/>
                    <a:pt x="26298" y="32527"/>
                    <a:pt x="26137" y="32377"/>
                  </a:cubicBezTo>
                  <a:cubicBezTo>
                    <a:pt x="25564" y="31831"/>
                    <a:pt x="24969" y="31268"/>
                    <a:pt x="24095" y="31268"/>
                  </a:cubicBezTo>
                  <a:cubicBezTo>
                    <a:pt x="23239" y="31268"/>
                    <a:pt x="21725" y="31254"/>
                    <a:pt x="21343" y="31249"/>
                  </a:cubicBezTo>
                  <a:cubicBezTo>
                    <a:pt x="20750" y="30816"/>
                    <a:pt x="16653" y="27813"/>
                    <a:pt x="14133" y="25564"/>
                  </a:cubicBezTo>
                  <a:cubicBezTo>
                    <a:pt x="11035" y="22799"/>
                    <a:pt x="8208" y="21074"/>
                    <a:pt x="7363" y="20581"/>
                  </a:cubicBezTo>
                  <a:lnTo>
                    <a:pt x="15562" y="7100"/>
                  </a:lnTo>
                  <a:cubicBezTo>
                    <a:pt x="15641" y="6968"/>
                    <a:pt x="15597" y="6797"/>
                    <a:pt x="15466" y="6717"/>
                  </a:cubicBezTo>
                  <a:cubicBezTo>
                    <a:pt x="15420" y="6689"/>
                    <a:pt x="15370" y="6676"/>
                    <a:pt x="15320" y="6676"/>
                  </a:cubicBezTo>
                  <a:cubicBezTo>
                    <a:pt x="15226" y="6676"/>
                    <a:pt x="15134" y="6723"/>
                    <a:pt x="15081" y="6809"/>
                  </a:cubicBezTo>
                  <a:lnTo>
                    <a:pt x="6732" y="20537"/>
                  </a:lnTo>
                  <a:cubicBezTo>
                    <a:pt x="6649" y="20674"/>
                    <a:pt x="6697" y="20852"/>
                    <a:pt x="6837" y="20929"/>
                  </a:cubicBezTo>
                  <a:cubicBezTo>
                    <a:pt x="6871" y="20947"/>
                    <a:pt x="10122" y="22738"/>
                    <a:pt x="13758" y="25983"/>
                  </a:cubicBezTo>
                  <a:cubicBezTo>
                    <a:pt x="16488" y="28420"/>
                    <a:pt x="21040" y="31723"/>
                    <a:pt x="21085" y="31757"/>
                  </a:cubicBezTo>
                  <a:cubicBezTo>
                    <a:pt x="21132" y="31791"/>
                    <a:pt x="21189" y="31810"/>
                    <a:pt x="21247" y="31811"/>
                  </a:cubicBezTo>
                  <a:cubicBezTo>
                    <a:pt x="21247" y="31811"/>
                    <a:pt x="23107" y="31831"/>
                    <a:pt x="24097" y="31831"/>
                  </a:cubicBezTo>
                  <a:cubicBezTo>
                    <a:pt x="24746" y="31831"/>
                    <a:pt x="25234" y="32295"/>
                    <a:pt x="25752" y="32785"/>
                  </a:cubicBezTo>
                  <a:cubicBezTo>
                    <a:pt x="25921" y="32944"/>
                    <a:pt x="26089" y="33103"/>
                    <a:pt x="26264" y="33249"/>
                  </a:cubicBezTo>
                  <a:cubicBezTo>
                    <a:pt x="26465" y="33417"/>
                    <a:pt x="26775" y="33631"/>
                    <a:pt x="27103" y="33859"/>
                  </a:cubicBezTo>
                  <a:cubicBezTo>
                    <a:pt x="27577" y="34185"/>
                    <a:pt x="28534" y="34846"/>
                    <a:pt x="28685" y="35138"/>
                  </a:cubicBezTo>
                  <a:cubicBezTo>
                    <a:pt x="28611" y="35168"/>
                    <a:pt x="28523" y="35180"/>
                    <a:pt x="28426" y="35180"/>
                  </a:cubicBezTo>
                  <a:cubicBezTo>
                    <a:pt x="28130" y="35180"/>
                    <a:pt x="27756" y="35062"/>
                    <a:pt x="27460" y="34970"/>
                  </a:cubicBezTo>
                  <a:cubicBezTo>
                    <a:pt x="27210" y="34891"/>
                    <a:pt x="27010" y="34828"/>
                    <a:pt x="26848" y="34828"/>
                  </a:cubicBezTo>
                  <a:cubicBezTo>
                    <a:pt x="26737" y="34828"/>
                    <a:pt x="26644" y="34858"/>
                    <a:pt x="26566" y="34932"/>
                  </a:cubicBezTo>
                  <a:cubicBezTo>
                    <a:pt x="26508" y="34987"/>
                    <a:pt x="26417" y="35110"/>
                    <a:pt x="26470" y="35320"/>
                  </a:cubicBezTo>
                  <a:cubicBezTo>
                    <a:pt x="26624" y="35934"/>
                    <a:pt x="27163" y="36652"/>
                    <a:pt x="28175" y="36652"/>
                  </a:cubicBezTo>
                  <a:cubicBezTo>
                    <a:pt x="28377" y="36652"/>
                    <a:pt x="28395" y="36727"/>
                    <a:pt x="28405" y="36767"/>
                  </a:cubicBezTo>
                  <a:cubicBezTo>
                    <a:pt x="28455" y="36981"/>
                    <a:pt x="28259" y="37374"/>
                    <a:pt x="28048" y="37479"/>
                  </a:cubicBezTo>
                  <a:cubicBezTo>
                    <a:pt x="27823" y="37591"/>
                    <a:pt x="26986" y="37744"/>
                    <a:pt x="26061" y="37744"/>
                  </a:cubicBezTo>
                  <a:cubicBezTo>
                    <a:pt x="25238" y="37744"/>
                    <a:pt x="24345" y="37623"/>
                    <a:pt x="23753" y="37245"/>
                  </a:cubicBezTo>
                  <a:cubicBezTo>
                    <a:pt x="22668" y="36555"/>
                    <a:pt x="21184" y="35272"/>
                    <a:pt x="19345" y="33433"/>
                  </a:cubicBezTo>
                  <a:cubicBezTo>
                    <a:pt x="18871" y="32959"/>
                    <a:pt x="17242" y="32297"/>
                    <a:pt x="14989" y="31379"/>
                  </a:cubicBezTo>
                  <a:cubicBezTo>
                    <a:pt x="10383" y="29505"/>
                    <a:pt x="3425" y="26674"/>
                    <a:pt x="986" y="23253"/>
                  </a:cubicBezTo>
                  <a:cubicBezTo>
                    <a:pt x="713" y="22192"/>
                    <a:pt x="6557" y="10057"/>
                    <a:pt x="9636" y="4118"/>
                  </a:cubicBezTo>
                  <a:cubicBezTo>
                    <a:pt x="11274" y="962"/>
                    <a:pt x="14454" y="564"/>
                    <a:pt x="14486" y="561"/>
                  </a:cubicBezTo>
                  <a:cubicBezTo>
                    <a:pt x="14640" y="543"/>
                    <a:pt x="14751" y="403"/>
                    <a:pt x="14734" y="250"/>
                  </a:cubicBezTo>
                  <a:cubicBezTo>
                    <a:pt x="14719" y="106"/>
                    <a:pt x="14596" y="0"/>
                    <a:pt x="14455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3898308" y="2547004"/>
              <a:ext cx="556254" cy="465895"/>
            </a:xfrm>
            <a:custGeom>
              <a:rect b="b" l="l" r="r" t="t"/>
              <a:pathLst>
                <a:path extrusionOk="0" h="24450" w="29192">
                  <a:moveTo>
                    <a:pt x="4262" y="1"/>
                  </a:moveTo>
                  <a:cubicBezTo>
                    <a:pt x="2037" y="4688"/>
                    <a:pt x="0" y="9319"/>
                    <a:pt x="347" y="9808"/>
                  </a:cubicBezTo>
                  <a:cubicBezTo>
                    <a:pt x="4022" y="14978"/>
                    <a:pt x="17392" y="18697"/>
                    <a:pt x="18753" y="20056"/>
                  </a:cubicBezTo>
                  <a:cubicBezTo>
                    <a:pt x="20112" y="21415"/>
                    <a:pt x="21848" y="23042"/>
                    <a:pt x="23207" y="23908"/>
                  </a:cubicBezTo>
                  <a:cubicBezTo>
                    <a:pt x="23850" y="24317"/>
                    <a:pt x="24799" y="24450"/>
                    <a:pt x="25672" y="24450"/>
                  </a:cubicBezTo>
                  <a:cubicBezTo>
                    <a:pt x="26643" y="24450"/>
                    <a:pt x="27521" y="24286"/>
                    <a:pt x="27781" y="24156"/>
                  </a:cubicBezTo>
                  <a:cubicBezTo>
                    <a:pt x="28274" y="23908"/>
                    <a:pt x="28646" y="22795"/>
                    <a:pt x="27781" y="22795"/>
                  </a:cubicBezTo>
                  <a:cubicBezTo>
                    <a:pt x="26916" y="22795"/>
                    <a:pt x="26473" y="22171"/>
                    <a:pt x="26349" y="21676"/>
                  </a:cubicBezTo>
                  <a:cubicBezTo>
                    <a:pt x="26323" y="21574"/>
                    <a:pt x="26367" y="21535"/>
                    <a:pt x="26459" y="21535"/>
                  </a:cubicBezTo>
                  <a:cubicBezTo>
                    <a:pt x="26737" y="21535"/>
                    <a:pt x="27455" y="21886"/>
                    <a:pt x="28034" y="21886"/>
                  </a:cubicBezTo>
                  <a:cubicBezTo>
                    <a:pt x="28186" y="21886"/>
                    <a:pt x="28328" y="21861"/>
                    <a:pt x="28450" y="21800"/>
                  </a:cubicBezTo>
                  <a:cubicBezTo>
                    <a:pt x="29191" y="21429"/>
                    <a:pt x="26792" y="20077"/>
                    <a:pt x="26050" y="19458"/>
                  </a:cubicBezTo>
                  <a:cubicBezTo>
                    <a:pt x="25309" y="18840"/>
                    <a:pt x="24690" y="17975"/>
                    <a:pt x="23701" y="17975"/>
                  </a:cubicBezTo>
                  <a:cubicBezTo>
                    <a:pt x="22713" y="17975"/>
                    <a:pt x="20856" y="17953"/>
                    <a:pt x="20856" y="17953"/>
                  </a:cubicBezTo>
                  <a:cubicBezTo>
                    <a:pt x="20856" y="17953"/>
                    <a:pt x="16301" y="14654"/>
                    <a:pt x="13551" y="12198"/>
                  </a:cubicBezTo>
                  <a:cubicBezTo>
                    <a:pt x="9845" y="8890"/>
                    <a:pt x="6578" y="7106"/>
                    <a:pt x="6578" y="7106"/>
                  </a:cubicBezTo>
                  <a:lnTo>
                    <a:pt x="9919" y="1614"/>
                  </a:lnTo>
                  <a:cubicBezTo>
                    <a:pt x="7727" y="240"/>
                    <a:pt x="5424" y="15"/>
                    <a:pt x="42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3890286" y="2541669"/>
              <a:ext cx="558788" cy="476508"/>
            </a:xfrm>
            <a:custGeom>
              <a:rect b="b" l="l" r="r" t="t"/>
              <a:pathLst>
                <a:path extrusionOk="0" h="25007" w="29325">
                  <a:moveTo>
                    <a:pt x="4859" y="567"/>
                  </a:moveTo>
                  <a:cubicBezTo>
                    <a:pt x="6001" y="600"/>
                    <a:pt x="8006" y="845"/>
                    <a:pt x="9955" y="1989"/>
                  </a:cubicBezTo>
                  <a:lnTo>
                    <a:pt x="6761" y="7242"/>
                  </a:lnTo>
                  <a:cubicBezTo>
                    <a:pt x="6676" y="7379"/>
                    <a:pt x="6724" y="7557"/>
                    <a:pt x="6866" y="7634"/>
                  </a:cubicBezTo>
                  <a:cubicBezTo>
                    <a:pt x="6898" y="7652"/>
                    <a:pt x="10146" y="9440"/>
                    <a:pt x="13786" y="12688"/>
                  </a:cubicBezTo>
                  <a:cubicBezTo>
                    <a:pt x="16517" y="15125"/>
                    <a:pt x="21067" y="18428"/>
                    <a:pt x="21112" y="18462"/>
                  </a:cubicBezTo>
                  <a:cubicBezTo>
                    <a:pt x="21160" y="18496"/>
                    <a:pt x="21217" y="18515"/>
                    <a:pt x="21276" y="18516"/>
                  </a:cubicBezTo>
                  <a:cubicBezTo>
                    <a:pt x="21276" y="18516"/>
                    <a:pt x="23134" y="18536"/>
                    <a:pt x="24124" y="18536"/>
                  </a:cubicBezTo>
                  <a:cubicBezTo>
                    <a:pt x="24773" y="18536"/>
                    <a:pt x="25261" y="18999"/>
                    <a:pt x="25781" y="19489"/>
                  </a:cubicBezTo>
                  <a:cubicBezTo>
                    <a:pt x="25948" y="19649"/>
                    <a:pt x="26118" y="19808"/>
                    <a:pt x="26293" y="19954"/>
                  </a:cubicBezTo>
                  <a:cubicBezTo>
                    <a:pt x="26492" y="20122"/>
                    <a:pt x="26803" y="20336"/>
                    <a:pt x="27131" y="20564"/>
                  </a:cubicBezTo>
                  <a:cubicBezTo>
                    <a:pt x="27605" y="20890"/>
                    <a:pt x="28561" y="21551"/>
                    <a:pt x="28712" y="21843"/>
                  </a:cubicBezTo>
                  <a:cubicBezTo>
                    <a:pt x="28638" y="21873"/>
                    <a:pt x="28550" y="21885"/>
                    <a:pt x="28453" y="21885"/>
                  </a:cubicBezTo>
                  <a:cubicBezTo>
                    <a:pt x="28158" y="21885"/>
                    <a:pt x="27783" y="21767"/>
                    <a:pt x="27489" y="21675"/>
                  </a:cubicBezTo>
                  <a:cubicBezTo>
                    <a:pt x="27238" y="21596"/>
                    <a:pt x="27037" y="21533"/>
                    <a:pt x="26876" y="21533"/>
                  </a:cubicBezTo>
                  <a:cubicBezTo>
                    <a:pt x="26765" y="21533"/>
                    <a:pt x="26672" y="21563"/>
                    <a:pt x="26593" y="21637"/>
                  </a:cubicBezTo>
                  <a:cubicBezTo>
                    <a:pt x="26536" y="21692"/>
                    <a:pt x="26446" y="21815"/>
                    <a:pt x="26498" y="22025"/>
                  </a:cubicBezTo>
                  <a:cubicBezTo>
                    <a:pt x="26653" y="22639"/>
                    <a:pt x="27191" y="23357"/>
                    <a:pt x="28202" y="23357"/>
                  </a:cubicBezTo>
                  <a:cubicBezTo>
                    <a:pt x="28406" y="23357"/>
                    <a:pt x="28423" y="23432"/>
                    <a:pt x="28432" y="23472"/>
                  </a:cubicBezTo>
                  <a:cubicBezTo>
                    <a:pt x="28483" y="23686"/>
                    <a:pt x="28286" y="24079"/>
                    <a:pt x="28076" y="24184"/>
                  </a:cubicBezTo>
                  <a:cubicBezTo>
                    <a:pt x="27851" y="24296"/>
                    <a:pt x="27014" y="24449"/>
                    <a:pt x="26089" y="24449"/>
                  </a:cubicBezTo>
                  <a:cubicBezTo>
                    <a:pt x="25266" y="24449"/>
                    <a:pt x="24373" y="24328"/>
                    <a:pt x="23780" y="23950"/>
                  </a:cubicBezTo>
                  <a:cubicBezTo>
                    <a:pt x="22696" y="23260"/>
                    <a:pt x="21213" y="21977"/>
                    <a:pt x="19374" y="20138"/>
                  </a:cubicBezTo>
                  <a:cubicBezTo>
                    <a:pt x="18900" y="19664"/>
                    <a:pt x="17271" y="19002"/>
                    <a:pt x="15016" y="18084"/>
                  </a:cubicBezTo>
                  <a:cubicBezTo>
                    <a:pt x="10411" y="16210"/>
                    <a:pt x="3452" y="13379"/>
                    <a:pt x="1013" y="9958"/>
                  </a:cubicBezTo>
                  <a:cubicBezTo>
                    <a:pt x="964" y="9762"/>
                    <a:pt x="1096" y="8511"/>
                    <a:pt x="4859" y="567"/>
                  </a:cubicBezTo>
                  <a:close/>
                  <a:moveTo>
                    <a:pt x="4686" y="1"/>
                  </a:moveTo>
                  <a:cubicBezTo>
                    <a:pt x="4562" y="13"/>
                    <a:pt x="4476" y="62"/>
                    <a:pt x="4429" y="161"/>
                  </a:cubicBezTo>
                  <a:cubicBezTo>
                    <a:pt x="1" y="9494"/>
                    <a:pt x="350" y="9987"/>
                    <a:pt x="538" y="10251"/>
                  </a:cubicBezTo>
                  <a:cubicBezTo>
                    <a:pt x="3089" y="13837"/>
                    <a:pt x="10139" y="16706"/>
                    <a:pt x="14803" y="18605"/>
                  </a:cubicBezTo>
                  <a:cubicBezTo>
                    <a:pt x="16830" y="19429"/>
                    <a:pt x="18580" y="20142"/>
                    <a:pt x="18974" y="20536"/>
                  </a:cubicBezTo>
                  <a:cubicBezTo>
                    <a:pt x="20844" y="22404"/>
                    <a:pt x="22358" y="23712"/>
                    <a:pt x="23478" y="24426"/>
                  </a:cubicBezTo>
                  <a:cubicBezTo>
                    <a:pt x="24169" y="24865"/>
                    <a:pt x="25162" y="25006"/>
                    <a:pt x="26077" y="25006"/>
                  </a:cubicBezTo>
                  <a:cubicBezTo>
                    <a:pt x="27117" y="25006"/>
                    <a:pt x="28053" y="24824"/>
                    <a:pt x="28326" y="24687"/>
                  </a:cubicBezTo>
                  <a:cubicBezTo>
                    <a:pt x="28772" y="24465"/>
                    <a:pt x="29088" y="23812"/>
                    <a:pt x="28978" y="23343"/>
                  </a:cubicBezTo>
                  <a:cubicBezTo>
                    <a:pt x="28897" y="23001"/>
                    <a:pt x="28606" y="22795"/>
                    <a:pt x="28200" y="22795"/>
                  </a:cubicBezTo>
                  <a:cubicBezTo>
                    <a:pt x="27658" y="22795"/>
                    <a:pt x="27315" y="22490"/>
                    <a:pt x="27143" y="22156"/>
                  </a:cubicBezTo>
                  <a:lnTo>
                    <a:pt x="27143" y="22156"/>
                  </a:lnTo>
                  <a:cubicBezTo>
                    <a:pt x="27203" y="22174"/>
                    <a:pt x="27264" y="22194"/>
                    <a:pt x="27318" y="22210"/>
                  </a:cubicBezTo>
                  <a:cubicBezTo>
                    <a:pt x="27652" y="22315"/>
                    <a:pt x="28068" y="22445"/>
                    <a:pt x="28455" y="22445"/>
                  </a:cubicBezTo>
                  <a:cubicBezTo>
                    <a:pt x="28647" y="22445"/>
                    <a:pt x="28831" y="22413"/>
                    <a:pt x="28995" y="22331"/>
                  </a:cubicBezTo>
                  <a:cubicBezTo>
                    <a:pt x="29236" y="22212"/>
                    <a:pt x="29282" y="22024"/>
                    <a:pt x="29290" y="21921"/>
                  </a:cubicBezTo>
                  <a:cubicBezTo>
                    <a:pt x="29325" y="21433"/>
                    <a:pt x="28617" y="20908"/>
                    <a:pt x="27449" y="20100"/>
                  </a:cubicBezTo>
                  <a:cubicBezTo>
                    <a:pt x="27131" y="19881"/>
                    <a:pt x="26831" y="19673"/>
                    <a:pt x="26650" y="19522"/>
                  </a:cubicBezTo>
                  <a:cubicBezTo>
                    <a:pt x="26484" y="19384"/>
                    <a:pt x="26323" y="19232"/>
                    <a:pt x="26164" y="19080"/>
                  </a:cubicBezTo>
                  <a:cubicBezTo>
                    <a:pt x="25590" y="18536"/>
                    <a:pt x="24995" y="17973"/>
                    <a:pt x="24122" y="17973"/>
                  </a:cubicBezTo>
                  <a:cubicBezTo>
                    <a:pt x="23266" y="17973"/>
                    <a:pt x="21752" y="17957"/>
                    <a:pt x="21369" y="17954"/>
                  </a:cubicBezTo>
                  <a:cubicBezTo>
                    <a:pt x="20777" y="17521"/>
                    <a:pt x="16680" y="14518"/>
                    <a:pt x="14160" y="12268"/>
                  </a:cubicBezTo>
                  <a:cubicBezTo>
                    <a:pt x="11062" y="9504"/>
                    <a:pt x="8235" y="7779"/>
                    <a:pt x="7390" y="7286"/>
                  </a:cubicBezTo>
                  <a:lnTo>
                    <a:pt x="10581" y="2040"/>
                  </a:lnTo>
                  <a:cubicBezTo>
                    <a:pt x="10659" y="1909"/>
                    <a:pt x="10619" y="1736"/>
                    <a:pt x="10489" y="1655"/>
                  </a:cubicBezTo>
                  <a:cubicBezTo>
                    <a:pt x="8246" y="250"/>
                    <a:pt x="5889" y="15"/>
                    <a:pt x="4686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4220147" y="1881641"/>
              <a:ext cx="299278" cy="334987"/>
            </a:xfrm>
            <a:custGeom>
              <a:rect b="b" l="l" r="r" t="t"/>
              <a:pathLst>
                <a:path extrusionOk="0" h="17580" w="15706">
                  <a:moveTo>
                    <a:pt x="12548" y="1"/>
                  </a:moveTo>
                  <a:lnTo>
                    <a:pt x="12532" y="12"/>
                  </a:lnTo>
                  <a:cubicBezTo>
                    <a:pt x="11458" y="1872"/>
                    <a:pt x="8354" y="2973"/>
                    <a:pt x="6979" y="3396"/>
                  </a:cubicBezTo>
                  <a:cubicBezTo>
                    <a:pt x="5468" y="3861"/>
                    <a:pt x="7676" y="4907"/>
                    <a:pt x="7444" y="6303"/>
                  </a:cubicBezTo>
                  <a:cubicBezTo>
                    <a:pt x="7211" y="7698"/>
                    <a:pt x="4189" y="8512"/>
                    <a:pt x="4189" y="8512"/>
                  </a:cubicBezTo>
                  <a:cubicBezTo>
                    <a:pt x="4189" y="8512"/>
                    <a:pt x="3324" y="6653"/>
                    <a:pt x="2096" y="6653"/>
                  </a:cubicBezTo>
                  <a:cubicBezTo>
                    <a:pt x="868" y="6653"/>
                    <a:pt x="0" y="9462"/>
                    <a:pt x="702" y="10955"/>
                  </a:cubicBezTo>
                  <a:cubicBezTo>
                    <a:pt x="1184" y="11981"/>
                    <a:pt x="2041" y="12142"/>
                    <a:pt x="2530" y="12142"/>
                  </a:cubicBezTo>
                  <a:cubicBezTo>
                    <a:pt x="2751" y="12142"/>
                    <a:pt x="2897" y="12109"/>
                    <a:pt x="2897" y="12109"/>
                  </a:cubicBezTo>
                  <a:lnTo>
                    <a:pt x="2897" y="12109"/>
                  </a:lnTo>
                  <a:cubicBezTo>
                    <a:pt x="2897" y="12109"/>
                    <a:pt x="2809" y="14740"/>
                    <a:pt x="4476" y="15529"/>
                  </a:cubicBezTo>
                  <a:cubicBezTo>
                    <a:pt x="6143" y="16319"/>
                    <a:pt x="8951" y="17372"/>
                    <a:pt x="10003" y="17547"/>
                  </a:cubicBezTo>
                  <a:cubicBezTo>
                    <a:pt x="10130" y="17568"/>
                    <a:pt x="10258" y="17579"/>
                    <a:pt x="10384" y="17579"/>
                  </a:cubicBezTo>
                  <a:cubicBezTo>
                    <a:pt x="11302" y="17579"/>
                    <a:pt x="12162" y="17005"/>
                    <a:pt x="12548" y="15618"/>
                  </a:cubicBezTo>
                  <a:cubicBezTo>
                    <a:pt x="12985" y="14038"/>
                    <a:pt x="13249" y="10792"/>
                    <a:pt x="13249" y="10792"/>
                  </a:cubicBezTo>
                  <a:cubicBezTo>
                    <a:pt x="13249" y="10792"/>
                    <a:pt x="14829" y="9740"/>
                    <a:pt x="15266" y="9126"/>
                  </a:cubicBezTo>
                  <a:cubicBezTo>
                    <a:pt x="15705" y="8512"/>
                    <a:pt x="14126" y="7897"/>
                    <a:pt x="13688" y="7020"/>
                  </a:cubicBezTo>
                  <a:cubicBezTo>
                    <a:pt x="13249" y="6142"/>
                    <a:pt x="13249" y="5441"/>
                    <a:pt x="13424" y="4211"/>
                  </a:cubicBezTo>
                  <a:cubicBezTo>
                    <a:pt x="13601" y="2983"/>
                    <a:pt x="12548" y="1"/>
                    <a:pt x="12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4218337" y="1876439"/>
              <a:ext cx="304842" cy="345581"/>
            </a:xfrm>
            <a:custGeom>
              <a:rect b="b" l="l" r="r" t="t"/>
              <a:pathLst>
                <a:path extrusionOk="0" h="18136" w="15998">
                  <a:moveTo>
                    <a:pt x="12552" y="892"/>
                  </a:moveTo>
                  <a:cubicBezTo>
                    <a:pt x="12880" y="1920"/>
                    <a:pt x="13354" y="3654"/>
                    <a:pt x="13242" y="4446"/>
                  </a:cubicBezTo>
                  <a:cubicBezTo>
                    <a:pt x="13061" y="5706"/>
                    <a:pt x="13058" y="6473"/>
                    <a:pt x="13532" y="7419"/>
                  </a:cubicBezTo>
                  <a:cubicBezTo>
                    <a:pt x="13741" y="7839"/>
                    <a:pt x="14156" y="8186"/>
                    <a:pt x="14523" y="8492"/>
                  </a:cubicBezTo>
                  <a:cubicBezTo>
                    <a:pt x="14927" y="8830"/>
                    <a:pt x="15228" y="9100"/>
                    <a:pt x="15134" y="9234"/>
                  </a:cubicBezTo>
                  <a:cubicBezTo>
                    <a:pt x="14798" y="9704"/>
                    <a:pt x="13615" y="10545"/>
                    <a:pt x="13188" y="10831"/>
                  </a:cubicBezTo>
                  <a:cubicBezTo>
                    <a:pt x="13117" y="10879"/>
                    <a:pt x="13071" y="10957"/>
                    <a:pt x="13064" y="11043"/>
                  </a:cubicBezTo>
                  <a:cubicBezTo>
                    <a:pt x="13061" y="11075"/>
                    <a:pt x="12797" y="14281"/>
                    <a:pt x="12371" y="15815"/>
                  </a:cubicBezTo>
                  <a:cubicBezTo>
                    <a:pt x="12056" y="16949"/>
                    <a:pt x="11379" y="17572"/>
                    <a:pt x="10487" y="17572"/>
                  </a:cubicBezTo>
                  <a:cubicBezTo>
                    <a:pt x="10376" y="17572"/>
                    <a:pt x="10262" y="17563"/>
                    <a:pt x="10144" y="17543"/>
                  </a:cubicBezTo>
                  <a:cubicBezTo>
                    <a:pt x="9112" y="17371"/>
                    <a:pt x="6284" y="16302"/>
                    <a:pt x="4691" y="15548"/>
                  </a:cubicBezTo>
                  <a:cubicBezTo>
                    <a:pt x="3214" y="14848"/>
                    <a:pt x="3273" y="12414"/>
                    <a:pt x="3273" y="12390"/>
                  </a:cubicBezTo>
                  <a:cubicBezTo>
                    <a:pt x="3278" y="12231"/>
                    <a:pt x="3149" y="12100"/>
                    <a:pt x="2990" y="12100"/>
                  </a:cubicBezTo>
                  <a:cubicBezTo>
                    <a:pt x="2972" y="12100"/>
                    <a:pt x="2951" y="12102"/>
                    <a:pt x="2931" y="12106"/>
                  </a:cubicBezTo>
                  <a:cubicBezTo>
                    <a:pt x="2915" y="12109"/>
                    <a:pt x="2796" y="12134"/>
                    <a:pt x="2621" y="12134"/>
                  </a:cubicBezTo>
                  <a:cubicBezTo>
                    <a:pt x="2205" y="12134"/>
                    <a:pt x="1469" y="11996"/>
                    <a:pt x="1051" y="11107"/>
                  </a:cubicBezTo>
                  <a:cubicBezTo>
                    <a:pt x="606" y="10162"/>
                    <a:pt x="871" y="8636"/>
                    <a:pt x="1399" y="7805"/>
                  </a:cubicBezTo>
                  <a:cubicBezTo>
                    <a:pt x="1541" y="7582"/>
                    <a:pt x="1832" y="7207"/>
                    <a:pt x="2191" y="7207"/>
                  </a:cubicBezTo>
                  <a:cubicBezTo>
                    <a:pt x="3049" y="7207"/>
                    <a:pt x="3809" y="8432"/>
                    <a:pt x="4029" y="8905"/>
                  </a:cubicBezTo>
                  <a:cubicBezTo>
                    <a:pt x="4076" y="9005"/>
                    <a:pt x="4176" y="9067"/>
                    <a:pt x="4283" y="9067"/>
                  </a:cubicBezTo>
                  <a:cubicBezTo>
                    <a:pt x="4307" y="9067"/>
                    <a:pt x="4332" y="9063"/>
                    <a:pt x="4357" y="9056"/>
                  </a:cubicBezTo>
                  <a:cubicBezTo>
                    <a:pt x="4685" y="8969"/>
                    <a:pt x="7561" y="8152"/>
                    <a:pt x="7817" y="6622"/>
                  </a:cubicBezTo>
                  <a:cubicBezTo>
                    <a:pt x="7939" y="5887"/>
                    <a:pt x="7512" y="5270"/>
                    <a:pt x="7169" y="4774"/>
                  </a:cubicBezTo>
                  <a:cubicBezTo>
                    <a:pt x="7009" y="4544"/>
                    <a:pt x="6790" y="4227"/>
                    <a:pt x="6826" y="4121"/>
                  </a:cubicBezTo>
                  <a:cubicBezTo>
                    <a:pt x="6829" y="4112"/>
                    <a:pt x="6866" y="4029"/>
                    <a:pt x="7157" y="3939"/>
                  </a:cubicBezTo>
                  <a:cubicBezTo>
                    <a:pt x="8687" y="3469"/>
                    <a:pt x="11296" y="2476"/>
                    <a:pt x="12552" y="892"/>
                  </a:cubicBezTo>
                  <a:close/>
                  <a:moveTo>
                    <a:pt x="12638" y="0"/>
                  </a:moveTo>
                  <a:cubicBezTo>
                    <a:pt x="12571" y="0"/>
                    <a:pt x="12505" y="22"/>
                    <a:pt x="12451" y="65"/>
                  </a:cubicBezTo>
                  <a:cubicBezTo>
                    <a:pt x="12424" y="87"/>
                    <a:pt x="12400" y="115"/>
                    <a:pt x="12383" y="145"/>
                  </a:cubicBezTo>
                  <a:cubicBezTo>
                    <a:pt x="11409" y="1834"/>
                    <a:pt x="8587" y="2910"/>
                    <a:pt x="6992" y="3400"/>
                  </a:cubicBezTo>
                  <a:cubicBezTo>
                    <a:pt x="6606" y="3519"/>
                    <a:pt x="6378" y="3694"/>
                    <a:pt x="6295" y="3937"/>
                  </a:cubicBezTo>
                  <a:cubicBezTo>
                    <a:pt x="6166" y="4312"/>
                    <a:pt x="6428" y="4693"/>
                    <a:pt x="6707" y="5094"/>
                  </a:cubicBezTo>
                  <a:cubicBezTo>
                    <a:pt x="7007" y="5527"/>
                    <a:pt x="7348" y="6018"/>
                    <a:pt x="7262" y="6529"/>
                  </a:cubicBezTo>
                  <a:cubicBezTo>
                    <a:pt x="7111" y="7445"/>
                    <a:pt x="5331" y="8173"/>
                    <a:pt x="4429" y="8450"/>
                  </a:cubicBezTo>
                  <a:cubicBezTo>
                    <a:pt x="4143" y="7926"/>
                    <a:pt x="3323" y="6643"/>
                    <a:pt x="2191" y="6643"/>
                  </a:cubicBezTo>
                  <a:cubicBezTo>
                    <a:pt x="1720" y="6643"/>
                    <a:pt x="1283" y="6940"/>
                    <a:pt x="925" y="7503"/>
                  </a:cubicBezTo>
                  <a:cubicBezTo>
                    <a:pt x="320" y="8455"/>
                    <a:pt x="1" y="10197"/>
                    <a:pt x="542" y="11346"/>
                  </a:cubicBezTo>
                  <a:cubicBezTo>
                    <a:pt x="1046" y="12417"/>
                    <a:pt x="1973" y="12699"/>
                    <a:pt x="2623" y="12699"/>
                  </a:cubicBezTo>
                  <a:cubicBezTo>
                    <a:pt x="2655" y="12699"/>
                    <a:pt x="2686" y="12698"/>
                    <a:pt x="2716" y="12697"/>
                  </a:cubicBezTo>
                  <a:cubicBezTo>
                    <a:pt x="2751" y="13465"/>
                    <a:pt x="2989" y="15363"/>
                    <a:pt x="4450" y="16055"/>
                  </a:cubicBezTo>
                  <a:cubicBezTo>
                    <a:pt x="6085" y="16830"/>
                    <a:pt x="8948" y="17912"/>
                    <a:pt x="10051" y="18097"/>
                  </a:cubicBezTo>
                  <a:cubicBezTo>
                    <a:pt x="10198" y="18122"/>
                    <a:pt x="10348" y="18134"/>
                    <a:pt x="10497" y="18135"/>
                  </a:cubicBezTo>
                  <a:cubicBezTo>
                    <a:pt x="11642" y="18135"/>
                    <a:pt x="12527" y="17351"/>
                    <a:pt x="12914" y="15964"/>
                  </a:cubicBezTo>
                  <a:cubicBezTo>
                    <a:pt x="13309" y="14542"/>
                    <a:pt x="13558" y="11860"/>
                    <a:pt x="13614" y="11221"/>
                  </a:cubicBezTo>
                  <a:cubicBezTo>
                    <a:pt x="13992" y="10963"/>
                    <a:pt x="15195" y="10115"/>
                    <a:pt x="15592" y="9560"/>
                  </a:cubicBezTo>
                  <a:cubicBezTo>
                    <a:pt x="15997" y="8991"/>
                    <a:pt x="15406" y="8496"/>
                    <a:pt x="14884" y="8059"/>
                  </a:cubicBezTo>
                  <a:cubicBezTo>
                    <a:pt x="14560" y="7787"/>
                    <a:pt x="14193" y="7481"/>
                    <a:pt x="14035" y="7166"/>
                  </a:cubicBezTo>
                  <a:cubicBezTo>
                    <a:pt x="13626" y="6349"/>
                    <a:pt x="13631" y="5690"/>
                    <a:pt x="13798" y="4523"/>
                  </a:cubicBezTo>
                  <a:cubicBezTo>
                    <a:pt x="13981" y="3243"/>
                    <a:pt x="12952" y="304"/>
                    <a:pt x="12908" y="180"/>
                  </a:cubicBezTo>
                  <a:cubicBezTo>
                    <a:pt x="12877" y="94"/>
                    <a:pt x="12800" y="34"/>
                    <a:pt x="12713" y="10"/>
                  </a:cubicBezTo>
                  <a:cubicBezTo>
                    <a:pt x="12688" y="3"/>
                    <a:pt x="12663" y="0"/>
                    <a:pt x="12638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4435088" y="1999535"/>
              <a:ext cx="13319" cy="33251"/>
            </a:xfrm>
            <a:custGeom>
              <a:rect b="b" l="l" r="r" t="t"/>
              <a:pathLst>
                <a:path extrusionOk="0" h="1745" w="699">
                  <a:moveTo>
                    <a:pt x="350" y="0"/>
                  </a:moveTo>
                  <a:cubicBezTo>
                    <a:pt x="158" y="0"/>
                    <a:pt x="0" y="391"/>
                    <a:pt x="0" y="872"/>
                  </a:cubicBezTo>
                  <a:cubicBezTo>
                    <a:pt x="0" y="1354"/>
                    <a:pt x="156" y="1745"/>
                    <a:pt x="350" y="1745"/>
                  </a:cubicBezTo>
                  <a:cubicBezTo>
                    <a:pt x="543" y="1745"/>
                    <a:pt x="699" y="1354"/>
                    <a:pt x="699" y="872"/>
                  </a:cubicBezTo>
                  <a:cubicBezTo>
                    <a:pt x="699" y="391"/>
                    <a:pt x="543" y="0"/>
                    <a:pt x="350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4412507" y="1966951"/>
              <a:ext cx="43998" cy="26868"/>
            </a:xfrm>
            <a:custGeom>
              <a:rect b="b" l="l" r="r" t="t"/>
              <a:pathLst>
                <a:path extrusionOk="0" h="1410" w="2309">
                  <a:moveTo>
                    <a:pt x="1783" y="0"/>
                  </a:moveTo>
                  <a:cubicBezTo>
                    <a:pt x="1021" y="0"/>
                    <a:pt x="257" y="835"/>
                    <a:pt x="163" y="942"/>
                  </a:cubicBezTo>
                  <a:cubicBezTo>
                    <a:pt x="1" y="1124"/>
                    <a:pt x="129" y="1410"/>
                    <a:pt x="371" y="1410"/>
                  </a:cubicBezTo>
                  <a:cubicBezTo>
                    <a:pt x="452" y="1410"/>
                    <a:pt x="529" y="1376"/>
                    <a:pt x="581" y="1317"/>
                  </a:cubicBezTo>
                  <a:cubicBezTo>
                    <a:pt x="771" y="1103"/>
                    <a:pt x="1359" y="562"/>
                    <a:pt x="1781" y="562"/>
                  </a:cubicBezTo>
                  <a:cubicBezTo>
                    <a:pt x="1826" y="562"/>
                    <a:pt x="1869" y="568"/>
                    <a:pt x="1910" y="581"/>
                  </a:cubicBezTo>
                  <a:cubicBezTo>
                    <a:pt x="1938" y="590"/>
                    <a:pt x="1966" y="594"/>
                    <a:pt x="1994" y="594"/>
                  </a:cubicBezTo>
                  <a:cubicBezTo>
                    <a:pt x="2111" y="594"/>
                    <a:pt x="2221" y="520"/>
                    <a:pt x="2260" y="402"/>
                  </a:cubicBezTo>
                  <a:cubicBezTo>
                    <a:pt x="2308" y="258"/>
                    <a:pt x="2232" y="100"/>
                    <a:pt x="2088" y="49"/>
                  </a:cubicBezTo>
                  <a:cubicBezTo>
                    <a:pt x="1987" y="15"/>
                    <a:pt x="1885" y="0"/>
                    <a:pt x="1783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4398121" y="2109368"/>
              <a:ext cx="58537" cy="23800"/>
            </a:xfrm>
            <a:custGeom>
              <a:rect b="b" l="l" r="r" t="t"/>
              <a:pathLst>
                <a:path extrusionOk="0" h="1249" w="3072">
                  <a:moveTo>
                    <a:pt x="312" y="1"/>
                  </a:moveTo>
                  <a:cubicBezTo>
                    <a:pt x="236" y="1"/>
                    <a:pt x="159" y="32"/>
                    <a:pt x="104" y="93"/>
                  </a:cubicBezTo>
                  <a:cubicBezTo>
                    <a:pt x="0" y="209"/>
                    <a:pt x="11" y="387"/>
                    <a:pt x="126" y="490"/>
                  </a:cubicBezTo>
                  <a:cubicBezTo>
                    <a:pt x="805" y="1103"/>
                    <a:pt x="1519" y="1249"/>
                    <a:pt x="2045" y="1249"/>
                  </a:cubicBezTo>
                  <a:cubicBezTo>
                    <a:pt x="2506" y="1249"/>
                    <a:pt x="2823" y="1138"/>
                    <a:pt x="2850" y="1128"/>
                  </a:cubicBezTo>
                  <a:cubicBezTo>
                    <a:pt x="2996" y="1074"/>
                    <a:pt x="3072" y="913"/>
                    <a:pt x="3019" y="767"/>
                  </a:cubicBezTo>
                  <a:cubicBezTo>
                    <a:pt x="2978" y="653"/>
                    <a:pt x="2870" y="581"/>
                    <a:pt x="2754" y="581"/>
                  </a:cubicBezTo>
                  <a:cubicBezTo>
                    <a:pt x="2723" y="581"/>
                    <a:pt x="2691" y="587"/>
                    <a:pt x="2659" y="598"/>
                  </a:cubicBezTo>
                  <a:cubicBezTo>
                    <a:pt x="2639" y="605"/>
                    <a:pt x="2400" y="687"/>
                    <a:pt x="2049" y="687"/>
                  </a:cubicBezTo>
                  <a:cubicBezTo>
                    <a:pt x="1631" y="687"/>
                    <a:pt x="1054" y="571"/>
                    <a:pt x="501" y="73"/>
                  </a:cubicBezTo>
                  <a:cubicBezTo>
                    <a:pt x="447" y="25"/>
                    <a:pt x="379" y="1"/>
                    <a:pt x="312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3779024" y="4211877"/>
              <a:ext cx="221324" cy="195276"/>
            </a:xfrm>
            <a:custGeom>
              <a:rect b="b" l="l" r="r" t="t"/>
              <a:pathLst>
                <a:path extrusionOk="0" h="10248" w="11615">
                  <a:moveTo>
                    <a:pt x="2098" y="1"/>
                  </a:moveTo>
                  <a:cubicBezTo>
                    <a:pt x="2098" y="1"/>
                    <a:pt x="0" y="4207"/>
                    <a:pt x="82" y="4777"/>
                  </a:cubicBezTo>
                  <a:cubicBezTo>
                    <a:pt x="164" y="5347"/>
                    <a:pt x="4319" y="8363"/>
                    <a:pt x="6275" y="9422"/>
                  </a:cubicBezTo>
                  <a:cubicBezTo>
                    <a:pt x="7237" y="9943"/>
                    <a:pt x="8573" y="10247"/>
                    <a:pt x="9654" y="10247"/>
                  </a:cubicBezTo>
                  <a:cubicBezTo>
                    <a:pt x="10771" y="10247"/>
                    <a:pt x="11615" y="9923"/>
                    <a:pt x="11490" y="9177"/>
                  </a:cubicBezTo>
                  <a:cubicBezTo>
                    <a:pt x="11245" y="7712"/>
                    <a:pt x="7905" y="6733"/>
                    <a:pt x="7090" y="4534"/>
                  </a:cubicBezTo>
                  <a:cubicBezTo>
                    <a:pt x="6275" y="2333"/>
                    <a:pt x="5958" y="1054"/>
                    <a:pt x="5958" y="1054"/>
                  </a:cubicBezTo>
                  <a:cubicBezTo>
                    <a:pt x="5958" y="1054"/>
                    <a:pt x="5901" y="1057"/>
                    <a:pt x="5796" y="1057"/>
                  </a:cubicBezTo>
                  <a:cubicBezTo>
                    <a:pt x="5283" y="1057"/>
                    <a:pt x="3637" y="975"/>
                    <a:pt x="2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3773650" y="4206542"/>
              <a:ext cx="230889" cy="205946"/>
            </a:xfrm>
            <a:custGeom>
              <a:rect b="b" l="l" r="r" t="t"/>
              <a:pathLst>
                <a:path extrusionOk="0" h="10808" w="12117">
                  <a:moveTo>
                    <a:pt x="2496" y="679"/>
                  </a:moveTo>
                  <a:cubicBezTo>
                    <a:pt x="3971" y="1516"/>
                    <a:pt x="5463" y="1614"/>
                    <a:pt x="6024" y="1618"/>
                  </a:cubicBezTo>
                  <a:cubicBezTo>
                    <a:pt x="6148" y="2072"/>
                    <a:pt x="6481" y="3214"/>
                    <a:pt x="7108" y="4910"/>
                  </a:cubicBezTo>
                  <a:cubicBezTo>
                    <a:pt x="7569" y="6152"/>
                    <a:pt x="8744" y="7004"/>
                    <a:pt x="9781" y="7754"/>
                  </a:cubicBezTo>
                  <a:cubicBezTo>
                    <a:pt x="10613" y="8356"/>
                    <a:pt x="11399" y="8926"/>
                    <a:pt x="11495" y="9504"/>
                  </a:cubicBezTo>
                  <a:cubicBezTo>
                    <a:pt x="11527" y="9698"/>
                    <a:pt x="11467" y="9838"/>
                    <a:pt x="11300" y="9956"/>
                  </a:cubicBezTo>
                  <a:cubicBezTo>
                    <a:pt x="11019" y="10157"/>
                    <a:pt x="10528" y="10251"/>
                    <a:pt x="9947" y="10251"/>
                  </a:cubicBezTo>
                  <a:cubicBezTo>
                    <a:pt x="8926" y="10251"/>
                    <a:pt x="7625" y="9962"/>
                    <a:pt x="6691" y="9456"/>
                  </a:cubicBezTo>
                  <a:cubicBezTo>
                    <a:pt x="4541" y="8292"/>
                    <a:pt x="831" y="5499"/>
                    <a:pt x="643" y="5024"/>
                  </a:cubicBezTo>
                  <a:cubicBezTo>
                    <a:pt x="627" y="4679"/>
                    <a:pt x="1551" y="2595"/>
                    <a:pt x="2496" y="679"/>
                  </a:cubicBezTo>
                  <a:close/>
                  <a:moveTo>
                    <a:pt x="2381" y="0"/>
                  </a:moveTo>
                  <a:cubicBezTo>
                    <a:pt x="2278" y="0"/>
                    <a:pt x="2178" y="56"/>
                    <a:pt x="2129" y="155"/>
                  </a:cubicBezTo>
                  <a:cubicBezTo>
                    <a:pt x="1486" y="1445"/>
                    <a:pt x="1" y="4504"/>
                    <a:pt x="85" y="5096"/>
                  </a:cubicBezTo>
                  <a:cubicBezTo>
                    <a:pt x="198" y="5887"/>
                    <a:pt x="4757" y="9047"/>
                    <a:pt x="6422" y="9950"/>
                  </a:cubicBezTo>
                  <a:cubicBezTo>
                    <a:pt x="7372" y="10464"/>
                    <a:pt x="8776" y="10808"/>
                    <a:pt x="9945" y="10808"/>
                  </a:cubicBezTo>
                  <a:cubicBezTo>
                    <a:pt x="10634" y="10808"/>
                    <a:pt x="11241" y="10688"/>
                    <a:pt x="11626" y="10415"/>
                  </a:cubicBezTo>
                  <a:cubicBezTo>
                    <a:pt x="11966" y="10172"/>
                    <a:pt x="12116" y="9816"/>
                    <a:pt x="12049" y="9412"/>
                  </a:cubicBezTo>
                  <a:cubicBezTo>
                    <a:pt x="11915" y="8606"/>
                    <a:pt x="11078" y="8000"/>
                    <a:pt x="10111" y="7300"/>
                  </a:cubicBezTo>
                  <a:cubicBezTo>
                    <a:pt x="9138" y="6596"/>
                    <a:pt x="8035" y="5797"/>
                    <a:pt x="7634" y="4716"/>
                  </a:cubicBezTo>
                  <a:cubicBezTo>
                    <a:pt x="6837" y="2559"/>
                    <a:pt x="6516" y="1278"/>
                    <a:pt x="6513" y="1267"/>
                  </a:cubicBezTo>
                  <a:cubicBezTo>
                    <a:pt x="6482" y="1140"/>
                    <a:pt x="6369" y="1053"/>
                    <a:pt x="6241" y="1053"/>
                  </a:cubicBezTo>
                  <a:cubicBezTo>
                    <a:pt x="6235" y="1053"/>
                    <a:pt x="6229" y="1053"/>
                    <a:pt x="6223" y="1054"/>
                  </a:cubicBezTo>
                  <a:cubicBezTo>
                    <a:pt x="6220" y="1054"/>
                    <a:pt x="6175" y="1056"/>
                    <a:pt x="6095" y="1056"/>
                  </a:cubicBezTo>
                  <a:cubicBezTo>
                    <a:pt x="5636" y="1056"/>
                    <a:pt x="4021" y="986"/>
                    <a:pt x="2530" y="43"/>
                  </a:cubicBezTo>
                  <a:cubicBezTo>
                    <a:pt x="2483" y="14"/>
                    <a:pt x="2432" y="0"/>
                    <a:pt x="2381" y="0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3780186" y="4284687"/>
              <a:ext cx="219742" cy="122466"/>
            </a:xfrm>
            <a:custGeom>
              <a:rect b="b" l="l" r="r" t="t"/>
              <a:pathLst>
                <a:path extrusionOk="0" h="6427" w="11532">
                  <a:moveTo>
                    <a:pt x="291" y="1"/>
                  </a:moveTo>
                  <a:cubicBezTo>
                    <a:pt x="113" y="460"/>
                    <a:pt x="1" y="818"/>
                    <a:pt x="21" y="958"/>
                  </a:cubicBezTo>
                  <a:cubicBezTo>
                    <a:pt x="103" y="1528"/>
                    <a:pt x="4258" y="4542"/>
                    <a:pt x="6214" y="5603"/>
                  </a:cubicBezTo>
                  <a:cubicBezTo>
                    <a:pt x="7175" y="6123"/>
                    <a:pt x="8509" y="6427"/>
                    <a:pt x="9589" y="6427"/>
                  </a:cubicBezTo>
                  <a:cubicBezTo>
                    <a:pt x="10694" y="6427"/>
                    <a:pt x="11532" y="6109"/>
                    <a:pt x="11429" y="5380"/>
                  </a:cubicBezTo>
                  <a:lnTo>
                    <a:pt x="11429" y="5380"/>
                  </a:lnTo>
                  <a:cubicBezTo>
                    <a:pt x="11107" y="5424"/>
                    <a:pt x="10751" y="5453"/>
                    <a:pt x="10364" y="5453"/>
                  </a:cubicBezTo>
                  <a:cubicBezTo>
                    <a:pt x="9408" y="5453"/>
                    <a:pt x="8269" y="5279"/>
                    <a:pt x="7027" y="4741"/>
                  </a:cubicBezTo>
                  <a:cubicBezTo>
                    <a:pt x="4010" y="3433"/>
                    <a:pt x="1084" y="758"/>
                    <a:pt x="2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3774908" y="4279313"/>
              <a:ext cx="229441" cy="133156"/>
            </a:xfrm>
            <a:custGeom>
              <a:rect b="b" l="l" r="r" t="t"/>
              <a:pathLst>
                <a:path extrusionOk="0" h="6988" w="12041">
                  <a:moveTo>
                    <a:pt x="686" y="777"/>
                  </a:moveTo>
                  <a:cubicBezTo>
                    <a:pt x="1796" y="1801"/>
                    <a:pt x="4455" y="4094"/>
                    <a:pt x="7192" y="5281"/>
                  </a:cubicBezTo>
                  <a:cubicBezTo>
                    <a:pt x="8325" y="5772"/>
                    <a:pt x="9478" y="6017"/>
                    <a:pt x="10633" y="6017"/>
                  </a:cubicBezTo>
                  <a:cubicBezTo>
                    <a:pt x="10883" y="6017"/>
                    <a:pt x="11132" y="6005"/>
                    <a:pt x="11381" y="5982"/>
                  </a:cubicBezTo>
                  <a:lnTo>
                    <a:pt x="11381" y="5982"/>
                  </a:lnTo>
                  <a:cubicBezTo>
                    <a:pt x="11340" y="6047"/>
                    <a:pt x="11286" y="6101"/>
                    <a:pt x="11222" y="6143"/>
                  </a:cubicBezTo>
                  <a:cubicBezTo>
                    <a:pt x="10941" y="6338"/>
                    <a:pt x="10455" y="6429"/>
                    <a:pt x="9880" y="6429"/>
                  </a:cubicBezTo>
                  <a:cubicBezTo>
                    <a:pt x="8858" y="6429"/>
                    <a:pt x="7555" y="6141"/>
                    <a:pt x="6625" y="5637"/>
                  </a:cubicBezTo>
                  <a:cubicBezTo>
                    <a:pt x="4475" y="4473"/>
                    <a:pt x="765" y="1680"/>
                    <a:pt x="577" y="1205"/>
                  </a:cubicBezTo>
                  <a:cubicBezTo>
                    <a:pt x="577" y="1193"/>
                    <a:pt x="577" y="1101"/>
                    <a:pt x="686" y="777"/>
                  </a:cubicBezTo>
                  <a:close/>
                  <a:moveTo>
                    <a:pt x="568" y="1"/>
                  </a:moveTo>
                  <a:cubicBezTo>
                    <a:pt x="457" y="1"/>
                    <a:pt x="349" y="65"/>
                    <a:pt x="305" y="181"/>
                  </a:cubicBezTo>
                  <a:cubicBezTo>
                    <a:pt x="21" y="914"/>
                    <a:pt x="0" y="1142"/>
                    <a:pt x="19" y="1279"/>
                  </a:cubicBezTo>
                  <a:cubicBezTo>
                    <a:pt x="132" y="2069"/>
                    <a:pt x="4691" y="5228"/>
                    <a:pt x="6356" y="6131"/>
                  </a:cubicBezTo>
                  <a:cubicBezTo>
                    <a:pt x="7302" y="6643"/>
                    <a:pt x="8709" y="6987"/>
                    <a:pt x="9879" y="6987"/>
                  </a:cubicBezTo>
                  <a:cubicBezTo>
                    <a:pt x="10558" y="6987"/>
                    <a:pt x="11159" y="6871"/>
                    <a:pt x="11543" y="6604"/>
                  </a:cubicBezTo>
                  <a:cubicBezTo>
                    <a:pt x="11884" y="6367"/>
                    <a:pt x="12040" y="6019"/>
                    <a:pt x="11985" y="5624"/>
                  </a:cubicBezTo>
                  <a:cubicBezTo>
                    <a:pt x="11965" y="5482"/>
                    <a:pt x="11844" y="5381"/>
                    <a:pt x="11706" y="5381"/>
                  </a:cubicBezTo>
                  <a:cubicBezTo>
                    <a:pt x="11693" y="5381"/>
                    <a:pt x="11681" y="5381"/>
                    <a:pt x="11668" y="5383"/>
                  </a:cubicBezTo>
                  <a:cubicBezTo>
                    <a:pt x="11323" y="5431"/>
                    <a:pt x="10976" y="5455"/>
                    <a:pt x="10630" y="5455"/>
                  </a:cubicBezTo>
                  <a:cubicBezTo>
                    <a:pt x="9553" y="5455"/>
                    <a:pt x="8476" y="5223"/>
                    <a:pt x="7417" y="4763"/>
                  </a:cubicBezTo>
                  <a:cubicBezTo>
                    <a:pt x="4458" y="3483"/>
                    <a:pt x="1574" y="855"/>
                    <a:pt x="760" y="79"/>
                  </a:cubicBezTo>
                  <a:cubicBezTo>
                    <a:pt x="705" y="26"/>
                    <a:pt x="636" y="1"/>
                    <a:pt x="568" y="1"/>
                  </a:cubicBezTo>
                  <a:close/>
                </a:path>
              </a:pathLst>
            </a:custGeom>
            <a:solidFill>
              <a:srgbClr val="1F1C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0" name="Google Shape;390;p29"/>
          <p:cNvSpPr txBox="1"/>
          <p:nvPr>
            <p:ph idx="2" type="title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391" name="Google Shape;3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0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medical records important ?</a:t>
            </a:r>
            <a:endParaRPr/>
          </a:p>
        </p:txBody>
      </p:sp>
      <p:sp>
        <p:nvSpPr>
          <p:cNvPr id="397" name="Google Shape;397;p30"/>
          <p:cNvSpPr txBox="1"/>
          <p:nvPr>
            <p:ph idx="1" type="body"/>
          </p:nvPr>
        </p:nvSpPr>
        <p:spPr>
          <a:xfrm>
            <a:off x="5953575" y="1990425"/>
            <a:ext cx="2912100" cy="15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Global market for health records are growing at a rapid pace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Medical data needs to be improved to meet this demand</a:t>
            </a:r>
            <a:endParaRPr/>
          </a:p>
        </p:txBody>
      </p:sp>
      <p:pic>
        <p:nvPicPr>
          <p:cNvPr id="398" name="Google Shape;39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950" y="1518875"/>
            <a:ext cx="5648777" cy="286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1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medical records important ?</a:t>
            </a:r>
            <a:endParaRPr/>
          </a:p>
        </p:txBody>
      </p:sp>
      <p:sp>
        <p:nvSpPr>
          <p:cNvPr id="405" name="Google Shape;405;p31"/>
          <p:cNvSpPr txBox="1"/>
          <p:nvPr>
            <p:ph idx="1" type="body"/>
          </p:nvPr>
        </p:nvSpPr>
        <p:spPr>
          <a:xfrm>
            <a:off x="5953575" y="1990425"/>
            <a:ext cx="2912100" cy="15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Total medical record hacks</a:t>
            </a:r>
            <a:endParaRPr/>
          </a:p>
        </p:txBody>
      </p:sp>
      <p:pic>
        <p:nvPicPr>
          <p:cNvPr id="406" name="Google Shape;40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000" y="1019075"/>
            <a:ext cx="5239991" cy="39608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7" name="Google Shape;40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000" y="1449000"/>
            <a:ext cx="5240000" cy="260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2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medical records important ?</a:t>
            </a:r>
            <a:endParaRPr/>
          </a:p>
        </p:txBody>
      </p:sp>
      <p:sp>
        <p:nvSpPr>
          <p:cNvPr id="414" name="Google Shape;414;p32"/>
          <p:cNvSpPr txBox="1"/>
          <p:nvPr>
            <p:ph idx="1" type="body"/>
          </p:nvPr>
        </p:nvSpPr>
        <p:spPr>
          <a:xfrm>
            <a:off x="5953575" y="1990425"/>
            <a:ext cx="2912100" cy="15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Trend in data breach of healthcare data</a:t>
            </a:r>
            <a:endParaRPr/>
          </a:p>
        </p:txBody>
      </p:sp>
      <p:pic>
        <p:nvPicPr>
          <p:cNvPr id="415" name="Google Shape;4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725" y="1394850"/>
            <a:ext cx="5648775" cy="296560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16" name="Google Shape;41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3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422" name="Google Shape;422;p33"/>
          <p:cNvSpPr txBox="1"/>
          <p:nvPr>
            <p:ph idx="1" type="body"/>
          </p:nvPr>
        </p:nvSpPr>
        <p:spPr>
          <a:xfrm>
            <a:off x="5316193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Electronic health records using blockchain</a:t>
            </a:r>
            <a:endParaRPr/>
          </a:p>
        </p:txBody>
      </p:sp>
      <p:sp>
        <p:nvSpPr>
          <p:cNvPr id="423" name="Google Shape;423;p33"/>
          <p:cNvSpPr txBox="1"/>
          <p:nvPr>
            <p:ph idx="2" type="title"/>
          </p:nvPr>
        </p:nvSpPr>
        <p:spPr>
          <a:xfrm>
            <a:off x="5316193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424" name="Google Shape;424;p33"/>
          <p:cNvSpPr txBox="1"/>
          <p:nvPr>
            <p:ph idx="3" type="body"/>
          </p:nvPr>
        </p:nvSpPr>
        <p:spPr>
          <a:xfrm>
            <a:off x="1199212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Lack of a proper and secure electronic health record system</a:t>
            </a:r>
            <a:endParaRPr/>
          </a:p>
        </p:txBody>
      </p:sp>
      <p:sp>
        <p:nvSpPr>
          <p:cNvPr id="425" name="Google Shape;425;p33"/>
          <p:cNvSpPr txBox="1"/>
          <p:nvPr>
            <p:ph idx="4" type="title"/>
          </p:nvPr>
        </p:nvSpPr>
        <p:spPr>
          <a:xfrm>
            <a:off x="1199212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grpSp>
        <p:nvGrpSpPr>
          <p:cNvPr id="426" name="Google Shape;426;p33"/>
          <p:cNvGrpSpPr/>
          <p:nvPr/>
        </p:nvGrpSpPr>
        <p:grpSpPr>
          <a:xfrm>
            <a:off x="5644752" y="1272354"/>
            <a:ext cx="1971493" cy="1950831"/>
            <a:chOff x="1265450" y="370125"/>
            <a:chExt cx="5159625" cy="5105550"/>
          </a:xfrm>
        </p:grpSpPr>
        <p:sp>
          <p:nvSpPr>
            <p:cNvPr id="427" name="Google Shape;427;p33"/>
            <p:cNvSpPr/>
            <p:nvPr/>
          </p:nvSpPr>
          <p:spPr>
            <a:xfrm>
              <a:off x="1265450" y="370125"/>
              <a:ext cx="5159625" cy="4258100"/>
            </a:xfrm>
            <a:custGeom>
              <a:rect b="b" l="l" r="r" t="t"/>
              <a:pathLst>
                <a:path extrusionOk="0" h="170324" w="206385">
                  <a:moveTo>
                    <a:pt x="117410" y="1"/>
                  </a:moveTo>
                  <a:cubicBezTo>
                    <a:pt x="105360" y="1"/>
                    <a:pt x="93531" y="2578"/>
                    <a:pt x="83893" y="7842"/>
                  </a:cubicBezTo>
                  <a:cubicBezTo>
                    <a:pt x="62493" y="19530"/>
                    <a:pt x="58312" y="45845"/>
                    <a:pt x="40332" y="60830"/>
                  </a:cubicBezTo>
                  <a:cubicBezTo>
                    <a:pt x="23789" y="74614"/>
                    <a:pt x="8626" y="86102"/>
                    <a:pt x="5409" y="108158"/>
                  </a:cubicBezTo>
                  <a:cubicBezTo>
                    <a:pt x="0" y="145249"/>
                    <a:pt x="35926" y="170324"/>
                    <a:pt x="69990" y="170324"/>
                  </a:cubicBezTo>
                  <a:cubicBezTo>
                    <a:pt x="78722" y="170324"/>
                    <a:pt x="87331" y="168676"/>
                    <a:pt x="95091" y="165161"/>
                  </a:cubicBezTo>
                  <a:cubicBezTo>
                    <a:pt x="107093" y="159723"/>
                    <a:pt x="116570" y="150633"/>
                    <a:pt x="129934" y="148595"/>
                  </a:cubicBezTo>
                  <a:cubicBezTo>
                    <a:pt x="157045" y="144459"/>
                    <a:pt x="167155" y="146758"/>
                    <a:pt x="186915" y="128835"/>
                  </a:cubicBezTo>
                  <a:cubicBezTo>
                    <a:pt x="206384" y="111176"/>
                    <a:pt x="203086" y="81348"/>
                    <a:pt x="192211" y="55849"/>
                  </a:cubicBezTo>
                  <a:cubicBezTo>
                    <a:pt x="185999" y="41288"/>
                    <a:pt x="177317" y="28138"/>
                    <a:pt x="168992" y="19473"/>
                  </a:cubicBezTo>
                  <a:cubicBezTo>
                    <a:pt x="156664" y="6642"/>
                    <a:pt x="136753" y="1"/>
                    <a:pt x="11741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2902575" y="1647075"/>
              <a:ext cx="2518250" cy="1982150"/>
            </a:xfrm>
            <a:custGeom>
              <a:rect b="b" l="l" r="r" t="t"/>
              <a:pathLst>
                <a:path extrusionOk="0" h="79286" w="100730">
                  <a:moveTo>
                    <a:pt x="48967" y="1"/>
                  </a:moveTo>
                  <a:cubicBezTo>
                    <a:pt x="47675" y="1"/>
                    <a:pt x="46533" y="845"/>
                    <a:pt x="46157" y="2083"/>
                  </a:cubicBezTo>
                  <a:lnTo>
                    <a:pt x="44517" y="7475"/>
                  </a:lnTo>
                  <a:lnTo>
                    <a:pt x="1" y="7475"/>
                  </a:lnTo>
                  <a:lnTo>
                    <a:pt x="1" y="79285"/>
                  </a:lnTo>
                  <a:lnTo>
                    <a:pt x="100730" y="79285"/>
                  </a:lnTo>
                  <a:lnTo>
                    <a:pt x="100730" y="2762"/>
                  </a:lnTo>
                  <a:cubicBezTo>
                    <a:pt x="100730" y="1237"/>
                    <a:pt x="99493" y="1"/>
                    <a:pt x="97968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2895575" y="1640075"/>
              <a:ext cx="2532275" cy="1996150"/>
            </a:xfrm>
            <a:custGeom>
              <a:rect b="b" l="l" r="r" t="t"/>
              <a:pathLst>
                <a:path extrusionOk="0" h="79846" w="101291">
                  <a:moveTo>
                    <a:pt x="49235" y="562"/>
                  </a:moveTo>
                  <a:cubicBezTo>
                    <a:pt x="49239" y="562"/>
                    <a:pt x="49243" y="562"/>
                    <a:pt x="49247" y="562"/>
                  </a:cubicBezTo>
                  <a:lnTo>
                    <a:pt x="98248" y="562"/>
                  </a:lnTo>
                  <a:cubicBezTo>
                    <a:pt x="99616" y="562"/>
                    <a:pt x="100729" y="1675"/>
                    <a:pt x="100729" y="3042"/>
                  </a:cubicBezTo>
                  <a:lnTo>
                    <a:pt x="100729" y="79284"/>
                  </a:lnTo>
                  <a:lnTo>
                    <a:pt x="561" y="79284"/>
                  </a:lnTo>
                  <a:lnTo>
                    <a:pt x="561" y="8035"/>
                  </a:lnTo>
                  <a:lnTo>
                    <a:pt x="45004" y="8035"/>
                  </a:lnTo>
                  <a:lnTo>
                    <a:pt x="46707" y="2445"/>
                  </a:lnTo>
                  <a:cubicBezTo>
                    <a:pt x="47041" y="1326"/>
                    <a:pt x="48069" y="562"/>
                    <a:pt x="49235" y="562"/>
                  </a:cubicBezTo>
                  <a:close/>
                  <a:moveTo>
                    <a:pt x="49247" y="0"/>
                  </a:moveTo>
                  <a:cubicBezTo>
                    <a:pt x="47821" y="0"/>
                    <a:pt x="46584" y="916"/>
                    <a:pt x="46168" y="2282"/>
                  </a:cubicBezTo>
                  <a:lnTo>
                    <a:pt x="44589" y="7474"/>
                  </a:lnTo>
                  <a:lnTo>
                    <a:pt x="0" y="7474"/>
                  </a:lnTo>
                  <a:lnTo>
                    <a:pt x="0" y="79846"/>
                  </a:lnTo>
                  <a:lnTo>
                    <a:pt x="101290" y="79846"/>
                  </a:lnTo>
                  <a:lnTo>
                    <a:pt x="101290" y="3042"/>
                  </a:lnTo>
                  <a:cubicBezTo>
                    <a:pt x="101290" y="1366"/>
                    <a:pt x="99925" y="0"/>
                    <a:pt x="982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2902575" y="2020775"/>
              <a:ext cx="2518250" cy="1795275"/>
            </a:xfrm>
            <a:custGeom>
              <a:rect b="b" l="l" r="r" t="t"/>
              <a:pathLst>
                <a:path extrusionOk="0" h="71811" w="100730">
                  <a:moveTo>
                    <a:pt x="1" y="0"/>
                  </a:moveTo>
                  <a:lnTo>
                    <a:pt x="1" y="71811"/>
                  </a:lnTo>
                  <a:lnTo>
                    <a:pt x="100730" y="71811"/>
                  </a:lnTo>
                  <a:lnTo>
                    <a:pt x="100730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2895575" y="2013750"/>
              <a:ext cx="2532275" cy="1809325"/>
            </a:xfrm>
            <a:custGeom>
              <a:rect b="b" l="l" r="r" t="t"/>
              <a:pathLst>
                <a:path extrusionOk="0" h="72373" w="101291">
                  <a:moveTo>
                    <a:pt x="100729" y="562"/>
                  </a:moveTo>
                  <a:lnTo>
                    <a:pt x="100729" y="71811"/>
                  </a:lnTo>
                  <a:lnTo>
                    <a:pt x="561" y="71811"/>
                  </a:lnTo>
                  <a:lnTo>
                    <a:pt x="561" y="562"/>
                  </a:lnTo>
                  <a:close/>
                  <a:moveTo>
                    <a:pt x="0" y="0"/>
                  </a:moveTo>
                  <a:lnTo>
                    <a:pt x="0" y="72372"/>
                  </a:lnTo>
                  <a:lnTo>
                    <a:pt x="101290" y="72372"/>
                  </a:lnTo>
                  <a:lnTo>
                    <a:pt x="1012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3498125" y="1833075"/>
              <a:ext cx="222175" cy="1983650"/>
            </a:xfrm>
            <a:custGeom>
              <a:rect b="b" l="l" r="r" t="t"/>
              <a:pathLst>
                <a:path extrusionOk="0" h="79346" w="8887">
                  <a:moveTo>
                    <a:pt x="1" y="1"/>
                  </a:moveTo>
                  <a:lnTo>
                    <a:pt x="1" y="79346"/>
                  </a:lnTo>
                  <a:lnTo>
                    <a:pt x="8887" y="79346"/>
                  </a:lnTo>
                  <a:lnTo>
                    <a:pt x="88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3491125" y="1826075"/>
              <a:ext cx="236200" cy="1997675"/>
            </a:xfrm>
            <a:custGeom>
              <a:rect b="b" l="l" r="r" t="t"/>
              <a:pathLst>
                <a:path extrusionOk="0" h="79907" w="9448">
                  <a:moveTo>
                    <a:pt x="8886" y="561"/>
                  </a:moveTo>
                  <a:lnTo>
                    <a:pt x="8886" y="79345"/>
                  </a:lnTo>
                  <a:lnTo>
                    <a:pt x="561" y="79345"/>
                  </a:lnTo>
                  <a:lnTo>
                    <a:pt x="561" y="561"/>
                  </a:lnTo>
                  <a:close/>
                  <a:moveTo>
                    <a:pt x="281" y="0"/>
                  </a:moveTo>
                  <a:cubicBezTo>
                    <a:pt x="126" y="0"/>
                    <a:pt x="0" y="126"/>
                    <a:pt x="0" y="281"/>
                  </a:cubicBezTo>
                  <a:lnTo>
                    <a:pt x="0" y="79626"/>
                  </a:lnTo>
                  <a:cubicBezTo>
                    <a:pt x="0" y="79781"/>
                    <a:pt x="126" y="79906"/>
                    <a:pt x="281" y="79906"/>
                  </a:cubicBezTo>
                  <a:lnTo>
                    <a:pt x="9167" y="79906"/>
                  </a:lnTo>
                  <a:cubicBezTo>
                    <a:pt x="9322" y="79906"/>
                    <a:pt x="9447" y="79781"/>
                    <a:pt x="9447" y="79626"/>
                  </a:cubicBezTo>
                  <a:lnTo>
                    <a:pt x="9447" y="281"/>
                  </a:lnTo>
                  <a:cubicBezTo>
                    <a:pt x="9447" y="126"/>
                    <a:pt x="9322" y="0"/>
                    <a:pt x="9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3410850" y="3642150"/>
              <a:ext cx="388800" cy="47625"/>
            </a:xfrm>
            <a:custGeom>
              <a:rect b="b" l="l" r="r" t="t"/>
              <a:pathLst>
                <a:path extrusionOk="0" h="1905" w="15552">
                  <a:moveTo>
                    <a:pt x="25" y="0"/>
                  </a:moveTo>
                  <a:cubicBezTo>
                    <a:pt x="11" y="0"/>
                    <a:pt x="0" y="11"/>
                    <a:pt x="0" y="24"/>
                  </a:cubicBezTo>
                  <a:lnTo>
                    <a:pt x="0" y="1879"/>
                  </a:lnTo>
                  <a:cubicBezTo>
                    <a:pt x="0" y="1894"/>
                    <a:pt x="11" y="1905"/>
                    <a:pt x="25" y="1905"/>
                  </a:cubicBezTo>
                  <a:lnTo>
                    <a:pt x="15528" y="1905"/>
                  </a:lnTo>
                  <a:cubicBezTo>
                    <a:pt x="15541" y="1905"/>
                    <a:pt x="15552" y="1894"/>
                    <a:pt x="15552" y="1879"/>
                  </a:cubicBezTo>
                  <a:lnTo>
                    <a:pt x="15552" y="24"/>
                  </a:lnTo>
                  <a:cubicBezTo>
                    <a:pt x="15552" y="11"/>
                    <a:pt x="15541" y="0"/>
                    <a:pt x="15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3403825" y="3635125"/>
              <a:ext cx="402850" cy="61675"/>
            </a:xfrm>
            <a:custGeom>
              <a:rect b="b" l="l" r="r" t="t"/>
              <a:pathLst>
                <a:path extrusionOk="0" h="2467" w="16114">
                  <a:moveTo>
                    <a:pt x="15010" y="562"/>
                  </a:moveTo>
                  <a:cubicBezTo>
                    <a:pt x="15309" y="562"/>
                    <a:pt x="15552" y="805"/>
                    <a:pt x="15552" y="1104"/>
                  </a:cubicBezTo>
                  <a:lnTo>
                    <a:pt x="15552" y="1363"/>
                  </a:lnTo>
                  <a:cubicBezTo>
                    <a:pt x="15552" y="1662"/>
                    <a:pt x="15309" y="1904"/>
                    <a:pt x="15010" y="1905"/>
                  </a:cubicBezTo>
                  <a:lnTo>
                    <a:pt x="1104" y="1905"/>
                  </a:lnTo>
                  <a:cubicBezTo>
                    <a:pt x="805" y="1904"/>
                    <a:pt x="562" y="1662"/>
                    <a:pt x="562" y="1363"/>
                  </a:cubicBezTo>
                  <a:lnTo>
                    <a:pt x="562" y="1104"/>
                  </a:lnTo>
                  <a:cubicBezTo>
                    <a:pt x="562" y="805"/>
                    <a:pt x="805" y="562"/>
                    <a:pt x="1104" y="562"/>
                  </a:cubicBezTo>
                  <a:close/>
                  <a:moveTo>
                    <a:pt x="1104" y="1"/>
                  </a:moveTo>
                  <a:cubicBezTo>
                    <a:pt x="495" y="1"/>
                    <a:pt x="1" y="494"/>
                    <a:pt x="1" y="1104"/>
                  </a:cubicBezTo>
                  <a:lnTo>
                    <a:pt x="1" y="1363"/>
                  </a:lnTo>
                  <a:cubicBezTo>
                    <a:pt x="1" y="1971"/>
                    <a:pt x="495" y="2465"/>
                    <a:pt x="1104" y="2466"/>
                  </a:cubicBezTo>
                  <a:lnTo>
                    <a:pt x="15010" y="2466"/>
                  </a:lnTo>
                  <a:cubicBezTo>
                    <a:pt x="15620" y="2465"/>
                    <a:pt x="16113" y="1971"/>
                    <a:pt x="16113" y="1363"/>
                  </a:cubicBezTo>
                  <a:lnTo>
                    <a:pt x="16113" y="1104"/>
                  </a:lnTo>
                  <a:cubicBezTo>
                    <a:pt x="16113" y="494"/>
                    <a:pt x="15620" y="1"/>
                    <a:pt x="150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3410850" y="2128175"/>
              <a:ext cx="388800" cy="47650"/>
            </a:xfrm>
            <a:custGeom>
              <a:rect b="b" l="l" r="r" t="t"/>
              <a:pathLst>
                <a:path extrusionOk="0" h="1906" w="15552">
                  <a:moveTo>
                    <a:pt x="25" y="1"/>
                  </a:moveTo>
                  <a:cubicBezTo>
                    <a:pt x="11" y="1"/>
                    <a:pt x="0" y="11"/>
                    <a:pt x="0" y="25"/>
                  </a:cubicBezTo>
                  <a:lnTo>
                    <a:pt x="0" y="1880"/>
                  </a:lnTo>
                  <a:cubicBezTo>
                    <a:pt x="0" y="1893"/>
                    <a:pt x="11" y="1905"/>
                    <a:pt x="25" y="1905"/>
                  </a:cubicBezTo>
                  <a:lnTo>
                    <a:pt x="15528" y="1905"/>
                  </a:lnTo>
                  <a:cubicBezTo>
                    <a:pt x="15541" y="1905"/>
                    <a:pt x="15552" y="1893"/>
                    <a:pt x="15552" y="1880"/>
                  </a:cubicBezTo>
                  <a:lnTo>
                    <a:pt x="15552" y="25"/>
                  </a:lnTo>
                  <a:cubicBezTo>
                    <a:pt x="15552" y="11"/>
                    <a:pt x="15541" y="1"/>
                    <a:pt x="155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3403825" y="2121175"/>
              <a:ext cx="402850" cy="61675"/>
            </a:xfrm>
            <a:custGeom>
              <a:rect b="b" l="l" r="r" t="t"/>
              <a:pathLst>
                <a:path extrusionOk="0" h="2467" w="16114">
                  <a:moveTo>
                    <a:pt x="15010" y="561"/>
                  </a:moveTo>
                  <a:cubicBezTo>
                    <a:pt x="15309" y="561"/>
                    <a:pt x="15552" y="804"/>
                    <a:pt x="15552" y="1104"/>
                  </a:cubicBezTo>
                  <a:lnTo>
                    <a:pt x="15552" y="1363"/>
                  </a:lnTo>
                  <a:cubicBezTo>
                    <a:pt x="15552" y="1661"/>
                    <a:pt x="15309" y="1903"/>
                    <a:pt x="15010" y="1903"/>
                  </a:cubicBezTo>
                  <a:lnTo>
                    <a:pt x="1104" y="1903"/>
                  </a:lnTo>
                  <a:cubicBezTo>
                    <a:pt x="805" y="1903"/>
                    <a:pt x="562" y="1661"/>
                    <a:pt x="562" y="1363"/>
                  </a:cubicBezTo>
                  <a:lnTo>
                    <a:pt x="562" y="1104"/>
                  </a:lnTo>
                  <a:cubicBezTo>
                    <a:pt x="562" y="804"/>
                    <a:pt x="805" y="561"/>
                    <a:pt x="1104" y="561"/>
                  </a:cubicBezTo>
                  <a:close/>
                  <a:moveTo>
                    <a:pt x="1104" y="0"/>
                  </a:moveTo>
                  <a:cubicBezTo>
                    <a:pt x="495" y="0"/>
                    <a:pt x="1" y="494"/>
                    <a:pt x="1" y="1104"/>
                  </a:cubicBezTo>
                  <a:lnTo>
                    <a:pt x="1" y="1363"/>
                  </a:lnTo>
                  <a:cubicBezTo>
                    <a:pt x="1" y="1971"/>
                    <a:pt x="495" y="2465"/>
                    <a:pt x="1104" y="2466"/>
                  </a:cubicBezTo>
                  <a:lnTo>
                    <a:pt x="15010" y="2466"/>
                  </a:lnTo>
                  <a:cubicBezTo>
                    <a:pt x="15620" y="2465"/>
                    <a:pt x="16113" y="1971"/>
                    <a:pt x="16113" y="1363"/>
                  </a:cubicBezTo>
                  <a:lnTo>
                    <a:pt x="16113" y="1104"/>
                  </a:lnTo>
                  <a:cubicBezTo>
                    <a:pt x="16113" y="494"/>
                    <a:pt x="15620" y="0"/>
                    <a:pt x="15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3349275" y="2591025"/>
              <a:ext cx="519900" cy="519900"/>
            </a:xfrm>
            <a:custGeom>
              <a:rect b="b" l="l" r="r" t="t"/>
              <a:pathLst>
                <a:path extrusionOk="0" h="20796" w="20796">
                  <a:moveTo>
                    <a:pt x="10398" y="0"/>
                  </a:moveTo>
                  <a:cubicBezTo>
                    <a:pt x="7640" y="0"/>
                    <a:pt x="4996" y="1096"/>
                    <a:pt x="3045" y="3045"/>
                  </a:cubicBezTo>
                  <a:cubicBezTo>
                    <a:pt x="1096" y="4996"/>
                    <a:pt x="0" y="7640"/>
                    <a:pt x="0" y="10399"/>
                  </a:cubicBezTo>
                  <a:cubicBezTo>
                    <a:pt x="0" y="13156"/>
                    <a:pt x="1096" y="15800"/>
                    <a:pt x="3045" y="17751"/>
                  </a:cubicBezTo>
                  <a:cubicBezTo>
                    <a:pt x="4996" y="19700"/>
                    <a:pt x="7640" y="20795"/>
                    <a:pt x="10398" y="20795"/>
                  </a:cubicBezTo>
                  <a:cubicBezTo>
                    <a:pt x="13156" y="20795"/>
                    <a:pt x="15800" y="19700"/>
                    <a:pt x="17750" y="17751"/>
                  </a:cubicBezTo>
                  <a:cubicBezTo>
                    <a:pt x="19700" y="15800"/>
                    <a:pt x="20795" y="13156"/>
                    <a:pt x="20795" y="10399"/>
                  </a:cubicBezTo>
                  <a:cubicBezTo>
                    <a:pt x="20795" y="7640"/>
                    <a:pt x="19700" y="4996"/>
                    <a:pt x="17750" y="3045"/>
                  </a:cubicBezTo>
                  <a:cubicBezTo>
                    <a:pt x="15800" y="1096"/>
                    <a:pt x="13156" y="0"/>
                    <a:pt x="10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3342250" y="2584000"/>
              <a:ext cx="533975" cy="533950"/>
            </a:xfrm>
            <a:custGeom>
              <a:rect b="b" l="l" r="r" t="t"/>
              <a:pathLst>
                <a:path extrusionOk="0" h="21358" w="21359">
                  <a:moveTo>
                    <a:pt x="10679" y="562"/>
                  </a:moveTo>
                  <a:cubicBezTo>
                    <a:pt x="16258" y="562"/>
                    <a:pt x="20797" y="5100"/>
                    <a:pt x="20797" y="10680"/>
                  </a:cubicBezTo>
                  <a:cubicBezTo>
                    <a:pt x="20797" y="16259"/>
                    <a:pt x="16258" y="20797"/>
                    <a:pt x="10679" y="20797"/>
                  </a:cubicBezTo>
                  <a:cubicBezTo>
                    <a:pt x="5100" y="20797"/>
                    <a:pt x="562" y="16259"/>
                    <a:pt x="562" y="10680"/>
                  </a:cubicBezTo>
                  <a:cubicBezTo>
                    <a:pt x="562" y="5100"/>
                    <a:pt x="5100" y="562"/>
                    <a:pt x="10679" y="562"/>
                  </a:cubicBezTo>
                  <a:close/>
                  <a:moveTo>
                    <a:pt x="10679" y="1"/>
                  </a:moveTo>
                  <a:cubicBezTo>
                    <a:pt x="4791" y="1"/>
                    <a:pt x="1" y="4791"/>
                    <a:pt x="1" y="10680"/>
                  </a:cubicBezTo>
                  <a:cubicBezTo>
                    <a:pt x="1" y="16568"/>
                    <a:pt x="4791" y="21357"/>
                    <a:pt x="10679" y="21357"/>
                  </a:cubicBezTo>
                  <a:cubicBezTo>
                    <a:pt x="16566" y="21357"/>
                    <a:pt x="21358" y="16568"/>
                    <a:pt x="21358" y="10680"/>
                  </a:cubicBezTo>
                  <a:cubicBezTo>
                    <a:pt x="21358" y="4791"/>
                    <a:pt x="16566" y="1"/>
                    <a:pt x="106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3349275" y="2615450"/>
              <a:ext cx="519900" cy="519900"/>
            </a:xfrm>
            <a:custGeom>
              <a:rect b="b" l="l" r="r" t="t"/>
              <a:pathLst>
                <a:path extrusionOk="0" h="20796" w="20796">
                  <a:moveTo>
                    <a:pt x="10398" y="0"/>
                  </a:moveTo>
                  <a:cubicBezTo>
                    <a:pt x="7640" y="0"/>
                    <a:pt x="4996" y="1096"/>
                    <a:pt x="3045" y="3045"/>
                  </a:cubicBezTo>
                  <a:cubicBezTo>
                    <a:pt x="1096" y="4996"/>
                    <a:pt x="0" y="7640"/>
                    <a:pt x="0" y="10397"/>
                  </a:cubicBezTo>
                  <a:cubicBezTo>
                    <a:pt x="0" y="13156"/>
                    <a:pt x="1096" y="15800"/>
                    <a:pt x="3045" y="17750"/>
                  </a:cubicBezTo>
                  <a:cubicBezTo>
                    <a:pt x="4996" y="19700"/>
                    <a:pt x="7640" y="20795"/>
                    <a:pt x="10398" y="20795"/>
                  </a:cubicBezTo>
                  <a:cubicBezTo>
                    <a:pt x="13156" y="20795"/>
                    <a:pt x="15800" y="19700"/>
                    <a:pt x="17750" y="17750"/>
                  </a:cubicBezTo>
                  <a:cubicBezTo>
                    <a:pt x="19700" y="15800"/>
                    <a:pt x="20795" y="13156"/>
                    <a:pt x="20795" y="10397"/>
                  </a:cubicBezTo>
                  <a:cubicBezTo>
                    <a:pt x="20795" y="7640"/>
                    <a:pt x="19700" y="4996"/>
                    <a:pt x="17750" y="3045"/>
                  </a:cubicBezTo>
                  <a:cubicBezTo>
                    <a:pt x="15800" y="1096"/>
                    <a:pt x="13156" y="0"/>
                    <a:pt x="10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3342250" y="2608425"/>
              <a:ext cx="533975" cy="533925"/>
            </a:xfrm>
            <a:custGeom>
              <a:rect b="b" l="l" r="r" t="t"/>
              <a:pathLst>
                <a:path extrusionOk="0" h="21357" w="21359">
                  <a:moveTo>
                    <a:pt x="10679" y="562"/>
                  </a:moveTo>
                  <a:cubicBezTo>
                    <a:pt x="16258" y="562"/>
                    <a:pt x="20797" y="5100"/>
                    <a:pt x="20797" y="10679"/>
                  </a:cubicBezTo>
                  <a:cubicBezTo>
                    <a:pt x="20797" y="16259"/>
                    <a:pt x="16258" y="20797"/>
                    <a:pt x="10679" y="20797"/>
                  </a:cubicBezTo>
                  <a:cubicBezTo>
                    <a:pt x="5100" y="20797"/>
                    <a:pt x="562" y="16259"/>
                    <a:pt x="562" y="10679"/>
                  </a:cubicBezTo>
                  <a:cubicBezTo>
                    <a:pt x="562" y="5100"/>
                    <a:pt x="5100" y="562"/>
                    <a:pt x="10679" y="562"/>
                  </a:cubicBezTo>
                  <a:close/>
                  <a:moveTo>
                    <a:pt x="10679" y="1"/>
                  </a:moveTo>
                  <a:cubicBezTo>
                    <a:pt x="4791" y="1"/>
                    <a:pt x="1" y="4791"/>
                    <a:pt x="1" y="10679"/>
                  </a:cubicBezTo>
                  <a:cubicBezTo>
                    <a:pt x="1" y="16566"/>
                    <a:pt x="4791" y="21357"/>
                    <a:pt x="10679" y="21357"/>
                  </a:cubicBezTo>
                  <a:cubicBezTo>
                    <a:pt x="16566" y="21357"/>
                    <a:pt x="21358" y="16566"/>
                    <a:pt x="21358" y="10679"/>
                  </a:cubicBezTo>
                  <a:cubicBezTo>
                    <a:pt x="21358" y="4791"/>
                    <a:pt x="16566" y="1"/>
                    <a:pt x="106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3437425" y="2703600"/>
              <a:ext cx="343575" cy="343575"/>
            </a:xfrm>
            <a:custGeom>
              <a:rect b="b" l="l" r="r" t="t"/>
              <a:pathLst>
                <a:path extrusionOk="0" h="13743" w="13743">
                  <a:moveTo>
                    <a:pt x="6872" y="0"/>
                  </a:moveTo>
                  <a:cubicBezTo>
                    <a:pt x="5050" y="0"/>
                    <a:pt x="3302" y="725"/>
                    <a:pt x="2013" y="2013"/>
                  </a:cubicBezTo>
                  <a:cubicBezTo>
                    <a:pt x="725" y="3301"/>
                    <a:pt x="1" y="5050"/>
                    <a:pt x="1" y="6871"/>
                  </a:cubicBezTo>
                  <a:cubicBezTo>
                    <a:pt x="1" y="8693"/>
                    <a:pt x="725" y="10442"/>
                    <a:pt x="2013" y="11730"/>
                  </a:cubicBezTo>
                  <a:cubicBezTo>
                    <a:pt x="3302" y="13018"/>
                    <a:pt x="5050" y="13743"/>
                    <a:pt x="6872" y="13743"/>
                  </a:cubicBezTo>
                  <a:cubicBezTo>
                    <a:pt x="8694" y="13743"/>
                    <a:pt x="10442" y="13018"/>
                    <a:pt x="11730" y="11730"/>
                  </a:cubicBezTo>
                  <a:cubicBezTo>
                    <a:pt x="13018" y="10442"/>
                    <a:pt x="13743" y="8693"/>
                    <a:pt x="13743" y="6871"/>
                  </a:cubicBezTo>
                  <a:cubicBezTo>
                    <a:pt x="13743" y="5050"/>
                    <a:pt x="13018" y="3301"/>
                    <a:pt x="11730" y="2013"/>
                  </a:cubicBezTo>
                  <a:cubicBezTo>
                    <a:pt x="10442" y="725"/>
                    <a:pt x="8694" y="0"/>
                    <a:pt x="68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3430400" y="2696575"/>
              <a:ext cx="357625" cy="357625"/>
            </a:xfrm>
            <a:custGeom>
              <a:rect b="b" l="l" r="r" t="t"/>
              <a:pathLst>
                <a:path extrusionOk="0" h="14305" w="14305">
                  <a:moveTo>
                    <a:pt x="7153" y="562"/>
                  </a:moveTo>
                  <a:cubicBezTo>
                    <a:pt x="10786" y="562"/>
                    <a:pt x="13743" y="3518"/>
                    <a:pt x="13743" y="7152"/>
                  </a:cubicBezTo>
                  <a:cubicBezTo>
                    <a:pt x="13743" y="10786"/>
                    <a:pt x="10788" y="13743"/>
                    <a:pt x="7153" y="13743"/>
                  </a:cubicBezTo>
                  <a:cubicBezTo>
                    <a:pt x="3519" y="13743"/>
                    <a:pt x="562" y="10786"/>
                    <a:pt x="562" y="7152"/>
                  </a:cubicBezTo>
                  <a:cubicBezTo>
                    <a:pt x="562" y="3518"/>
                    <a:pt x="3519" y="562"/>
                    <a:pt x="7153" y="562"/>
                  </a:cubicBezTo>
                  <a:close/>
                  <a:moveTo>
                    <a:pt x="7153" y="1"/>
                  </a:moveTo>
                  <a:cubicBezTo>
                    <a:pt x="3209" y="1"/>
                    <a:pt x="1" y="3209"/>
                    <a:pt x="1" y="7152"/>
                  </a:cubicBezTo>
                  <a:cubicBezTo>
                    <a:pt x="1" y="11096"/>
                    <a:pt x="3209" y="14304"/>
                    <a:pt x="7153" y="14304"/>
                  </a:cubicBezTo>
                  <a:cubicBezTo>
                    <a:pt x="11097" y="14304"/>
                    <a:pt x="14304" y="11096"/>
                    <a:pt x="14304" y="7152"/>
                  </a:cubicBezTo>
                  <a:cubicBezTo>
                    <a:pt x="14304" y="3209"/>
                    <a:pt x="11097" y="1"/>
                    <a:pt x="7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3437425" y="2723925"/>
              <a:ext cx="343575" cy="343600"/>
            </a:xfrm>
            <a:custGeom>
              <a:rect b="b" l="l" r="r" t="t"/>
              <a:pathLst>
                <a:path extrusionOk="0" h="13744" w="13743">
                  <a:moveTo>
                    <a:pt x="6872" y="1"/>
                  </a:moveTo>
                  <a:cubicBezTo>
                    <a:pt x="5050" y="1"/>
                    <a:pt x="3302" y="725"/>
                    <a:pt x="2013" y="2014"/>
                  </a:cubicBezTo>
                  <a:cubicBezTo>
                    <a:pt x="725" y="3302"/>
                    <a:pt x="1" y="5050"/>
                    <a:pt x="1" y="6873"/>
                  </a:cubicBezTo>
                  <a:cubicBezTo>
                    <a:pt x="1" y="8695"/>
                    <a:pt x="725" y="10442"/>
                    <a:pt x="2013" y="11731"/>
                  </a:cubicBezTo>
                  <a:cubicBezTo>
                    <a:pt x="3302" y="13020"/>
                    <a:pt x="5050" y="13743"/>
                    <a:pt x="6872" y="13743"/>
                  </a:cubicBezTo>
                  <a:cubicBezTo>
                    <a:pt x="8694" y="13743"/>
                    <a:pt x="10442" y="13020"/>
                    <a:pt x="11730" y="11731"/>
                  </a:cubicBezTo>
                  <a:cubicBezTo>
                    <a:pt x="13018" y="10442"/>
                    <a:pt x="13743" y="8695"/>
                    <a:pt x="13743" y="6873"/>
                  </a:cubicBezTo>
                  <a:cubicBezTo>
                    <a:pt x="13743" y="5050"/>
                    <a:pt x="13018" y="3302"/>
                    <a:pt x="11730" y="2014"/>
                  </a:cubicBezTo>
                  <a:cubicBezTo>
                    <a:pt x="10442" y="725"/>
                    <a:pt x="8694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3430400" y="2716925"/>
              <a:ext cx="357625" cy="357650"/>
            </a:xfrm>
            <a:custGeom>
              <a:rect b="b" l="l" r="r" t="t"/>
              <a:pathLst>
                <a:path extrusionOk="0" h="14306" w="14305">
                  <a:moveTo>
                    <a:pt x="7153" y="562"/>
                  </a:moveTo>
                  <a:cubicBezTo>
                    <a:pt x="10786" y="562"/>
                    <a:pt x="13743" y="3519"/>
                    <a:pt x="13743" y="7153"/>
                  </a:cubicBezTo>
                  <a:cubicBezTo>
                    <a:pt x="13743" y="10787"/>
                    <a:pt x="10788" y="13744"/>
                    <a:pt x="7153" y="13744"/>
                  </a:cubicBezTo>
                  <a:cubicBezTo>
                    <a:pt x="3519" y="13744"/>
                    <a:pt x="562" y="10787"/>
                    <a:pt x="562" y="7153"/>
                  </a:cubicBezTo>
                  <a:cubicBezTo>
                    <a:pt x="562" y="3519"/>
                    <a:pt x="3519" y="562"/>
                    <a:pt x="7153" y="562"/>
                  </a:cubicBezTo>
                  <a:close/>
                  <a:moveTo>
                    <a:pt x="7153" y="0"/>
                  </a:moveTo>
                  <a:cubicBezTo>
                    <a:pt x="3209" y="0"/>
                    <a:pt x="1" y="3210"/>
                    <a:pt x="1" y="7153"/>
                  </a:cubicBezTo>
                  <a:cubicBezTo>
                    <a:pt x="1" y="11096"/>
                    <a:pt x="3209" y="14305"/>
                    <a:pt x="7153" y="14305"/>
                  </a:cubicBezTo>
                  <a:cubicBezTo>
                    <a:pt x="11097" y="14305"/>
                    <a:pt x="14304" y="11096"/>
                    <a:pt x="14304" y="7153"/>
                  </a:cubicBezTo>
                  <a:cubicBezTo>
                    <a:pt x="14304" y="3208"/>
                    <a:pt x="11097" y="0"/>
                    <a:pt x="7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3503525" y="2832675"/>
              <a:ext cx="254375" cy="215275"/>
            </a:xfrm>
            <a:custGeom>
              <a:rect b="b" l="l" r="r" t="t"/>
              <a:pathLst>
                <a:path extrusionOk="0" h="8611" w="10175">
                  <a:moveTo>
                    <a:pt x="9457" y="0"/>
                  </a:moveTo>
                  <a:lnTo>
                    <a:pt x="1" y="6635"/>
                  </a:lnTo>
                  <a:cubicBezTo>
                    <a:pt x="1066" y="7845"/>
                    <a:pt x="2622" y="8611"/>
                    <a:pt x="4361" y="8611"/>
                  </a:cubicBezTo>
                  <a:cubicBezTo>
                    <a:pt x="7573" y="8611"/>
                    <a:pt x="10175" y="6009"/>
                    <a:pt x="10175" y="2797"/>
                  </a:cubicBezTo>
                  <a:cubicBezTo>
                    <a:pt x="10175" y="1819"/>
                    <a:pt x="9929" y="857"/>
                    <a:pt x="9457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3601500" y="2610950"/>
              <a:ext cx="14250" cy="58925"/>
            </a:xfrm>
            <a:custGeom>
              <a:rect b="b" l="l" r="r" t="t"/>
              <a:pathLst>
                <a:path extrusionOk="0" h="2357" w="570">
                  <a:moveTo>
                    <a:pt x="285" y="1"/>
                  </a:moveTo>
                  <a:cubicBezTo>
                    <a:pt x="127" y="1"/>
                    <a:pt x="0" y="130"/>
                    <a:pt x="4" y="288"/>
                  </a:cubicBezTo>
                  <a:lnTo>
                    <a:pt x="4" y="2076"/>
                  </a:lnTo>
                  <a:cubicBezTo>
                    <a:pt x="4" y="2231"/>
                    <a:pt x="130" y="2356"/>
                    <a:pt x="285" y="2356"/>
                  </a:cubicBezTo>
                  <a:cubicBezTo>
                    <a:pt x="440" y="2356"/>
                    <a:pt x="566" y="2231"/>
                    <a:pt x="566" y="2076"/>
                  </a:cubicBezTo>
                  <a:lnTo>
                    <a:pt x="566" y="288"/>
                  </a:lnTo>
                  <a:cubicBezTo>
                    <a:pt x="570" y="130"/>
                    <a:pt x="443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3472050" y="2645875"/>
              <a:ext cx="39200" cy="52800"/>
            </a:xfrm>
            <a:custGeom>
              <a:rect b="b" l="l" r="r" t="t"/>
              <a:pathLst>
                <a:path extrusionOk="0" h="2112" w="1568">
                  <a:moveTo>
                    <a:pt x="321" y="1"/>
                  </a:moveTo>
                  <a:cubicBezTo>
                    <a:pt x="274" y="1"/>
                    <a:pt x="225" y="13"/>
                    <a:pt x="180" y="39"/>
                  </a:cubicBezTo>
                  <a:cubicBezTo>
                    <a:pt x="47" y="116"/>
                    <a:pt x="1" y="289"/>
                    <a:pt x="78" y="422"/>
                  </a:cubicBezTo>
                  <a:lnTo>
                    <a:pt x="972" y="1970"/>
                  </a:lnTo>
                  <a:cubicBezTo>
                    <a:pt x="1022" y="2057"/>
                    <a:pt x="1115" y="2110"/>
                    <a:pt x="1215" y="2110"/>
                  </a:cubicBezTo>
                  <a:lnTo>
                    <a:pt x="1215" y="2111"/>
                  </a:lnTo>
                  <a:cubicBezTo>
                    <a:pt x="1431" y="2111"/>
                    <a:pt x="1567" y="1876"/>
                    <a:pt x="1458" y="1689"/>
                  </a:cubicBezTo>
                  <a:lnTo>
                    <a:pt x="565" y="142"/>
                  </a:lnTo>
                  <a:cubicBezTo>
                    <a:pt x="512" y="51"/>
                    <a:pt x="418" y="1"/>
                    <a:pt x="3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3378125" y="2740250"/>
              <a:ext cx="54325" cy="36425"/>
            </a:xfrm>
            <a:custGeom>
              <a:rect b="b" l="l" r="r" t="t"/>
              <a:pathLst>
                <a:path extrusionOk="0" h="1457" w="2173">
                  <a:moveTo>
                    <a:pt x="322" y="1"/>
                  </a:moveTo>
                  <a:cubicBezTo>
                    <a:pt x="225" y="1"/>
                    <a:pt x="130" y="51"/>
                    <a:pt x="78" y="141"/>
                  </a:cubicBezTo>
                  <a:cubicBezTo>
                    <a:pt x="1" y="276"/>
                    <a:pt x="47" y="447"/>
                    <a:pt x="180" y="524"/>
                  </a:cubicBezTo>
                  <a:lnTo>
                    <a:pt x="1728" y="1419"/>
                  </a:lnTo>
                  <a:cubicBezTo>
                    <a:pt x="1771" y="1443"/>
                    <a:pt x="1819" y="1456"/>
                    <a:pt x="1868" y="1456"/>
                  </a:cubicBezTo>
                  <a:cubicBezTo>
                    <a:pt x="1995" y="1456"/>
                    <a:pt x="2107" y="1371"/>
                    <a:pt x="2139" y="1249"/>
                  </a:cubicBezTo>
                  <a:cubicBezTo>
                    <a:pt x="2173" y="1126"/>
                    <a:pt x="2119" y="995"/>
                    <a:pt x="2008" y="932"/>
                  </a:cubicBezTo>
                  <a:lnTo>
                    <a:pt x="461" y="39"/>
                  </a:lnTo>
                  <a:cubicBezTo>
                    <a:pt x="417" y="13"/>
                    <a:pt x="369" y="1"/>
                    <a:pt x="3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3345125" y="2869000"/>
              <a:ext cx="58400" cy="14050"/>
            </a:xfrm>
            <a:custGeom>
              <a:rect b="b" l="l" r="r" t="t"/>
              <a:pathLst>
                <a:path extrusionOk="0" h="562" w="2336">
                  <a:moveTo>
                    <a:pt x="274" y="0"/>
                  </a:moveTo>
                  <a:cubicBezTo>
                    <a:pt x="122" y="4"/>
                    <a:pt x="0" y="128"/>
                    <a:pt x="0" y="281"/>
                  </a:cubicBezTo>
                  <a:cubicBezTo>
                    <a:pt x="0" y="433"/>
                    <a:pt x="122" y="557"/>
                    <a:pt x="274" y="561"/>
                  </a:cubicBezTo>
                  <a:lnTo>
                    <a:pt x="2062" y="561"/>
                  </a:lnTo>
                  <a:cubicBezTo>
                    <a:pt x="2214" y="557"/>
                    <a:pt x="2335" y="433"/>
                    <a:pt x="2335" y="281"/>
                  </a:cubicBezTo>
                  <a:cubicBezTo>
                    <a:pt x="2335" y="128"/>
                    <a:pt x="2214" y="4"/>
                    <a:pt x="2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3379175" y="2975125"/>
              <a:ext cx="54425" cy="36450"/>
            </a:xfrm>
            <a:custGeom>
              <a:rect b="b" l="l" r="r" t="t"/>
              <a:pathLst>
                <a:path extrusionOk="0" h="1458" w="2177">
                  <a:moveTo>
                    <a:pt x="1855" y="0"/>
                  </a:moveTo>
                  <a:cubicBezTo>
                    <a:pt x="1806" y="0"/>
                    <a:pt x="1756" y="13"/>
                    <a:pt x="1710" y="41"/>
                  </a:cubicBezTo>
                  <a:lnTo>
                    <a:pt x="163" y="934"/>
                  </a:lnTo>
                  <a:cubicBezTo>
                    <a:pt x="53" y="999"/>
                    <a:pt x="1" y="1127"/>
                    <a:pt x="33" y="1250"/>
                  </a:cubicBezTo>
                  <a:cubicBezTo>
                    <a:pt x="67" y="1371"/>
                    <a:pt x="177" y="1456"/>
                    <a:pt x="304" y="1457"/>
                  </a:cubicBezTo>
                  <a:cubicBezTo>
                    <a:pt x="353" y="1457"/>
                    <a:pt x="401" y="1445"/>
                    <a:pt x="443" y="1420"/>
                  </a:cubicBezTo>
                  <a:lnTo>
                    <a:pt x="1991" y="526"/>
                  </a:lnTo>
                  <a:cubicBezTo>
                    <a:pt x="2128" y="450"/>
                    <a:pt x="2177" y="277"/>
                    <a:pt x="2097" y="141"/>
                  </a:cubicBezTo>
                  <a:cubicBezTo>
                    <a:pt x="2045" y="50"/>
                    <a:pt x="1952" y="0"/>
                    <a:pt x="18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3473100" y="3052750"/>
              <a:ext cx="38400" cy="52750"/>
            </a:xfrm>
            <a:custGeom>
              <a:rect b="b" l="l" r="r" t="t"/>
              <a:pathLst>
                <a:path extrusionOk="0" h="2110" w="1536">
                  <a:moveTo>
                    <a:pt x="1214" y="0"/>
                  </a:moveTo>
                  <a:cubicBezTo>
                    <a:pt x="1117" y="0"/>
                    <a:pt x="1024" y="51"/>
                    <a:pt x="972" y="141"/>
                  </a:cubicBezTo>
                  <a:lnTo>
                    <a:pt x="78" y="1688"/>
                  </a:lnTo>
                  <a:cubicBezTo>
                    <a:pt x="1" y="1822"/>
                    <a:pt x="47" y="1995"/>
                    <a:pt x="180" y="2072"/>
                  </a:cubicBezTo>
                  <a:cubicBezTo>
                    <a:pt x="223" y="2096"/>
                    <a:pt x="272" y="2109"/>
                    <a:pt x="320" y="2109"/>
                  </a:cubicBezTo>
                  <a:cubicBezTo>
                    <a:pt x="422" y="2109"/>
                    <a:pt x="513" y="2055"/>
                    <a:pt x="565" y="1969"/>
                  </a:cubicBezTo>
                  <a:lnTo>
                    <a:pt x="1458" y="422"/>
                  </a:lnTo>
                  <a:cubicBezTo>
                    <a:pt x="1536" y="287"/>
                    <a:pt x="1489" y="115"/>
                    <a:pt x="1355" y="39"/>
                  </a:cubicBezTo>
                  <a:cubicBezTo>
                    <a:pt x="1311" y="13"/>
                    <a:pt x="1262" y="0"/>
                    <a:pt x="1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3602775" y="3080925"/>
              <a:ext cx="14100" cy="58725"/>
            </a:xfrm>
            <a:custGeom>
              <a:rect b="b" l="l" r="r" t="t"/>
              <a:pathLst>
                <a:path extrusionOk="0" h="2349" w="564">
                  <a:moveTo>
                    <a:pt x="283" y="0"/>
                  </a:moveTo>
                  <a:cubicBezTo>
                    <a:pt x="128" y="0"/>
                    <a:pt x="1" y="126"/>
                    <a:pt x="1" y="281"/>
                  </a:cubicBezTo>
                  <a:lnTo>
                    <a:pt x="1" y="2068"/>
                  </a:lnTo>
                  <a:cubicBezTo>
                    <a:pt x="1" y="2223"/>
                    <a:pt x="128" y="2349"/>
                    <a:pt x="283" y="2349"/>
                  </a:cubicBezTo>
                  <a:cubicBezTo>
                    <a:pt x="436" y="2349"/>
                    <a:pt x="563" y="2223"/>
                    <a:pt x="563" y="2068"/>
                  </a:cubicBezTo>
                  <a:lnTo>
                    <a:pt x="563" y="281"/>
                  </a:lnTo>
                  <a:cubicBezTo>
                    <a:pt x="563" y="126"/>
                    <a:pt x="436" y="0"/>
                    <a:pt x="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3707975" y="3052150"/>
              <a:ext cx="38400" cy="52725"/>
            </a:xfrm>
            <a:custGeom>
              <a:rect b="b" l="l" r="r" t="t"/>
              <a:pathLst>
                <a:path extrusionOk="0" h="2109" w="1536">
                  <a:moveTo>
                    <a:pt x="321" y="0"/>
                  </a:moveTo>
                  <a:cubicBezTo>
                    <a:pt x="274" y="0"/>
                    <a:pt x="225" y="12"/>
                    <a:pt x="181" y="38"/>
                  </a:cubicBezTo>
                  <a:cubicBezTo>
                    <a:pt x="46" y="115"/>
                    <a:pt x="0" y="288"/>
                    <a:pt x="79" y="421"/>
                  </a:cubicBezTo>
                  <a:lnTo>
                    <a:pt x="972" y="1969"/>
                  </a:lnTo>
                  <a:cubicBezTo>
                    <a:pt x="1021" y="2055"/>
                    <a:pt x="1115" y="2109"/>
                    <a:pt x="1216" y="2109"/>
                  </a:cubicBezTo>
                  <a:cubicBezTo>
                    <a:pt x="1264" y="2109"/>
                    <a:pt x="1313" y="2096"/>
                    <a:pt x="1355" y="2071"/>
                  </a:cubicBezTo>
                  <a:cubicBezTo>
                    <a:pt x="1490" y="1994"/>
                    <a:pt x="1535" y="1822"/>
                    <a:pt x="1459" y="1688"/>
                  </a:cubicBezTo>
                  <a:lnTo>
                    <a:pt x="564" y="141"/>
                  </a:lnTo>
                  <a:cubicBezTo>
                    <a:pt x="513" y="50"/>
                    <a:pt x="418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3785575" y="2974125"/>
              <a:ext cx="54325" cy="36400"/>
            </a:xfrm>
            <a:custGeom>
              <a:rect b="b" l="l" r="r" t="t"/>
              <a:pathLst>
                <a:path extrusionOk="0" h="1456" w="2173">
                  <a:moveTo>
                    <a:pt x="322" y="0"/>
                  </a:moveTo>
                  <a:cubicBezTo>
                    <a:pt x="224" y="0"/>
                    <a:pt x="130" y="51"/>
                    <a:pt x="79" y="140"/>
                  </a:cubicBezTo>
                  <a:cubicBezTo>
                    <a:pt x="0" y="275"/>
                    <a:pt x="46" y="446"/>
                    <a:pt x="181" y="523"/>
                  </a:cubicBezTo>
                  <a:lnTo>
                    <a:pt x="1728" y="1418"/>
                  </a:lnTo>
                  <a:cubicBezTo>
                    <a:pt x="1770" y="1442"/>
                    <a:pt x="1819" y="1455"/>
                    <a:pt x="1869" y="1455"/>
                  </a:cubicBezTo>
                  <a:cubicBezTo>
                    <a:pt x="1996" y="1455"/>
                    <a:pt x="2106" y="1370"/>
                    <a:pt x="2140" y="1248"/>
                  </a:cubicBezTo>
                  <a:cubicBezTo>
                    <a:pt x="2172" y="1125"/>
                    <a:pt x="2118" y="995"/>
                    <a:pt x="2009" y="932"/>
                  </a:cubicBezTo>
                  <a:lnTo>
                    <a:pt x="462" y="38"/>
                  </a:lnTo>
                  <a:cubicBezTo>
                    <a:pt x="417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3814750" y="2867775"/>
              <a:ext cx="58725" cy="14050"/>
            </a:xfrm>
            <a:custGeom>
              <a:rect b="b" l="l" r="r" t="t"/>
              <a:pathLst>
                <a:path extrusionOk="0" h="562" w="2349">
                  <a:moveTo>
                    <a:pt x="281" y="0"/>
                  </a:moveTo>
                  <a:cubicBezTo>
                    <a:pt x="126" y="0"/>
                    <a:pt x="0" y="126"/>
                    <a:pt x="0" y="281"/>
                  </a:cubicBezTo>
                  <a:cubicBezTo>
                    <a:pt x="0" y="436"/>
                    <a:pt x="126" y="562"/>
                    <a:pt x="281" y="562"/>
                  </a:cubicBezTo>
                  <a:lnTo>
                    <a:pt x="2068" y="562"/>
                  </a:lnTo>
                  <a:cubicBezTo>
                    <a:pt x="2223" y="562"/>
                    <a:pt x="2349" y="436"/>
                    <a:pt x="2349" y="281"/>
                  </a:cubicBezTo>
                  <a:cubicBezTo>
                    <a:pt x="2349" y="126"/>
                    <a:pt x="2223" y="0"/>
                    <a:pt x="2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3785375" y="2739200"/>
              <a:ext cx="54350" cy="36425"/>
            </a:xfrm>
            <a:custGeom>
              <a:rect b="b" l="l" r="r" t="t"/>
              <a:pathLst>
                <a:path extrusionOk="0" h="1457" w="2174">
                  <a:moveTo>
                    <a:pt x="1852" y="1"/>
                  </a:moveTo>
                  <a:cubicBezTo>
                    <a:pt x="1805" y="1"/>
                    <a:pt x="1756" y="13"/>
                    <a:pt x="1712" y="39"/>
                  </a:cubicBezTo>
                  <a:lnTo>
                    <a:pt x="165" y="932"/>
                  </a:lnTo>
                  <a:cubicBezTo>
                    <a:pt x="54" y="995"/>
                    <a:pt x="0" y="1126"/>
                    <a:pt x="34" y="1249"/>
                  </a:cubicBezTo>
                  <a:cubicBezTo>
                    <a:pt x="66" y="1372"/>
                    <a:pt x="178" y="1457"/>
                    <a:pt x="305" y="1457"/>
                  </a:cubicBezTo>
                  <a:cubicBezTo>
                    <a:pt x="355" y="1457"/>
                    <a:pt x="404" y="1444"/>
                    <a:pt x="447" y="1420"/>
                  </a:cubicBezTo>
                  <a:lnTo>
                    <a:pt x="1993" y="524"/>
                  </a:lnTo>
                  <a:cubicBezTo>
                    <a:pt x="2128" y="448"/>
                    <a:pt x="2173" y="276"/>
                    <a:pt x="2095" y="141"/>
                  </a:cubicBezTo>
                  <a:cubicBezTo>
                    <a:pt x="2044" y="52"/>
                    <a:pt x="1949" y="1"/>
                    <a:pt x="1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3706175" y="2645275"/>
              <a:ext cx="39175" cy="52750"/>
            </a:xfrm>
            <a:custGeom>
              <a:rect b="b" l="l" r="r" t="t"/>
              <a:pathLst>
                <a:path extrusionOk="0" h="2110" w="1567">
                  <a:moveTo>
                    <a:pt x="1245" y="1"/>
                  </a:moveTo>
                  <a:cubicBezTo>
                    <a:pt x="1148" y="1"/>
                    <a:pt x="1055" y="51"/>
                    <a:pt x="1003" y="141"/>
                  </a:cubicBezTo>
                  <a:lnTo>
                    <a:pt x="109" y="1689"/>
                  </a:lnTo>
                  <a:cubicBezTo>
                    <a:pt x="1" y="1875"/>
                    <a:pt x="136" y="2110"/>
                    <a:pt x="352" y="2110"/>
                  </a:cubicBezTo>
                  <a:cubicBezTo>
                    <a:pt x="453" y="2110"/>
                    <a:pt x="546" y="2056"/>
                    <a:pt x="596" y="1969"/>
                  </a:cubicBezTo>
                  <a:lnTo>
                    <a:pt x="1489" y="422"/>
                  </a:lnTo>
                  <a:cubicBezTo>
                    <a:pt x="1567" y="287"/>
                    <a:pt x="1520" y="116"/>
                    <a:pt x="1386" y="39"/>
                  </a:cubicBezTo>
                  <a:cubicBezTo>
                    <a:pt x="1342" y="13"/>
                    <a:pt x="1293" y="1"/>
                    <a:pt x="1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4161700" y="2433350"/>
              <a:ext cx="219350" cy="219350"/>
            </a:xfrm>
            <a:custGeom>
              <a:rect b="b" l="l" r="r" t="t"/>
              <a:pathLst>
                <a:path extrusionOk="0" h="8774" w="8774">
                  <a:moveTo>
                    <a:pt x="1" y="1"/>
                  </a:moveTo>
                  <a:lnTo>
                    <a:pt x="1" y="8773"/>
                  </a:lnTo>
                  <a:lnTo>
                    <a:pt x="8773" y="8773"/>
                  </a:lnTo>
                  <a:lnTo>
                    <a:pt x="8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4470400" y="2433350"/>
              <a:ext cx="219325" cy="219350"/>
            </a:xfrm>
            <a:custGeom>
              <a:rect b="b" l="l" r="r" t="t"/>
              <a:pathLst>
                <a:path extrusionOk="0" h="8774" w="8773">
                  <a:moveTo>
                    <a:pt x="0" y="1"/>
                  </a:moveTo>
                  <a:lnTo>
                    <a:pt x="0" y="8773"/>
                  </a:lnTo>
                  <a:lnTo>
                    <a:pt x="8773" y="8773"/>
                  </a:lnTo>
                  <a:lnTo>
                    <a:pt x="8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4779075" y="2433350"/>
              <a:ext cx="219350" cy="219350"/>
            </a:xfrm>
            <a:custGeom>
              <a:rect b="b" l="l" r="r" t="t"/>
              <a:pathLst>
                <a:path extrusionOk="0" h="8774" w="8774">
                  <a:moveTo>
                    <a:pt x="1" y="1"/>
                  </a:moveTo>
                  <a:lnTo>
                    <a:pt x="1" y="8773"/>
                  </a:lnTo>
                  <a:lnTo>
                    <a:pt x="8773" y="8773"/>
                  </a:lnTo>
                  <a:lnTo>
                    <a:pt x="8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4161700" y="2725800"/>
              <a:ext cx="219350" cy="219375"/>
            </a:xfrm>
            <a:custGeom>
              <a:rect b="b" l="l" r="r" t="t"/>
              <a:pathLst>
                <a:path extrusionOk="0" h="8775" w="8774">
                  <a:moveTo>
                    <a:pt x="1" y="0"/>
                  </a:moveTo>
                  <a:lnTo>
                    <a:pt x="1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4470400" y="2725800"/>
              <a:ext cx="219325" cy="219375"/>
            </a:xfrm>
            <a:custGeom>
              <a:rect b="b" l="l" r="r" t="t"/>
              <a:pathLst>
                <a:path extrusionOk="0" h="8775" w="8773">
                  <a:moveTo>
                    <a:pt x="0" y="0"/>
                  </a:moveTo>
                  <a:lnTo>
                    <a:pt x="0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4779075" y="2725800"/>
              <a:ext cx="219350" cy="219375"/>
            </a:xfrm>
            <a:custGeom>
              <a:rect b="b" l="l" r="r" t="t"/>
              <a:pathLst>
                <a:path extrusionOk="0" h="8775" w="8774">
                  <a:moveTo>
                    <a:pt x="1" y="0"/>
                  </a:moveTo>
                  <a:lnTo>
                    <a:pt x="1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3"/>
            <p:cNvSpPr/>
            <p:nvPr/>
          </p:nvSpPr>
          <p:spPr>
            <a:xfrm>
              <a:off x="4161700" y="3018225"/>
              <a:ext cx="219350" cy="219375"/>
            </a:xfrm>
            <a:custGeom>
              <a:rect b="b" l="l" r="r" t="t"/>
              <a:pathLst>
                <a:path extrusionOk="0" h="8775" w="8774">
                  <a:moveTo>
                    <a:pt x="1" y="0"/>
                  </a:moveTo>
                  <a:lnTo>
                    <a:pt x="1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4470400" y="3018225"/>
              <a:ext cx="219325" cy="219375"/>
            </a:xfrm>
            <a:custGeom>
              <a:rect b="b" l="l" r="r" t="t"/>
              <a:pathLst>
                <a:path extrusionOk="0" h="8775" w="8773">
                  <a:moveTo>
                    <a:pt x="0" y="0"/>
                  </a:moveTo>
                  <a:lnTo>
                    <a:pt x="0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3"/>
            <p:cNvSpPr/>
            <p:nvPr/>
          </p:nvSpPr>
          <p:spPr>
            <a:xfrm>
              <a:off x="4779075" y="3018225"/>
              <a:ext cx="219350" cy="219375"/>
            </a:xfrm>
            <a:custGeom>
              <a:rect b="b" l="l" r="r" t="t"/>
              <a:pathLst>
                <a:path extrusionOk="0" h="8775" w="8774">
                  <a:moveTo>
                    <a:pt x="1" y="0"/>
                  </a:moveTo>
                  <a:lnTo>
                    <a:pt x="1" y="8774"/>
                  </a:lnTo>
                  <a:lnTo>
                    <a:pt x="8773" y="8774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3"/>
            <p:cNvSpPr/>
            <p:nvPr/>
          </p:nvSpPr>
          <p:spPr>
            <a:xfrm>
              <a:off x="4827875" y="2266900"/>
              <a:ext cx="1404750" cy="3201750"/>
            </a:xfrm>
            <a:custGeom>
              <a:rect b="b" l="l" r="r" t="t"/>
              <a:pathLst>
                <a:path extrusionOk="0" h="128070" w="56190">
                  <a:moveTo>
                    <a:pt x="15950" y="0"/>
                  </a:moveTo>
                  <a:cubicBezTo>
                    <a:pt x="12296" y="0"/>
                    <a:pt x="10963" y="8469"/>
                    <a:pt x="10963" y="16691"/>
                  </a:cubicBezTo>
                  <a:cubicBezTo>
                    <a:pt x="10963" y="24914"/>
                    <a:pt x="9136" y="30396"/>
                    <a:pt x="4569" y="37705"/>
                  </a:cubicBezTo>
                  <a:cubicBezTo>
                    <a:pt x="1" y="45014"/>
                    <a:pt x="5482" y="61001"/>
                    <a:pt x="5482" y="61001"/>
                  </a:cubicBezTo>
                  <a:cubicBezTo>
                    <a:pt x="5482" y="61001"/>
                    <a:pt x="8223" y="70594"/>
                    <a:pt x="11420" y="75162"/>
                  </a:cubicBezTo>
                  <a:cubicBezTo>
                    <a:pt x="14617" y="79729"/>
                    <a:pt x="21016" y="128070"/>
                    <a:pt x="21016" y="128070"/>
                  </a:cubicBezTo>
                  <a:lnTo>
                    <a:pt x="56190" y="115280"/>
                  </a:lnTo>
                  <a:cubicBezTo>
                    <a:pt x="56190" y="115280"/>
                    <a:pt x="38986" y="82055"/>
                    <a:pt x="38986" y="79771"/>
                  </a:cubicBezTo>
                  <a:cubicBezTo>
                    <a:pt x="38986" y="77487"/>
                    <a:pt x="44309" y="61458"/>
                    <a:pt x="47963" y="55976"/>
                  </a:cubicBezTo>
                  <a:cubicBezTo>
                    <a:pt x="48750" y="54796"/>
                    <a:pt x="49388" y="53892"/>
                    <a:pt x="49906" y="53198"/>
                  </a:cubicBezTo>
                  <a:cubicBezTo>
                    <a:pt x="51304" y="51326"/>
                    <a:pt x="52075" y="49062"/>
                    <a:pt x="52075" y="46727"/>
                  </a:cubicBezTo>
                  <a:lnTo>
                    <a:pt x="52075" y="45471"/>
                  </a:lnTo>
                  <a:cubicBezTo>
                    <a:pt x="52075" y="42273"/>
                    <a:pt x="52075" y="37705"/>
                    <a:pt x="51161" y="33595"/>
                  </a:cubicBezTo>
                  <a:cubicBezTo>
                    <a:pt x="50247" y="29483"/>
                    <a:pt x="46135" y="28112"/>
                    <a:pt x="46135" y="28112"/>
                  </a:cubicBezTo>
                  <a:cubicBezTo>
                    <a:pt x="46135" y="28112"/>
                    <a:pt x="45020" y="24011"/>
                    <a:pt x="41364" y="21727"/>
                  </a:cubicBezTo>
                  <a:cubicBezTo>
                    <a:pt x="39855" y="20783"/>
                    <a:pt x="38190" y="20373"/>
                    <a:pt x="37140" y="18981"/>
                  </a:cubicBezTo>
                  <a:cubicBezTo>
                    <a:pt x="36137" y="17648"/>
                    <a:pt x="35652" y="15371"/>
                    <a:pt x="35134" y="13815"/>
                  </a:cubicBezTo>
                  <a:cubicBezTo>
                    <a:pt x="33901" y="10116"/>
                    <a:pt x="31414" y="6503"/>
                    <a:pt x="28153" y="6503"/>
                  </a:cubicBezTo>
                  <a:cubicBezTo>
                    <a:pt x="26807" y="6503"/>
                    <a:pt x="25329" y="7118"/>
                    <a:pt x="23753" y="8597"/>
                  </a:cubicBezTo>
                  <a:lnTo>
                    <a:pt x="23753" y="24002"/>
                  </a:lnTo>
                  <a:lnTo>
                    <a:pt x="20100" y="31767"/>
                  </a:lnTo>
                  <a:cubicBezTo>
                    <a:pt x="20100" y="31767"/>
                    <a:pt x="20556" y="14865"/>
                    <a:pt x="20556" y="8469"/>
                  </a:cubicBezTo>
                  <a:cubicBezTo>
                    <a:pt x="20556" y="2074"/>
                    <a:pt x="19605" y="0"/>
                    <a:pt x="159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3"/>
            <p:cNvSpPr/>
            <p:nvPr/>
          </p:nvSpPr>
          <p:spPr>
            <a:xfrm>
              <a:off x="4821475" y="2259875"/>
              <a:ext cx="1419150" cy="3215800"/>
            </a:xfrm>
            <a:custGeom>
              <a:rect b="b" l="l" r="r" t="t"/>
              <a:pathLst>
                <a:path extrusionOk="0" h="128632" w="56766">
                  <a:moveTo>
                    <a:pt x="16206" y="1"/>
                  </a:moveTo>
                  <a:cubicBezTo>
                    <a:pt x="11319" y="1"/>
                    <a:pt x="10940" y="12992"/>
                    <a:pt x="10940" y="16972"/>
                  </a:cubicBezTo>
                  <a:cubicBezTo>
                    <a:pt x="10940" y="24872"/>
                    <a:pt x="9276" y="30332"/>
                    <a:pt x="4586" y="37836"/>
                  </a:cubicBezTo>
                  <a:cubicBezTo>
                    <a:pt x="0" y="45175"/>
                    <a:pt x="5247" y="60715"/>
                    <a:pt x="5468" y="61359"/>
                  </a:cubicBezTo>
                  <a:cubicBezTo>
                    <a:pt x="5580" y="61753"/>
                    <a:pt x="8258" y="71050"/>
                    <a:pt x="11447" y="75603"/>
                  </a:cubicBezTo>
                  <a:cubicBezTo>
                    <a:pt x="14568" y="80064"/>
                    <a:pt x="20930" y="127906"/>
                    <a:pt x="20994" y="128387"/>
                  </a:cubicBezTo>
                  <a:cubicBezTo>
                    <a:pt x="21011" y="128526"/>
                    <a:pt x="21130" y="128631"/>
                    <a:pt x="21272" y="128631"/>
                  </a:cubicBezTo>
                  <a:cubicBezTo>
                    <a:pt x="21284" y="128631"/>
                    <a:pt x="21296" y="128631"/>
                    <a:pt x="21309" y="128630"/>
                  </a:cubicBezTo>
                  <a:cubicBezTo>
                    <a:pt x="21463" y="128609"/>
                    <a:pt x="21571" y="128468"/>
                    <a:pt x="21551" y="128314"/>
                  </a:cubicBezTo>
                  <a:cubicBezTo>
                    <a:pt x="21288" y="126338"/>
                    <a:pt x="15105" y="79853"/>
                    <a:pt x="11905" y="75281"/>
                  </a:cubicBezTo>
                  <a:cubicBezTo>
                    <a:pt x="8773" y="70805"/>
                    <a:pt x="6036" y="61300"/>
                    <a:pt x="6004" y="61190"/>
                  </a:cubicBezTo>
                  <a:cubicBezTo>
                    <a:pt x="5950" y="61032"/>
                    <a:pt x="618" y="45245"/>
                    <a:pt x="5063" y="38134"/>
                  </a:cubicBezTo>
                  <a:cubicBezTo>
                    <a:pt x="9816" y="30529"/>
                    <a:pt x="11501" y="24991"/>
                    <a:pt x="11501" y="16972"/>
                  </a:cubicBezTo>
                  <a:cubicBezTo>
                    <a:pt x="11501" y="9402"/>
                    <a:pt x="12732" y="562"/>
                    <a:pt x="16206" y="562"/>
                  </a:cubicBezTo>
                  <a:cubicBezTo>
                    <a:pt x="19602" y="562"/>
                    <a:pt x="20531" y="2322"/>
                    <a:pt x="20531" y="8750"/>
                  </a:cubicBezTo>
                  <a:cubicBezTo>
                    <a:pt x="20531" y="15069"/>
                    <a:pt x="20079" y="31871"/>
                    <a:pt x="20075" y="32040"/>
                  </a:cubicBezTo>
                  <a:cubicBezTo>
                    <a:pt x="20071" y="32172"/>
                    <a:pt x="20161" y="32289"/>
                    <a:pt x="20291" y="32320"/>
                  </a:cubicBezTo>
                  <a:cubicBezTo>
                    <a:pt x="20312" y="32325"/>
                    <a:pt x="20334" y="32328"/>
                    <a:pt x="20356" y="32328"/>
                  </a:cubicBezTo>
                  <a:cubicBezTo>
                    <a:pt x="20462" y="32328"/>
                    <a:pt x="20562" y="32266"/>
                    <a:pt x="20609" y="32166"/>
                  </a:cubicBezTo>
                  <a:lnTo>
                    <a:pt x="24264" y="24401"/>
                  </a:lnTo>
                  <a:cubicBezTo>
                    <a:pt x="24281" y="24364"/>
                    <a:pt x="24291" y="24323"/>
                    <a:pt x="24291" y="24281"/>
                  </a:cubicBezTo>
                  <a:lnTo>
                    <a:pt x="24291" y="9000"/>
                  </a:lnTo>
                  <a:cubicBezTo>
                    <a:pt x="25692" y="7712"/>
                    <a:pt x="27072" y="7064"/>
                    <a:pt x="28410" y="7064"/>
                  </a:cubicBezTo>
                  <a:cubicBezTo>
                    <a:pt x="28752" y="7064"/>
                    <a:pt x="29091" y="7106"/>
                    <a:pt x="29426" y="7191"/>
                  </a:cubicBezTo>
                  <a:cubicBezTo>
                    <a:pt x="31729" y="7774"/>
                    <a:pt x="33859" y="10388"/>
                    <a:pt x="35125" y="14184"/>
                  </a:cubicBezTo>
                  <a:cubicBezTo>
                    <a:pt x="35246" y="14550"/>
                    <a:pt x="35366" y="14956"/>
                    <a:pt x="35492" y="15379"/>
                  </a:cubicBezTo>
                  <a:cubicBezTo>
                    <a:pt x="35906" y="16782"/>
                    <a:pt x="36376" y="18371"/>
                    <a:pt x="37172" y="19429"/>
                  </a:cubicBezTo>
                  <a:cubicBezTo>
                    <a:pt x="37925" y="20427"/>
                    <a:pt x="38941" y="20930"/>
                    <a:pt x="40017" y="21463"/>
                  </a:cubicBezTo>
                  <a:cubicBezTo>
                    <a:pt x="40499" y="21702"/>
                    <a:pt x="40998" y="21949"/>
                    <a:pt x="41472" y="22244"/>
                  </a:cubicBezTo>
                  <a:cubicBezTo>
                    <a:pt x="44987" y="24443"/>
                    <a:pt x="46111" y="28427"/>
                    <a:pt x="46122" y="28467"/>
                  </a:cubicBezTo>
                  <a:cubicBezTo>
                    <a:pt x="46146" y="28558"/>
                    <a:pt x="46215" y="28629"/>
                    <a:pt x="46304" y="28659"/>
                  </a:cubicBezTo>
                  <a:cubicBezTo>
                    <a:pt x="46343" y="28672"/>
                    <a:pt x="50274" y="30025"/>
                    <a:pt x="51143" y="33935"/>
                  </a:cubicBezTo>
                  <a:cubicBezTo>
                    <a:pt x="52051" y="38017"/>
                    <a:pt x="52051" y="42488"/>
                    <a:pt x="52051" y="45752"/>
                  </a:cubicBezTo>
                  <a:lnTo>
                    <a:pt x="52051" y="47010"/>
                  </a:lnTo>
                  <a:cubicBezTo>
                    <a:pt x="52051" y="49281"/>
                    <a:pt x="51321" y="51460"/>
                    <a:pt x="49938" y="53312"/>
                  </a:cubicBezTo>
                  <a:cubicBezTo>
                    <a:pt x="49375" y="54065"/>
                    <a:pt x="48719" y="55004"/>
                    <a:pt x="47986" y="56102"/>
                  </a:cubicBezTo>
                  <a:cubicBezTo>
                    <a:pt x="44333" y="61582"/>
                    <a:pt x="38961" y="77562"/>
                    <a:pt x="38961" y="80052"/>
                  </a:cubicBezTo>
                  <a:cubicBezTo>
                    <a:pt x="38961" y="82378"/>
                    <a:pt x="55493" y="114332"/>
                    <a:pt x="56196" y="115690"/>
                  </a:cubicBezTo>
                  <a:cubicBezTo>
                    <a:pt x="56246" y="115787"/>
                    <a:pt x="56344" y="115842"/>
                    <a:pt x="56445" y="115842"/>
                  </a:cubicBezTo>
                  <a:cubicBezTo>
                    <a:pt x="56488" y="115842"/>
                    <a:pt x="56533" y="115832"/>
                    <a:pt x="56574" y="115810"/>
                  </a:cubicBezTo>
                  <a:cubicBezTo>
                    <a:pt x="56711" y="115740"/>
                    <a:pt x="56765" y="115570"/>
                    <a:pt x="56695" y="115433"/>
                  </a:cubicBezTo>
                  <a:cubicBezTo>
                    <a:pt x="51918" y="106208"/>
                    <a:pt x="39522" y="81871"/>
                    <a:pt x="39522" y="80052"/>
                  </a:cubicBezTo>
                  <a:cubicBezTo>
                    <a:pt x="39522" y="77971"/>
                    <a:pt x="44747" y="61974"/>
                    <a:pt x="48454" y="56413"/>
                  </a:cubicBezTo>
                  <a:cubicBezTo>
                    <a:pt x="49180" y="55323"/>
                    <a:pt x="49831" y="54394"/>
                    <a:pt x="50387" y="53648"/>
                  </a:cubicBezTo>
                  <a:cubicBezTo>
                    <a:pt x="51843" y="51699"/>
                    <a:pt x="52612" y="49403"/>
                    <a:pt x="52612" y="47010"/>
                  </a:cubicBezTo>
                  <a:lnTo>
                    <a:pt x="52612" y="45752"/>
                  </a:lnTo>
                  <a:cubicBezTo>
                    <a:pt x="52612" y="42462"/>
                    <a:pt x="52612" y="37955"/>
                    <a:pt x="51692" y="33813"/>
                  </a:cubicBezTo>
                  <a:cubicBezTo>
                    <a:pt x="50841" y="29981"/>
                    <a:pt x="47378" y="28465"/>
                    <a:pt x="46622" y="28177"/>
                  </a:cubicBezTo>
                  <a:cubicBezTo>
                    <a:pt x="46385" y="27415"/>
                    <a:pt x="45134" y="23874"/>
                    <a:pt x="41768" y="21770"/>
                  </a:cubicBezTo>
                  <a:cubicBezTo>
                    <a:pt x="41272" y="21458"/>
                    <a:pt x="40761" y="21206"/>
                    <a:pt x="40266" y="20960"/>
                  </a:cubicBezTo>
                  <a:cubicBezTo>
                    <a:pt x="39251" y="20458"/>
                    <a:pt x="38292" y="19983"/>
                    <a:pt x="37620" y="19092"/>
                  </a:cubicBezTo>
                  <a:cubicBezTo>
                    <a:pt x="36885" y="18115"/>
                    <a:pt x="36432" y="16577"/>
                    <a:pt x="36030" y="15220"/>
                  </a:cubicBezTo>
                  <a:cubicBezTo>
                    <a:pt x="35903" y="14790"/>
                    <a:pt x="35780" y="14377"/>
                    <a:pt x="35657" y="14006"/>
                  </a:cubicBezTo>
                  <a:cubicBezTo>
                    <a:pt x="34331" y="10028"/>
                    <a:pt x="32053" y="7276"/>
                    <a:pt x="29564" y="6647"/>
                  </a:cubicBezTo>
                  <a:cubicBezTo>
                    <a:pt x="29178" y="6550"/>
                    <a:pt x="28791" y="6501"/>
                    <a:pt x="28401" y="6501"/>
                  </a:cubicBezTo>
                  <a:cubicBezTo>
                    <a:pt x="26893" y="6501"/>
                    <a:pt x="25358" y="7228"/>
                    <a:pt x="23819" y="8673"/>
                  </a:cubicBezTo>
                  <a:cubicBezTo>
                    <a:pt x="23762" y="8726"/>
                    <a:pt x="23730" y="8800"/>
                    <a:pt x="23730" y="8878"/>
                  </a:cubicBezTo>
                  <a:lnTo>
                    <a:pt x="23730" y="24219"/>
                  </a:lnTo>
                  <a:lnTo>
                    <a:pt x="20671" y="30718"/>
                  </a:lnTo>
                  <a:cubicBezTo>
                    <a:pt x="20778" y="26590"/>
                    <a:pt x="21092" y="14025"/>
                    <a:pt x="21092" y="8750"/>
                  </a:cubicBezTo>
                  <a:cubicBezTo>
                    <a:pt x="21092" y="2823"/>
                    <a:pt x="20361" y="1"/>
                    <a:pt x="16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3"/>
            <p:cNvSpPr/>
            <p:nvPr/>
          </p:nvSpPr>
          <p:spPr>
            <a:xfrm>
              <a:off x="5306375" y="3054025"/>
              <a:ext cx="33275" cy="193425"/>
            </a:xfrm>
            <a:custGeom>
              <a:rect b="b" l="l" r="r" t="t"/>
              <a:pathLst>
                <a:path extrusionOk="0" h="7737" w="1331">
                  <a:moveTo>
                    <a:pt x="975" y="0"/>
                  </a:moveTo>
                  <a:cubicBezTo>
                    <a:pt x="968" y="0"/>
                    <a:pt x="961" y="1"/>
                    <a:pt x="954" y="1"/>
                  </a:cubicBezTo>
                  <a:cubicBezTo>
                    <a:pt x="799" y="4"/>
                    <a:pt x="675" y="131"/>
                    <a:pt x="678" y="286"/>
                  </a:cubicBezTo>
                  <a:cubicBezTo>
                    <a:pt x="679" y="340"/>
                    <a:pt x="767" y="5618"/>
                    <a:pt x="75" y="7352"/>
                  </a:cubicBezTo>
                  <a:cubicBezTo>
                    <a:pt x="0" y="7535"/>
                    <a:pt x="137" y="7736"/>
                    <a:pt x="335" y="7736"/>
                  </a:cubicBezTo>
                  <a:cubicBezTo>
                    <a:pt x="450" y="7736"/>
                    <a:pt x="552" y="7666"/>
                    <a:pt x="595" y="7560"/>
                  </a:cubicBezTo>
                  <a:cubicBezTo>
                    <a:pt x="1331" y="5724"/>
                    <a:pt x="1244" y="497"/>
                    <a:pt x="1240" y="276"/>
                  </a:cubicBezTo>
                  <a:cubicBezTo>
                    <a:pt x="1238" y="128"/>
                    <a:pt x="1131" y="0"/>
                    <a:pt x="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3"/>
            <p:cNvSpPr/>
            <p:nvPr/>
          </p:nvSpPr>
          <p:spPr>
            <a:xfrm>
              <a:off x="5160000" y="2266900"/>
              <a:ext cx="170925" cy="242125"/>
            </a:xfrm>
            <a:custGeom>
              <a:rect b="b" l="l" r="r" t="t"/>
              <a:pathLst>
                <a:path extrusionOk="0" h="9685" w="6837">
                  <a:moveTo>
                    <a:pt x="2665" y="0"/>
                  </a:moveTo>
                  <a:cubicBezTo>
                    <a:pt x="1791" y="0"/>
                    <a:pt x="1052" y="488"/>
                    <a:pt x="430" y="1337"/>
                  </a:cubicBezTo>
                  <a:lnTo>
                    <a:pt x="616" y="1641"/>
                  </a:lnTo>
                  <a:cubicBezTo>
                    <a:pt x="616" y="1641"/>
                    <a:pt x="1" y="5535"/>
                    <a:pt x="1" y="6765"/>
                  </a:cubicBezTo>
                  <a:cubicBezTo>
                    <a:pt x="1" y="7994"/>
                    <a:pt x="206" y="8610"/>
                    <a:pt x="1845" y="9223"/>
                  </a:cubicBezTo>
                  <a:cubicBezTo>
                    <a:pt x="2664" y="9531"/>
                    <a:pt x="3587" y="9685"/>
                    <a:pt x="4356" y="9685"/>
                  </a:cubicBezTo>
                  <a:cubicBezTo>
                    <a:pt x="5124" y="9685"/>
                    <a:pt x="5739" y="9531"/>
                    <a:pt x="5945" y="9223"/>
                  </a:cubicBezTo>
                  <a:cubicBezTo>
                    <a:pt x="6355" y="8610"/>
                    <a:pt x="6560" y="6149"/>
                    <a:pt x="6765" y="4305"/>
                  </a:cubicBezTo>
                  <a:cubicBezTo>
                    <a:pt x="6802" y="3965"/>
                    <a:pt x="6823" y="3601"/>
                    <a:pt x="6836" y="3232"/>
                  </a:cubicBezTo>
                  <a:cubicBezTo>
                    <a:pt x="6262" y="880"/>
                    <a:pt x="5031" y="0"/>
                    <a:pt x="2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5152950" y="2259875"/>
              <a:ext cx="185025" cy="256225"/>
            </a:xfrm>
            <a:custGeom>
              <a:rect b="b" l="l" r="r" t="t"/>
              <a:pathLst>
                <a:path extrusionOk="0" h="10249" w="7401">
                  <a:moveTo>
                    <a:pt x="2947" y="562"/>
                  </a:moveTo>
                  <a:cubicBezTo>
                    <a:pt x="5208" y="562"/>
                    <a:pt x="6301" y="1398"/>
                    <a:pt x="6836" y="3542"/>
                  </a:cubicBezTo>
                  <a:cubicBezTo>
                    <a:pt x="6820" y="3953"/>
                    <a:pt x="6799" y="4277"/>
                    <a:pt x="6766" y="4555"/>
                  </a:cubicBezTo>
                  <a:lnTo>
                    <a:pt x="6680" y="5361"/>
                  </a:lnTo>
                  <a:cubicBezTo>
                    <a:pt x="6514" y="6929"/>
                    <a:pt x="6306" y="8878"/>
                    <a:pt x="5993" y="9349"/>
                  </a:cubicBezTo>
                  <a:cubicBezTo>
                    <a:pt x="5855" y="9557"/>
                    <a:pt x="5333" y="9689"/>
                    <a:pt x="4632" y="9689"/>
                  </a:cubicBezTo>
                  <a:cubicBezTo>
                    <a:pt x="3938" y="9689"/>
                    <a:pt x="3069" y="9559"/>
                    <a:pt x="2225" y="9243"/>
                  </a:cubicBezTo>
                  <a:cubicBezTo>
                    <a:pt x="713" y="8675"/>
                    <a:pt x="562" y="8163"/>
                    <a:pt x="562" y="7045"/>
                  </a:cubicBezTo>
                  <a:cubicBezTo>
                    <a:pt x="562" y="5851"/>
                    <a:pt x="1169" y="2004"/>
                    <a:pt x="1174" y="1965"/>
                  </a:cubicBezTo>
                  <a:cubicBezTo>
                    <a:pt x="1185" y="1899"/>
                    <a:pt x="1172" y="1831"/>
                    <a:pt x="1137" y="1774"/>
                  </a:cubicBezTo>
                  <a:lnTo>
                    <a:pt x="1053" y="1636"/>
                  </a:lnTo>
                  <a:cubicBezTo>
                    <a:pt x="1618" y="923"/>
                    <a:pt x="2255" y="562"/>
                    <a:pt x="2947" y="562"/>
                  </a:cubicBezTo>
                  <a:close/>
                  <a:moveTo>
                    <a:pt x="2947" y="1"/>
                  </a:moveTo>
                  <a:cubicBezTo>
                    <a:pt x="2019" y="1"/>
                    <a:pt x="1191" y="489"/>
                    <a:pt x="485" y="1452"/>
                  </a:cubicBezTo>
                  <a:cubicBezTo>
                    <a:pt x="418" y="1544"/>
                    <a:pt x="414" y="1668"/>
                    <a:pt x="473" y="1765"/>
                  </a:cubicBezTo>
                  <a:lnTo>
                    <a:pt x="604" y="1980"/>
                  </a:lnTo>
                  <a:cubicBezTo>
                    <a:pt x="505" y="2616"/>
                    <a:pt x="1" y="5905"/>
                    <a:pt x="1" y="7045"/>
                  </a:cubicBezTo>
                  <a:cubicBezTo>
                    <a:pt x="1" y="8402"/>
                    <a:pt x="294" y="9117"/>
                    <a:pt x="2028" y="9767"/>
                  </a:cubicBezTo>
                  <a:cubicBezTo>
                    <a:pt x="2846" y="10075"/>
                    <a:pt x="3809" y="10249"/>
                    <a:pt x="4640" y="10249"/>
                  </a:cubicBezTo>
                  <a:cubicBezTo>
                    <a:pt x="5483" y="10249"/>
                    <a:pt x="6189" y="10068"/>
                    <a:pt x="6461" y="9661"/>
                  </a:cubicBezTo>
                  <a:cubicBezTo>
                    <a:pt x="6823" y="9117"/>
                    <a:pt x="7012" y="7560"/>
                    <a:pt x="7240" y="5421"/>
                  </a:cubicBezTo>
                  <a:lnTo>
                    <a:pt x="7326" y="4617"/>
                  </a:lnTo>
                  <a:cubicBezTo>
                    <a:pt x="7360" y="4316"/>
                    <a:pt x="7383" y="3968"/>
                    <a:pt x="7399" y="3524"/>
                  </a:cubicBezTo>
                  <a:cubicBezTo>
                    <a:pt x="7400" y="3497"/>
                    <a:pt x="7397" y="3472"/>
                    <a:pt x="7391" y="3447"/>
                  </a:cubicBezTo>
                  <a:cubicBezTo>
                    <a:pt x="6792" y="999"/>
                    <a:pt x="5505" y="1"/>
                    <a:pt x="2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5413550" y="2751800"/>
              <a:ext cx="158475" cy="122125"/>
            </a:xfrm>
            <a:custGeom>
              <a:rect b="b" l="l" r="r" t="t"/>
              <a:pathLst>
                <a:path extrusionOk="0" h="4885" w="6339">
                  <a:moveTo>
                    <a:pt x="6058" y="0"/>
                  </a:moveTo>
                  <a:cubicBezTo>
                    <a:pt x="6056" y="0"/>
                    <a:pt x="6053" y="0"/>
                    <a:pt x="6051" y="0"/>
                  </a:cubicBezTo>
                  <a:cubicBezTo>
                    <a:pt x="1595" y="0"/>
                    <a:pt x="75" y="4472"/>
                    <a:pt x="60" y="4517"/>
                  </a:cubicBezTo>
                  <a:cubicBezTo>
                    <a:pt x="1" y="4699"/>
                    <a:pt x="136" y="4885"/>
                    <a:pt x="327" y="4885"/>
                  </a:cubicBezTo>
                  <a:cubicBezTo>
                    <a:pt x="449" y="4885"/>
                    <a:pt x="555" y="4807"/>
                    <a:pt x="593" y="4692"/>
                  </a:cubicBezTo>
                  <a:cubicBezTo>
                    <a:pt x="606" y="4652"/>
                    <a:pt x="1996" y="561"/>
                    <a:pt x="6051" y="561"/>
                  </a:cubicBezTo>
                  <a:cubicBezTo>
                    <a:pt x="6053" y="561"/>
                    <a:pt x="6056" y="561"/>
                    <a:pt x="6058" y="561"/>
                  </a:cubicBezTo>
                  <a:cubicBezTo>
                    <a:pt x="6213" y="561"/>
                    <a:pt x="6338" y="436"/>
                    <a:pt x="6338" y="281"/>
                  </a:cubicBezTo>
                  <a:cubicBezTo>
                    <a:pt x="6338" y="125"/>
                    <a:pt x="6213" y="0"/>
                    <a:pt x="60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5710750" y="2765075"/>
              <a:ext cx="221125" cy="186625"/>
            </a:xfrm>
            <a:custGeom>
              <a:rect b="b" l="l" r="r" t="t"/>
              <a:pathLst>
                <a:path extrusionOk="0" h="7465" w="8845">
                  <a:moveTo>
                    <a:pt x="585" y="0"/>
                  </a:moveTo>
                  <a:cubicBezTo>
                    <a:pt x="406" y="0"/>
                    <a:pt x="290" y="10"/>
                    <a:pt x="269" y="12"/>
                  </a:cubicBezTo>
                  <a:cubicBezTo>
                    <a:pt x="113" y="26"/>
                    <a:pt x="0" y="163"/>
                    <a:pt x="14" y="316"/>
                  </a:cubicBezTo>
                  <a:cubicBezTo>
                    <a:pt x="26" y="464"/>
                    <a:pt x="162" y="572"/>
                    <a:pt x="297" y="572"/>
                  </a:cubicBezTo>
                  <a:cubicBezTo>
                    <a:pt x="304" y="572"/>
                    <a:pt x="311" y="572"/>
                    <a:pt x="318" y="571"/>
                  </a:cubicBezTo>
                  <a:cubicBezTo>
                    <a:pt x="324" y="571"/>
                    <a:pt x="416" y="563"/>
                    <a:pt x="569" y="563"/>
                  </a:cubicBezTo>
                  <a:cubicBezTo>
                    <a:pt x="1211" y="563"/>
                    <a:pt x="2912" y="699"/>
                    <a:pt x="3601" y="2077"/>
                  </a:cubicBezTo>
                  <a:cubicBezTo>
                    <a:pt x="4514" y="3905"/>
                    <a:pt x="4755" y="5994"/>
                    <a:pt x="4758" y="6015"/>
                  </a:cubicBezTo>
                  <a:cubicBezTo>
                    <a:pt x="4772" y="6143"/>
                    <a:pt x="4871" y="6245"/>
                    <a:pt x="5000" y="6261"/>
                  </a:cubicBezTo>
                  <a:cubicBezTo>
                    <a:pt x="5020" y="6264"/>
                    <a:pt x="6961" y="6533"/>
                    <a:pt x="8391" y="7423"/>
                  </a:cubicBezTo>
                  <a:cubicBezTo>
                    <a:pt x="8435" y="7450"/>
                    <a:pt x="8487" y="7465"/>
                    <a:pt x="8539" y="7465"/>
                  </a:cubicBezTo>
                  <a:cubicBezTo>
                    <a:pt x="8665" y="7465"/>
                    <a:pt x="8775" y="7381"/>
                    <a:pt x="8809" y="7261"/>
                  </a:cubicBezTo>
                  <a:cubicBezTo>
                    <a:pt x="8844" y="7140"/>
                    <a:pt x="8794" y="7012"/>
                    <a:pt x="8688" y="6945"/>
                  </a:cubicBezTo>
                  <a:cubicBezTo>
                    <a:pt x="7426" y="6160"/>
                    <a:pt x="5855" y="5835"/>
                    <a:pt x="5288" y="5738"/>
                  </a:cubicBezTo>
                  <a:cubicBezTo>
                    <a:pt x="5202" y="5143"/>
                    <a:pt x="4897" y="3416"/>
                    <a:pt x="4102" y="1826"/>
                  </a:cubicBezTo>
                  <a:cubicBezTo>
                    <a:pt x="3274" y="171"/>
                    <a:pt x="1348" y="0"/>
                    <a:pt x="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5933675" y="3011225"/>
              <a:ext cx="92075" cy="266975"/>
            </a:xfrm>
            <a:custGeom>
              <a:rect b="b" l="l" r="r" t="t"/>
              <a:pathLst>
                <a:path extrusionOk="0" h="10679" w="3683">
                  <a:moveTo>
                    <a:pt x="1607" y="1"/>
                  </a:moveTo>
                  <a:cubicBezTo>
                    <a:pt x="1528" y="1"/>
                    <a:pt x="1450" y="34"/>
                    <a:pt x="1395" y="100"/>
                  </a:cubicBezTo>
                  <a:cubicBezTo>
                    <a:pt x="1295" y="216"/>
                    <a:pt x="1306" y="390"/>
                    <a:pt x="1421" y="492"/>
                  </a:cubicBezTo>
                  <a:cubicBezTo>
                    <a:pt x="1437" y="506"/>
                    <a:pt x="3053" y="1925"/>
                    <a:pt x="2596" y="3753"/>
                  </a:cubicBezTo>
                  <a:cubicBezTo>
                    <a:pt x="2103" y="5729"/>
                    <a:pt x="103" y="10239"/>
                    <a:pt x="82" y="10285"/>
                  </a:cubicBezTo>
                  <a:cubicBezTo>
                    <a:pt x="0" y="10469"/>
                    <a:pt x="136" y="10679"/>
                    <a:pt x="339" y="10679"/>
                  </a:cubicBezTo>
                  <a:cubicBezTo>
                    <a:pt x="449" y="10679"/>
                    <a:pt x="550" y="10614"/>
                    <a:pt x="595" y="10513"/>
                  </a:cubicBezTo>
                  <a:cubicBezTo>
                    <a:pt x="679" y="10325"/>
                    <a:pt x="2635" y="5913"/>
                    <a:pt x="3141" y="3888"/>
                  </a:cubicBezTo>
                  <a:cubicBezTo>
                    <a:pt x="3683" y="1721"/>
                    <a:pt x="1864" y="133"/>
                    <a:pt x="1786" y="66"/>
                  </a:cubicBezTo>
                  <a:cubicBezTo>
                    <a:pt x="1734" y="22"/>
                    <a:pt x="1670" y="1"/>
                    <a:pt x="16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1333925" y="2122500"/>
              <a:ext cx="2569675" cy="3130075"/>
            </a:xfrm>
            <a:custGeom>
              <a:rect b="b" l="l" r="r" t="t"/>
              <a:pathLst>
                <a:path extrusionOk="0" h="125203" w="102787">
                  <a:moveTo>
                    <a:pt x="45550" y="0"/>
                  </a:moveTo>
                  <a:cubicBezTo>
                    <a:pt x="45231" y="0"/>
                    <a:pt x="44915" y="119"/>
                    <a:pt x="44633" y="376"/>
                  </a:cubicBezTo>
                  <a:cubicBezTo>
                    <a:pt x="43282" y="1608"/>
                    <a:pt x="37053" y="8243"/>
                    <a:pt x="35248" y="11303"/>
                  </a:cubicBezTo>
                  <a:cubicBezTo>
                    <a:pt x="33689" y="13949"/>
                    <a:pt x="30021" y="20447"/>
                    <a:pt x="29058" y="22157"/>
                  </a:cubicBezTo>
                  <a:lnTo>
                    <a:pt x="29058" y="22157"/>
                  </a:lnTo>
                  <a:cubicBezTo>
                    <a:pt x="29484" y="21343"/>
                    <a:pt x="30309" y="19462"/>
                    <a:pt x="29974" y="17635"/>
                  </a:cubicBezTo>
                  <a:cubicBezTo>
                    <a:pt x="29615" y="15678"/>
                    <a:pt x="28399" y="14042"/>
                    <a:pt x="27335" y="14042"/>
                  </a:cubicBezTo>
                  <a:cubicBezTo>
                    <a:pt x="27081" y="14042"/>
                    <a:pt x="26836" y="14135"/>
                    <a:pt x="26613" y="14338"/>
                  </a:cubicBezTo>
                  <a:cubicBezTo>
                    <a:pt x="25456" y="15395"/>
                    <a:pt x="25042" y="20367"/>
                    <a:pt x="23447" y="22882"/>
                  </a:cubicBezTo>
                  <a:cubicBezTo>
                    <a:pt x="21853" y="25396"/>
                    <a:pt x="22293" y="35955"/>
                    <a:pt x="22753" y="38009"/>
                  </a:cubicBezTo>
                  <a:cubicBezTo>
                    <a:pt x="23213" y="40064"/>
                    <a:pt x="32426" y="44740"/>
                    <a:pt x="34873" y="47810"/>
                  </a:cubicBezTo>
                  <a:cubicBezTo>
                    <a:pt x="37320" y="50880"/>
                    <a:pt x="36991" y="74159"/>
                    <a:pt x="35641" y="75392"/>
                  </a:cubicBezTo>
                  <a:cubicBezTo>
                    <a:pt x="34289" y="76625"/>
                    <a:pt x="0" y="100286"/>
                    <a:pt x="0" y="100286"/>
                  </a:cubicBezTo>
                  <a:lnTo>
                    <a:pt x="20712" y="125081"/>
                  </a:lnTo>
                  <a:cubicBezTo>
                    <a:pt x="20712" y="125081"/>
                    <a:pt x="20668" y="125202"/>
                    <a:pt x="20764" y="125202"/>
                  </a:cubicBezTo>
                  <a:cubicBezTo>
                    <a:pt x="21009" y="125202"/>
                    <a:pt x="22174" y="124398"/>
                    <a:pt x="27368" y="118642"/>
                  </a:cubicBezTo>
                  <a:cubicBezTo>
                    <a:pt x="34575" y="110655"/>
                    <a:pt x="50591" y="96045"/>
                    <a:pt x="55415" y="91645"/>
                  </a:cubicBezTo>
                  <a:cubicBezTo>
                    <a:pt x="60239" y="87244"/>
                    <a:pt x="68292" y="80959"/>
                    <a:pt x="72152" y="77440"/>
                  </a:cubicBezTo>
                  <a:cubicBezTo>
                    <a:pt x="76011" y="73919"/>
                    <a:pt x="79853" y="70767"/>
                    <a:pt x="83253" y="65192"/>
                  </a:cubicBezTo>
                  <a:cubicBezTo>
                    <a:pt x="86651" y="59618"/>
                    <a:pt x="91861" y="54865"/>
                    <a:pt x="95227" y="50028"/>
                  </a:cubicBezTo>
                  <a:cubicBezTo>
                    <a:pt x="98591" y="45192"/>
                    <a:pt x="100856" y="44187"/>
                    <a:pt x="101821" y="43306"/>
                  </a:cubicBezTo>
                  <a:cubicBezTo>
                    <a:pt x="102787" y="42426"/>
                    <a:pt x="101957" y="40354"/>
                    <a:pt x="98846" y="39657"/>
                  </a:cubicBezTo>
                  <a:cubicBezTo>
                    <a:pt x="98287" y="39531"/>
                    <a:pt x="97713" y="39477"/>
                    <a:pt x="97137" y="39477"/>
                  </a:cubicBezTo>
                  <a:cubicBezTo>
                    <a:pt x="94509" y="39477"/>
                    <a:pt x="91848" y="40610"/>
                    <a:pt x="90451" y="41305"/>
                  </a:cubicBezTo>
                  <a:cubicBezTo>
                    <a:pt x="88749" y="42151"/>
                    <a:pt x="86240" y="44439"/>
                    <a:pt x="84452" y="47130"/>
                  </a:cubicBezTo>
                  <a:cubicBezTo>
                    <a:pt x="82665" y="49821"/>
                    <a:pt x="75876" y="56719"/>
                    <a:pt x="74208" y="56828"/>
                  </a:cubicBezTo>
                  <a:cubicBezTo>
                    <a:pt x="74187" y="56829"/>
                    <a:pt x="74165" y="56830"/>
                    <a:pt x="74142" y="56830"/>
                  </a:cubicBezTo>
                  <a:cubicBezTo>
                    <a:pt x="72320" y="56830"/>
                    <a:pt x="63650" y="52640"/>
                    <a:pt x="61480" y="52175"/>
                  </a:cubicBezTo>
                  <a:cubicBezTo>
                    <a:pt x="59284" y="51705"/>
                    <a:pt x="56837" y="48634"/>
                    <a:pt x="57324" y="46068"/>
                  </a:cubicBezTo>
                  <a:cubicBezTo>
                    <a:pt x="57812" y="43503"/>
                    <a:pt x="56881" y="43644"/>
                    <a:pt x="61421" y="37382"/>
                  </a:cubicBezTo>
                  <a:cubicBezTo>
                    <a:pt x="64943" y="32522"/>
                    <a:pt x="65151" y="31965"/>
                    <a:pt x="65068" y="31958"/>
                  </a:cubicBezTo>
                  <a:lnTo>
                    <a:pt x="65068" y="31958"/>
                  </a:lnTo>
                  <a:cubicBezTo>
                    <a:pt x="65349" y="31797"/>
                    <a:pt x="66438" y="31192"/>
                    <a:pt x="68207" y="30485"/>
                  </a:cubicBezTo>
                  <a:cubicBezTo>
                    <a:pt x="70279" y="29655"/>
                    <a:pt x="73912" y="27049"/>
                    <a:pt x="73912" y="27049"/>
                  </a:cubicBezTo>
                  <a:cubicBezTo>
                    <a:pt x="73912" y="27049"/>
                    <a:pt x="81182" y="25720"/>
                    <a:pt x="83339" y="23046"/>
                  </a:cubicBezTo>
                  <a:cubicBezTo>
                    <a:pt x="85347" y="20556"/>
                    <a:pt x="83960" y="18712"/>
                    <a:pt x="82555" y="18712"/>
                  </a:cubicBezTo>
                  <a:cubicBezTo>
                    <a:pt x="82451" y="18712"/>
                    <a:pt x="82347" y="18722"/>
                    <a:pt x="82244" y="18743"/>
                  </a:cubicBezTo>
                  <a:cubicBezTo>
                    <a:pt x="80750" y="19045"/>
                    <a:pt x="74268" y="19301"/>
                    <a:pt x="69965" y="20398"/>
                  </a:cubicBezTo>
                  <a:cubicBezTo>
                    <a:pt x="65663" y="21495"/>
                    <a:pt x="59852" y="23261"/>
                    <a:pt x="59272" y="23788"/>
                  </a:cubicBezTo>
                  <a:cubicBezTo>
                    <a:pt x="58693" y="24317"/>
                    <a:pt x="50503" y="33554"/>
                    <a:pt x="50503" y="33554"/>
                  </a:cubicBezTo>
                  <a:lnTo>
                    <a:pt x="50236" y="31324"/>
                  </a:lnTo>
                  <a:lnTo>
                    <a:pt x="51307" y="20095"/>
                  </a:lnTo>
                  <a:lnTo>
                    <a:pt x="57533" y="13356"/>
                  </a:lnTo>
                  <a:cubicBezTo>
                    <a:pt x="57533" y="13356"/>
                    <a:pt x="63696" y="11975"/>
                    <a:pt x="66046" y="9126"/>
                  </a:cubicBezTo>
                  <a:cubicBezTo>
                    <a:pt x="68375" y="6301"/>
                    <a:pt x="68103" y="3254"/>
                    <a:pt x="67083" y="3254"/>
                  </a:cubicBezTo>
                  <a:cubicBezTo>
                    <a:pt x="67074" y="3254"/>
                    <a:pt x="67065" y="3254"/>
                    <a:pt x="67055" y="3255"/>
                  </a:cubicBezTo>
                  <a:cubicBezTo>
                    <a:pt x="65381" y="3345"/>
                    <a:pt x="57151" y="5574"/>
                    <a:pt x="55254" y="6596"/>
                  </a:cubicBezTo>
                  <a:cubicBezTo>
                    <a:pt x="53359" y="7618"/>
                    <a:pt x="43392" y="15295"/>
                    <a:pt x="42024" y="16896"/>
                  </a:cubicBezTo>
                  <a:cubicBezTo>
                    <a:pt x="40658" y="18496"/>
                    <a:pt x="38416" y="23015"/>
                    <a:pt x="38416" y="23015"/>
                  </a:cubicBezTo>
                  <a:cubicBezTo>
                    <a:pt x="38416" y="23015"/>
                    <a:pt x="39357" y="18621"/>
                    <a:pt x="39812" y="16793"/>
                  </a:cubicBezTo>
                  <a:cubicBezTo>
                    <a:pt x="40265" y="14966"/>
                    <a:pt x="47103" y="6961"/>
                    <a:pt x="47608" y="4025"/>
                  </a:cubicBezTo>
                  <a:cubicBezTo>
                    <a:pt x="48007" y="1703"/>
                    <a:pt x="46758" y="0"/>
                    <a:pt x="45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1329950" y="2115525"/>
              <a:ext cx="2568500" cy="3144175"/>
            </a:xfrm>
            <a:custGeom>
              <a:rect b="b" l="l" r="r" t="t"/>
              <a:pathLst>
                <a:path extrusionOk="0" h="125767" w="102740">
                  <a:moveTo>
                    <a:pt x="65176" y="32355"/>
                  </a:moveTo>
                  <a:lnTo>
                    <a:pt x="65292" y="32509"/>
                  </a:lnTo>
                  <a:cubicBezTo>
                    <a:pt x="65270" y="32515"/>
                    <a:pt x="65247" y="32518"/>
                    <a:pt x="65225" y="32518"/>
                  </a:cubicBezTo>
                  <a:cubicBezTo>
                    <a:pt x="65170" y="32518"/>
                    <a:pt x="65117" y="32501"/>
                    <a:pt x="65072" y="32469"/>
                  </a:cubicBezTo>
                  <a:lnTo>
                    <a:pt x="65176" y="32355"/>
                  </a:lnTo>
                  <a:close/>
                  <a:moveTo>
                    <a:pt x="45712" y="0"/>
                  </a:moveTo>
                  <a:cubicBezTo>
                    <a:pt x="45314" y="0"/>
                    <a:pt x="44928" y="151"/>
                    <a:pt x="44602" y="447"/>
                  </a:cubicBezTo>
                  <a:cubicBezTo>
                    <a:pt x="43323" y="1616"/>
                    <a:pt x="37030" y="8278"/>
                    <a:pt x="35166" y="11440"/>
                  </a:cubicBezTo>
                  <a:cubicBezTo>
                    <a:pt x="34075" y="13290"/>
                    <a:pt x="31934" y="17059"/>
                    <a:pt x="30423" y="19730"/>
                  </a:cubicBezTo>
                  <a:cubicBezTo>
                    <a:pt x="30511" y="19132"/>
                    <a:pt x="30525" y="18498"/>
                    <a:pt x="30409" y="17864"/>
                  </a:cubicBezTo>
                  <a:cubicBezTo>
                    <a:pt x="30080" y="16062"/>
                    <a:pt x="29051" y="14488"/>
                    <a:pt x="27964" y="14121"/>
                  </a:cubicBezTo>
                  <a:cubicBezTo>
                    <a:pt x="27806" y="14068"/>
                    <a:pt x="27649" y="14042"/>
                    <a:pt x="27497" y="14042"/>
                  </a:cubicBezTo>
                  <a:cubicBezTo>
                    <a:pt x="27164" y="14042"/>
                    <a:pt x="26850" y="14166"/>
                    <a:pt x="26584" y="14410"/>
                  </a:cubicBezTo>
                  <a:cubicBezTo>
                    <a:pt x="25951" y="14986"/>
                    <a:pt x="25557" y="16475"/>
                    <a:pt x="25101" y="18199"/>
                  </a:cubicBezTo>
                  <a:cubicBezTo>
                    <a:pt x="24657" y="19873"/>
                    <a:pt x="24155" y="21771"/>
                    <a:pt x="23369" y="23009"/>
                  </a:cubicBezTo>
                  <a:cubicBezTo>
                    <a:pt x="21710" y="25627"/>
                    <a:pt x="22191" y="36359"/>
                    <a:pt x="22638" y="38350"/>
                  </a:cubicBezTo>
                  <a:cubicBezTo>
                    <a:pt x="22905" y="39540"/>
                    <a:pt x="25494" y="41295"/>
                    <a:pt x="28492" y="43327"/>
                  </a:cubicBezTo>
                  <a:cubicBezTo>
                    <a:pt x="31043" y="45055"/>
                    <a:pt x="33681" y="46842"/>
                    <a:pt x="34814" y="48264"/>
                  </a:cubicBezTo>
                  <a:cubicBezTo>
                    <a:pt x="35826" y="49535"/>
                    <a:pt x="36495" y="55017"/>
                    <a:pt x="36559" y="62572"/>
                  </a:cubicBezTo>
                  <a:cubicBezTo>
                    <a:pt x="36620" y="69604"/>
                    <a:pt x="36108" y="75010"/>
                    <a:pt x="35610" y="75463"/>
                  </a:cubicBezTo>
                  <a:cubicBezTo>
                    <a:pt x="34289" y="76669"/>
                    <a:pt x="343" y="100099"/>
                    <a:pt x="0" y="100335"/>
                  </a:cubicBezTo>
                  <a:lnTo>
                    <a:pt x="321" y="100796"/>
                  </a:lnTo>
                  <a:cubicBezTo>
                    <a:pt x="1721" y="99829"/>
                    <a:pt x="34641" y="77109"/>
                    <a:pt x="35990" y="75879"/>
                  </a:cubicBezTo>
                  <a:cubicBezTo>
                    <a:pt x="37631" y="74383"/>
                    <a:pt x="37687" y="50968"/>
                    <a:pt x="35254" y="47915"/>
                  </a:cubicBezTo>
                  <a:cubicBezTo>
                    <a:pt x="34068" y="46427"/>
                    <a:pt x="31394" y="44615"/>
                    <a:pt x="28809" y="42863"/>
                  </a:cubicBezTo>
                  <a:cubicBezTo>
                    <a:pt x="26152" y="41062"/>
                    <a:pt x="23405" y="39200"/>
                    <a:pt x="23187" y="38228"/>
                  </a:cubicBezTo>
                  <a:cubicBezTo>
                    <a:pt x="22686" y="35996"/>
                    <a:pt x="22356" y="25659"/>
                    <a:pt x="23845" y="23310"/>
                  </a:cubicBezTo>
                  <a:cubicBezTo>
                    <a:pt x="24676" y="21999"/>
                    <a:pt x="25190" y="20057"/>
                    <a:pt x="25645" y="18342"/>
                  </a:cubicBezTo>
                  <a:cubicBezTo>
                    <a:pt x="26060" y="16772"/>
                    <a:pt x="26453" y="15289"/>
                    <a:pt x="26963" y="14825"/>
                  </a:cubicBezTo>
                  <a:cubicBezTo>
                    <a:pt x="27126" y="14676"/>
                    <a:pt x="27301" y="14601"/>
                    <a:pt x="27494" y="14601"/>
                  </a:cubicBezTo>
                  <a:cubicBezTo>
                    <a:pt x="27587" y="14601"/>
                    <a:pt x="27683" y="14618"/>
                    <a:pt x="27784" y="14652"/>
                  </a:cubicBezTo>
                  <a:cubicBezTo>
                    <a:pt x="28554" y="14913"/>
                    <a:pt x="29541" y="16223"/>
                    <a:pt x="29859" y="17964"/>
                  </a:cubicBezTo>
                  <a:cubicBezTo>
                    <a:pt x="30180" y="19719"/>
                    <a:pt x="29361" y="21561"/>
                    <a:pt x="28956" y="22330"/>
                  </a:cubicBezTo>
                  <a:cubicBezTo>
                    <a:pt x="28822" y="22568"/>
                    <a:pt x="28745" y="22705"/>
                    <a:pt x="28739" y="22715"/>
                  </a:cubicBezTo>
                  <a:lnTo>
                    <a:pt x="29221" y="23003"/>
                  </a:lnTo>
                  <a:cubicBezTo>
                    <a:pt x="29237" y="22977"/>
                    <a:pt x="29344" y="22807"/>
                    <a:pt x="29488" y="22531"/>
                  </a:cubicBezTo>
                  <a:cubicBezTo>
                    <a:pt x="30489" y="20754"/>
                    <a:pt x="34115" y="14330"/>
                    <a:pt x="35652" y="11725"/>
                  </a:cubicBezTo>
                  <a:cubicBezTo>
                    <a:pt x="37454" y="8668"/>
                    <a:pt x="43758" y="1980"/>
                    <a:pt x="44983" y="863"/>
                  </a:cubicBezTo>
                  <a:cubicBezTo>
                    <a:pt x="45203" y="661"/>
                    <a:pt x="45452" y="560"/>
                    <a:pt x="45712" y="560"/>
                  </a:cubicBezTo>
                  <a:cubicBezTo>
                    <a:pt x="45900" y="560"/>
                    <a:pt x="46093" y="612"/>
                    <a:pt x="46287" y="718"/>
                  </a:cubicBezTo>
                  <a:cubicBezTo>
                    <a:pt x="47111" y="1169"/>
                    <a:pt x="47789" y="2529"/>
                    <a:pt x="47492" y="4257"/>
                  </a:cubicBezTo>
                  <a:cubicBezTo>
                    <a:pt x="47211" y="5889"/>
                    <a:pt x="44752" y="9353"/>
                    <a:pt x="42777" y="12135"/>
                  </a:cubicBezTo>
                  <a:cubicBezTo>
                    <a:pt x="41172" y="14396"/>
                    <a:pt x="39904" y="16181"/>
                    <a:pt x="39700" y="17004"/>
                  </a:cubicBezTo>
                  <a:cubicBezTo>
                    <a:pt x="39249" y="18815"/>
                    <a:pt x="38312" y="23192"/>
                    <a:pt x="38302" y="23235"/>
                  </a:cubicBezTo>
                  <a:lnTo>
                    <a:pt x="37833" y="25426"/>
                  </a:lnTo>
                  <a:lnTo>
                    <a:pt x="38829" y="23418"/>
                  </a:lnTo>
                  <a:cubicBezTo>
                    <a:pt x="38850" y="23374"/>
                    <a:pt x="41069" y="18913"/>
                    <a:pt x="42399" y="17356"/>
                  </a:cubicBezTo>
                  <a:cubicBezTo>
                    <a:pt x="43786" y="15733"/>
                    <a:pt x="53712" y="8111"/>
                    <a:pt x="55548" y="7121"/>
                  </a:cubicBezTo>
                  <a:cubicBezTo>
                    <a:pt x="57346" y="6152"/>
                    <a:pt x="65559" y="3903"/>
                    <a:pt x="67231" y="3814"/>
                  </a:cubicBezTo>
                  <a:cubicBezTo>
                    <a:pt x="67236" y="3814"/>
                    <a:pt x="67242" y="3814"/>
                    <a:pt x="67247" y="3814"/>
                  </a:cubicBezTo>
                  <a:cubicBezTo>
                    <a:pt x="67355" y="3814"/>
                    <a:pt x="67455" y="3902"/>
                    <a:pt x="67539" y="4071"/>
                  </a:cubicBezTo>
                  <a:cubicBezTo>
                    <a:pt x="67954" y="4890"/>
                    <a:pt x="67747" y="7094"/>
                    <a:pt x="65991" y="9225"/>
                  </a:cubicBezTo>
                  <a:cubicBezTo>
                    <a:pt x="63730" y="11966"/>
                    <a:pt x="57693" y="13347"/>
                    <a:pt x="57631" y="13360"/>
                  </a:cubicBezTo>
                  <a:lnTo>
                    <a:pt x="57546" y="13379"/>
                  </a:lnTo>
                  <a:lnTo>
                    <a:pt x="51196" y="20252"/>
                  </a:lnTo>
                  <a:lnTo>
                    <a:pt x="50117" y="31574"/>
                  </a:lnTo>
                  <a:lnTo>
                    <a:pt x="50114" y="31605"/>
                  </a:lnTo>
                  <a:lnTo>
                    <a:pt x="50460" y="34486"/>
                  </a:lnTo>
                  <a:lnTo>
                    <a:pt x="50874" y="34019"/>
                  </a:lnTo>
                  <a:cubicBezTo>
                    <a:pt x="53703" y="30827"/>
                    <a:pt x="59172" y="24685"/>
                    <a:pt x="59622" y="24275"/>
                  </a:cubicBezTo>
                  <a:cubicBezTo>
                    <a:pt x="60098" y="23840"/>
                    <a:pt x="65434" y="22162"/>
                    <a:pt x="70196" y="20948"/>
                  </a:cubicBezTo>
                  <a:cubicBezTo>
                    <a:pt x="73073" y="20214"/>
                    <a:pt x="77018" y="19851"/>
                    <a:pt x="79627" y="19613"/>
                  </a:cubicBezTo>
                  <a:cubicBezTo>
                    <a:pt x="80930" y="19493"/>
                    <a:pt x="81959" y="19398"/>
                    <a:pt x="82459" y="19297"/>
                  </a:cubicBezTo>
                  <a:cubicBezTo>
                    <a:pt x="82547" y="19279"/>
                    <a:pt x="82634" y="19270"/>
                    <a:pt x="82722" y="19270"/>
                  </a:cubicBezTo>
                  <a:cubicBezTo>
                    <a:pt x="83215" y="19270"/>
                    <a:pt x="83697" y="19547"/>
                    <a:pt x="83977" y="20008"/>
                  </a:cubicBezTo>
                  <a:cubicBezTo>
                    <a:pt x="84215" y="20399"/>
                    <a:pt x="84622" y="21486"/>
                    <a:pt x="83282" y="23147"/>
                  </a:cubicBezTo>
                  <a:cubicBezTo>
                    <a:pt x="81216" y="25710"/>
                    <a:pt x="74094" y="27039"/>
                    <a:pt x="74023" y="27052"/>
                  </a:cubicBezTo>
                  <a:lnTo>
                    <a:pt x="73909" y="27100"/>
                  </a:lnTo>
                  <a:cubicBezTo>
                    <a:pt x="73873" y="27125"/>
                    <a:pt x="70281" y="29695"/>
                    <a:pt x="68264" y="30503"/>
                  </a:cubicBezTo>
                  <a:cubicBezTo>
                    <a:pt x="66528" y="31198"/>
                    <a:pt x="65448" y="31788"/>
                    <a:pt x="65118" y="31976"/>
                  </a:cubicBezTo>
                  <a:cubicBezTo>
                    <a:pt x="65061" y="31998"/>
                    <a:pt x="65010" y="32030"/>
                    <a:pt x="64967" y="32072"/>
                  </a:cubicBezTo>
                  <a:lnTo>
                    <a:pt x="65102" y="32254"/>
                  </a:lnTo>
                  <a:lnTo>
                    <a:pt x="64964" y="32214"/>
                  </a:lnTo>
                  <a:cubicBezTo>
                    <a:pt x="64930" y="32333"/>
                    <a:pt x="64566" y="33064"/>
                    <a:pt x="61352" y="37497"/>
                  </a:cubicBezTo>
                  <a:cubicBezTo>
                    <a:pt x="57635" y="42623"/>
                    <a:pt x="57538" y="43548"/>
                    <a:pt x="57376" y="45081"/>
                  </a:cubicBezTo>
                  <a:cubicBezTo>
                    <a:pt x="57340" y="45425"/>
                    <a:pt x="57298" y="45816"/>
                    <a:pt x="57207" y="46295"/>
                  </a:cubicBezTo>
                  <a:cubicBezTo>
                    <a:pt x="56691" y="49016"/>
                    <a:pt x="59232" y="52226"/>
                    <a:pt x="61581" y="52730"/>
                  </a:cubicBezTo>
                  <a:cubicBezTo>
                    <a:pt x="62493" y="52925"/>
                    <a:pt x="64636" y="53818"/>
                    <a:pt x="66907" y="54764"/>
                  </a:cubicBezTo>
                  <a:cubicBezTo>
                    <a:pt x="70006" y="56054"/>
                    <a:pt x="73210" y="57390"/>
                    <a:pt x="74308" y="57390"/>
                  </a:cubicBezTo>
                  <a:cubicBezTo>
                    <a:pt x="74335" y="57390"/>
                    <a:pt x="74360" y="57389"/>
                    <a:pt x="74384" y="57388"/>
                  </a:cubicBezTo>
                  <a:cubicBezTo>
                    <a:pt x="76211" y="57269"/>
                    <a:pt x="83099" y="50192"/>
                    <a:pt x="84845" y="47564"/>
                  </a:cubicBezTo>
                  <a:cubicBezTo>
                    <a:pt x="86753" y="44691"/>
                    <a:pt x="89236" y="42580"/>
                    <a:pt x="90734" y="41835"/>
                  </a:cubicBezTo>
                  <a:cubicBezTo>
                    <a:pt x="92204" y="41105"/>
                    <a:pt x="94783" y="40038"/>
                    <a:pt x="97294" y="40038"/>
                  </a:cubicBezTo>
                  <a:cubicBezTo>
                    <a:pt x="97852" y="40038"/>
                    <a:pt x="98405" y="40090"/>
                    <a:pt x="98943" y="40211"/>
                  </a:cubicBezTo>
                  <a:cubicBezTo>
                    <a:pt x="100915" y="40652"/>
                    <a:pt x="101833" y="41622"/>
                    <a:pt x="102035" y="42383"/>
                  </a:cubicBezTo>
                  <a:cubicBezTo>
                    <a:pt x="102141" y="42783"/>
                    <a:pt x="102055" y="43137"/>
                    <a:pt x="101791" y="43378"/>
                  </a:cubicBezTo>
                  <a:cubicBezTo>
                    <a:pt x="101596" y="43555"/>
                    <a:pt x="101342" y="43741"/>
                    <a:pt x="101019" y="43976"/>
                  </a:cubicBezTo>
                  <a:cubicBezTo>
                    <a:pt x="99825" y="44847"/>
                    <a:pt x="97827" y="46304"/>
                    <a:pt x="95155" y="50148"/>
                  </a:cubicBezTo>
                  <a:cubicBezTo>
                    <a:pt x="93710" y="52224"/>
                    <a:pt x="91946" y="54259"/>
                    <a:pt x="90077" y="56414"/>
                  </a:cubicBezTo>
                  <a:cubicBezTo>
                    <a:pt x="87638" y="59228"/>
                    <a:pt x="85116" y="62138"/>
                    <a:pt x="83172" y="65325"/>
                  </a:cubicBezTo>
                  <a:cubicBezTo>
                    <a:pt x="80172" y="70246"/>
                    <a:pt x="76887" y="73209"/>
                    <a:pt x="73409" y="76345"/>
                  </a:cubicBezTo>
                  <a:cubicBezTo>
                    <a:pt x="72980" y="76731"/>
                    <a:pt x="72551" y="77118"/>
                    <a:pt x="72122" y="77511"/>
                  </a:cubicBezTo>
                  <a:cubicBezTo>
                    <a:pt x="70304" y="79169"/>
                    <a:pt x="67553" y="81442"/>
                    <a:pt x="64640" y="83849"/>
                  </a:cubicBezTo>
                  <a:cubicBezTo>
                    <a:pt x="61343" y="86574"/>
                    <a:pt x="57936" y="89390"/>
                    <a:pt x="55377" y="91723"/>
                  </a:cubicBezTo>
                  <a:cubicBezTo>
                    <a:pt x="41545" y="104341"/>
                    <a:pt x="32104" y="113428"/>
                    <a:pt x="27317" y="118734"/>
                  </a:cubicBezTo>
                  <a:cubicBezTo>
                    <a:pt x="22078" y="124541"/>
                    <a:pt x="21078" y="125154"/>
                    <a:pt x="20896" y="125204"/>
                  </a:cubicBezTo>
                  <a:cubicBezTo>
                    <a:pt x="20903" y="125202"/>
                    <a:pt x="20912" y="125201"/>
                    <a:pt x="20924" y="125201"/>
                  </a:cubicBezTo>
                  <a:cubicBezTo>
                    <a:pt x="20965" y="125201"/>
                    <a:pt x="21030" y="125216"/>
                    <a:pt x="21082" y="125274"/>
                  </a:cubicBezTo>
                  <a:cubicBezTo>
                    <a:pt x="21132" y="125327"/>
                    <a:pt x="21154" y="125403"/>
                    <a:pt x="21135" y="125455"/>
                  </a:cubicBezTo>
                  <a:lnTo>
                    <a:pt x="20606" y="125266"/>
                  </a:lnTo>
                  <a:lnTo>
                    <a:pt x="20606" y="125266"/>
                  </a:lnTo>
                  <a:cubicBezTo>
                    <a:pt x="20543" y="125447"/>
                    <a:pt x="20597" y="125627"/>
                    <a:pt x="20742" y="125714"/>
                  </a:cubicBezTo>
                  <a:cubicBezTo>
                    <a:pt x="20787" y="125739"/>
                    <a:pt x="20831" y="125766"/>
                    <a:pt x="20904" y="125766"/>
                  </a:cubicBezTo>
                  <a:cubicBezTo>
                    <a:pt x="21289" y="125766"/>
                    <a:pt x="22421" y="125000"/>
                    <a:pt x="27734" y="119110"/>
                  </a:cubicBezTo>
                  <a:cubicBezTo>
                    <a:pt x="32510" y="113820"/>
                    <a:pt x="41937" y="104743"/>
                    <a:pt x="55763" y="92131"/>
                  </a:cubicBezTo>
                  <a:cubicBezTo>
                    <a:pt x="58304" y="89814"/>
                    <a:pt x="61708" y="87001"/>
                    <a:pt x="64998" y="84282"/>
                  </a:cubicBezTo>
                  <a:cubicBezTo>
                    <a:pt x="67916" y="81871"/>
                    <a:pt x="70673" y="79592"/>
                    <a:pt x="72500" y="77925"/>
                  </a:cubicBezTo>
                  <a:cubicBezTo>
                    <a:pt x="72929" y="77535"/>
                    <a:pt x="73358" y="77148"/>
                    <a:pt x="73785" y="76762"/>
                  </a:cubicBezTo>
                  <a:cubicBezTo>
                    <a:pt x="77140" y="73736"/>
                    <a:pt x="80609" y="70608"/>
                    <a:pt x="83651" y="65618"/>
                  </a:cubicBezTo>
                  <a:cubicBezTo>
                    <a:pt x="85570" y="62471"/>
                    <a:pt x="88078" y="59578"/>
                    <a:pt x="90502" y="56782"/>
                  </a:cubicBezTo>
                  <a:cubicBezTo>
                    <a:pt x="92380" y="54615"/>
                    <a:pt x="94154" y="52569"/>
                    <a:pt x="95616" y="50469"/>
                  </a:cubicBezTo>
                  <a:cubicBezTo>
                    <a:pt x="98235" y="46704"/>
                    <a:pt x="100185" y="45280"/>
                    <a:pt x="101351" y="44430"/>
                  </a:cubicBezTo>
                  <a:cubicBezTo>
                    <a:pt x="101673" y="44194"/>
                    <a:pt x="101951" y="43992"/>
                    <a:pt x="102170" y="43792"/>
                  </a:cubicBezTo>
                  <a:cubicBezTo>
                    <a:pt x="102589" y="43409"/>
                    <a:pt x="102739" y="42843"/>
                    <a:pt x="102579" y="42238"/>
                  </a:cubicBezTo>
                  <a:cubicBezTo>
                    <a:pt x="102334" y="41320"/>
                    <a:pt x="101284" y="40159"/>
                    <a:pt x="99066" y="39662"/>
                  </a:cubicBezTo>
                  <a:cubicBezTo>
                    <a:pt x="98489" y="39532"/>
                    <a:pt x="97897" y="39476"/>
                    <a:pt x="97302" y="39476"/>
                  </a:cubicBezTo>
                  <a:cubicBezTo>
                    <a:pt x="94672" y="39476"/>
                    <a:pt x="92003" y="40578"/>
                    <a:pt x="90485" y="41333"/>
                  </a:cubicBezTo>
                  <a:cubicBezTo>
                    <a:pt x="88573" y="42283"/>
                    <a:pt x="86063" y="44718"/>
                    <a:pt x="84376" y="47254"/>
                  </a:cubicBezTo>
                  <a:cubicBezTo>
                    <a:pt x="82581" y="49959"/>
                    <a:pt x="75872" y="56728"/>
                    <a:pt x="74349" y="56827"/>
                  </a:cubicBezTo>
                  <a:cubicBezTo>
                    <a:pt x="74334" y="56827"/>
                    <a:pt x="74317" y="56828"/>
                    <a:pt x="74300" y="56828"/>
                  </a:cubicBezTo>
                  <a:cubicBezTo>
                    <a:pt x="73335" y="56828"/>
                    <a:pt x="69896" y="55401"/>
                    <a:pt x="67123" y="54246"/>
                  </a:cubicBezTo>
                  <a:cubicBezTo>
                    <a:pt x="64828" y="53289"/>
                    <a:pt x="62661" y="52387"/>
                    <a:pt x="61698" y="52181"/>
                  </a:cubicBezTo>
                  <a:cubicBezTo>
                    <a:pt x="59629" y="51737"/>
                    <a:pt x="57303" y="48799"/>
                    <a:pt x="57759" y="46400"/>
                  </a:cubicBezTo>
                  <a:cubicBezTo>
                    <a:pt x="57854" y="45898"/>
                    <a:pt x="57897" y="45495"/>
                    <a:pt x="57935" y="45140"/>
                  </a:cubicBezTo>
                  <a:cubicBezTo>
                    <a:pt x="58087" y="43701"/>
                    <a:pt x="58179" y="42832"/>
                    <a:pt x="61806" y="37827"/>
                  </a:cubicBezTo>
                  <a:cubicBezTo>
                    <a:pt x="64441" y="34193"/>
                    <a:pt x="65279" y="32926"/>
                    <a:pt x="65473" y="32422"/>
                  </a:cubicBezTo>
                  <a:cubicBezTo>
                    <a:pt x="65863" y="32204"/>
                    <a:pt x="66900" y="31653"/>
                    <a:pt x="68472" y="31024"/>
                  </a:cubicBezTo>
                  <a:cubicBezTo>
                    <a:pt x="70441" y="30236"/>
                    <a:pt x="73717" y="27925"/>
                    <a:pt x="74183" y="27593"/>
                  </a:cubicBezTo>
                  <a:cubicBezTo>
                    <a:pt x="74950" y="27448"/>
                    <a:pt x="81603" y="26123"/>
                    <a:pt x="83718" y="23501"/>
                  </a:cubicBezTo>
                  <a:cubicBezTo>
                    <a:pt x="85280" y="21562"/>
                    <a:pt x="84754" y="20209"/>
                    <a:pt x="84456" y="19717"/>
                  </a:cubicBezTo>
                  <a:cubicBezTo>
                    <a:pt x="84073" y="19086"/>
                    <a:pt x="83406" y="18710"/>
                    <a:pt x="82717" y="18710"/>
                  </a:cubicBezTo>
                  <a:cubicBezTo>
                    <a:pt x="82594" y="18710"/>
                    <a:pt x="82471" y="18722"/>
                    <a:pt x="82348" y="18747"/>
                  </a:cubicBezTo>
                  <a:cubicBezTo>
                    <a:pt x="81875" y="18842"/>
                    <a:pt x="80860" y="18935"/>
                    <a:pt x="79574" y="19053"/>
                  </a:cubicBezTo>
                  <a:cubicBezTo>
                    <a:pt x="76947" y="19294"/>
                    <a:pt x="72977" y="19660"/>
                    <a:pt x="70055" y="20405"/>
                  </a:cubicBezTo>
                  <a:cubicBezTo>
                    <a:pt x="66557" y="21296"/>
                    <a:pt x="59951" y="23213"/>
                    <a:pt x="59242" y="23859"/>
                  </a:cubicBezTo>
                  <a:cubicBezTo>
                    <a:pt x="58728" y="24329"/>
                    <a:pt x="52557" y="31275"/>
                    <a:pt x="50867" y="33180"/>
                  </a:cubicBezTo>
                  <a:lnTo>
                    <a:pt x="50678" y="31599"/>
                  </a:lnTo>
                  <a:lnTo>
                    <a:pt x="51737" y="20495"/>
                  </a:lnTo>
                  <a:lnTo>
                    <a:pt x="57839" y="13889"/>
                  </a:lnTo>
                  <a:cubicBezTo>
                    <a:pt x="58629" y="13703"/>
                    <a:pt x="64163" y="12323"/>
                    <a:pt x="66422" y="9581"/>
                  </a:cubicBezTo>
                  <a:cubicBezTo>
                    <a:pt x="68360" y="7233"/>
                    <a:pt x="68534" y="4796"/>
                    <a:pt x="68040" y="3817"/>
                  </a:cubicBezTo>
                  <a:cubicBezTo>
                    <a:pt x="67853" y="3448"/>
                    <a:pt x="67566" y="3253"/>
                    <a:pt x="67233" y="3253"/>
                  </a:cubicBezTo>
                  <a:cubicBezTo>
                    <a:pt x="67222" y="3253"/>
                    <a:pt x="67211" y="3253"/>
                    <a:pt x="67199" y="3253"/>
                  </a:cubicBezTo>
                  <a:cubicBezTo>
                    <a:pt x="65424" y="3348"/>
                    <a:pt x="57159" y="5614"/>
                    <a:pt x="55281" y="6626"/>
                  </a:cubicBezTo>
                  <a:cubicBezTo>
                    <a:pt x="53423" y="7628"/>
                    <a:pt x="43377" y="15344"/>
                    <a:pt x="41972" y="16992"/>
                  </a:cubicBezTo>
                  <a:cubicBezTo>
                    <a:pt x="41162" y="17937"/>
                    <a:pt x="40075" y="19845"/>
                    <a:pt x="39298" y="21294"/>
                  </a:cubicBezTo>
                  <a:cubicBezTo>
                    <a:pt x="39604" y="19897"/>
                    <a:pt x="39997" y="18131"/>
                    <a:pt x="40244" y="17140"/>
                  </a:cubicBezTo>
                  <a:cubicBezTo>
                    <a:pt x="40422" y="16420"/>
                    <a:pt x="41787" y="14497"/>
                    <a:pt x="43233" y="12460"/>
                  </a:cubicBezTo>
                  <a:cubicBezTo>
                    <a:pt x="45346" y="9484"/>
                    <a:pt x="47741" y="6110"/>
                    <a:pt x="48044" y="4351"/>
                  </a:cubicBezTo>
                  <a:cubicBezTo>
                    <a:pt x="48401" y="2272"/>
                    <a:pt x="47523" y="756"/>
                    <a:pt x="46556" y="226"/>
                  </a:cubicBezTo>
                  <a:cubicBezTo>
                    <a:pt x="46279" y="75"/>
                    <a:pt x="45993" y="0"/>
                    <a:pt x="457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3317625" y="2590300"/>
              <a:ext cx="123625" cy="56350"/>
            </a:xfrm>
            <a:custGeom>
              <a:rect b="b" l="l" r="r" t="t"/>
              <a:pathLst>
                <a:path extrusionOk="0" h="2254" w="4945">
                  <a:moveTo>
                    <a:pt x="3205" y="0"/>
                  </a:moveTo>
                  <a:cubicBezTo>
                    <a:pt x="3102" y="0"/>
                    <a:pt x="2998" y="10"/>
                    <a:pt x="2896" y="31"/>
                  </a:cubicBezTo>
                  <a:cubicBezTo>
                    <a:pt x="2398" y="131"/>
                    <a:pt x="1340" y="226"/>
                    <a:pt x="1" y="351"/>
                  </a:cubicBezTo>
                  <a:lnTo>
                    <a:pt x="111" y="637"/>
                  </a:lnTo>
                  <a:cubicBezTo>
                    <a:pt x="111" y="637"/>
                    <a:pt x="48" y="1992"/>
                    <a:pt x="1535" y="2197"/>
                  </a:cubicBezTo>
                  <a:cubicBezTo>
                    <a:pt x="1801" y="2234"/>
                    <a:pt x="2086" y="2254"/>
                    <a:pt x="2375" y="2254"/>
                  </a:cubicBezTo>
                  <a:cubicBezTo>
                    <a:pt x="3337" y="2254"/>
                    <a:pt x="4355" y="2036"/>
                    <a:pt x="4945" y="1494"/>
                  </a:cubicBezTo>
                  <a:cubicBezTo>
                    <a:pt x="4751" y="567"/>
                    <a:pt x="3982" y="0"/>
                    <a:pt x="3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3307775" y="2583225"/>
              <a:ext cx="141200" cy="70425"/>
            </a:xfrm>
            <a:custGeom>
              <a:rect b="b" l="l" r="r" t="t"/>
              <a:pathLst>
                <a:path extrusionOk="0" h="2817" w="5648">
                  <a:moveTo>
                    <a:pt x="3591" y="565"/>
                  </a:moveTo>
                  <a:cubicBezTo>
                    <a:pt x="4169" y="565"/>
                    <a:pt x="4800" y="946"/>
                    <a:pt x="5023" y="1675"/>
                  </a:cubicBezTo>
                  <a:cubicBezTo>
                    <a:pt x="4477" y="2087"/>
                    <a:pt x="3609" y="2256"/>
                    <a:pt x="2779" y="2256"/>
                  </a:cubicBezTo>
                  <a:cubicBezTo>
                    <a:pt x="2499" y="2256"/>
                    <a:pt x="2224" y="2236"/>
                    <a:pt x="1966" y="2201"/>
                  </a:cubicBezTo>
                  <a:cubicBezTo>
                    <a:pt x="782" y="2038"/>
                    <a:pt x="782" y="1044"/>
                    <a:pt x="786" y="932"/>
                  </a:cubicBezTo>
                  <a:lnTo>
                    <a:pt x="787" y="879"/>
                  </a:lnTo>
                  <a:cubicBezTo>
                    <a:pt x="1960" y="771"/>
                    <a:pt x="2880" y="682"/>
                    <a:pt x="3345" y="589"/>
                  </a:cubicBezTo>
                  <a:cubicBezTo>
                    <a:pt x="3425" y="573"/>
                    <a:pt x="3507" y="565"/>
                    <a:pt x="3591" y="565"/>
                  </a:cubicBezTo>
                  <a:close/>
                  <a:moveTo>
                    <a:pt x="3606" y="1"/>
                  </a:moveTo>
                  <a:cubicBezTo>
                    <a:pt x="3483" y="1"/>
                    <a:pt x="3359" y="13"/>
                    <a:pt x="3235" y="39"/>
                  </a:cubicBezTo>
                  <a:cubicBezTo>
                    <a:pt x="2761" y="133"/>
                    <a:pt x="1736" y="227"/>
                    <a:pt x="439" y="348"/>
                  </a:cubicBezTo>
                  <a:lnTo>
                    <a:pt x="1" y="387"/>
                  </a:lnTo>
                  <a:lnTo>
                    <a:pt x="224" y="968"/>
                  </a:lnTo>
                  <a:cubicBezTo>
                    <a:pt x="222" y="1541"/>
                    <a:pt x="563" y="2575"/>
                    <a:pt x="1890" y="2757"/>
                  </a:cubicBezTo>
                  <a:cubicBezTo>
                    <a:pt x="2184" y="2796"/>
                    <a:pt x="2480" y="2816"/>
                    <a:pt x="2777" y="2816"/>
                  </a:cubicBezTo>
                  <a:cubicBezTo>
                    <a:pt x="3758" y="2816"/>
                    <a:pt x="4855" y="2603"/>
                    <a:pt x="5531" y="1984"/>
                  </a:cubicBezTo>
                  <a:lnTo>
                    <a:pt x="5648" y="1876"/>
                  </a:lnTo>
                  <a:lnTo>
                    <a:pt x="5614" y="1719"/>
                  </a:lnTo>
                  <a:cubicBezTo>
                    <a:pt x="5402" y="709"/>
                    <a:pt x="4542" y="1"/>
                    <a:pt x="3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2002175" y="2679800"/>
              <a:ext cx="146400" cy="447875"/>
            </a:xfrm>
            <a:custGeom>
              <a:rect b="b" l="l" r="r" t="t"/>
              <a:pathLst>
                <a:path extrusionOk="0" h="17915" w="5856">
                  <a:moveTo>
                    <a:pt x="2093" y="0"/>
                  </a:moveTo>
                  <a:cubicBezTo>
                    <a:pt x="2008" y="0"/>
                    <a:pt x="1925" y="39"/>
                    <a:pt x="1869" y="112"/>
                  </a:cubicBezTo>
                  <a:cubicBezTo>
                    <a:pt x="1850" y="136"/>
                    <a:pt x="1" y="2618"/>
                    <a:pt x="1634" y="5227"/>
                  </a:cubicBezTo>
                  <a:cubicBezTo>
                    <a:pt x="3141" y="7631"/>
                    <a:pt x="5252" y="17593"/>
                    <a:pt x="5274" y="17692"/>
                  </a:cubicBezTo>
                  <a:cubicBezTo>
                    <a:pt x="5301" y="17822"/>
                    <a:pt x="5416" y="17915"/>
                    <a:pt x="5548" y="17915"/>
                  </a:cubicBezTo>
                  <a:cubicBezTo>
                    <a:pt x="5567" y="17915"/>
                    <a:pt x="5586" y="17914"/>
                    <a:pt x="5606" y="17910"/>
                  </a:cubicBezTo>
                  <a:cubicBezTo>
                    <a:pt x="5757" y="17879"/>
                    <a:pt x="5855" y="17729"/>
                    <a:pt x="5823" y="17576"/>
                  </a:cubicBezTo>
                  <a:cubicBezTo>
                    <a:pt x="5737" y="17162"/>
                    <a:pt x="3670" y="7418"/>
                    <a:pt x="2111" y="4929"/>
                  </a:cubicBezTo>
                  <a:cubicBezTo>
                    <a:pt x="686" y="2655"/>
                    <a:pt x="2250" y="541"/>
                    <a:pt x="2317" y="452"/>
                  </a:cubicBezTo>
                  <a:cubicBezTo>
                    <a:pt x="2410" y="328"/>
                    <a:pt x="2386" y="153"/>
                    <a:pt x="2263" y="58"/>
                  </a:cubicBezTo>
                  <a:cubicBezTo>
                    <a:pt x="2212" y="19"/>
                    <a:pt x="2152" y="0"/>
                    <a:pt x="20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2223450" y="2690875"/>
              <a:ext cx="78300" cy="487150"/>
            </a:xfrm>
            <a:custGeom>
              <a:rect b="b" l="l" r="r" t="t"/>
              <a:pathLst>
                <a:path extrusionOk="0" h="19486" w="3132">
                  <a:moveTo>
                    <a:pt x="2836" y="0"/>
                  </a:moveTo>
                  <a:cubicBezTo>
                    <a:pt x="2696" y="0"/>
                    <a:pt x="2575" y="105"/>
                    <a:pt x="2557" y="246"/>
                  </a:cubicBezTo>
                  <a:lnTo>
                    <a:pt x="1346" y="10535"/>
                  </a:lnTo>
                  <a:lnTo>
                    <a:pt x="25" y="19164"/>
                  </a:lnTo>
                  <a:cubicBezTo>
                    <a:pt x="1" y="19316"/>
                    <a:pt x="106" y="19459"/>
                    <a:pt x="260" y="19483"/>
                  </a:cubicBezTo>
                  <a:cubicBezTo>
                    <a:pt x="273" y="19485"/>
                    <a:pt x="288" y="19486"/>
                    <a:pt x="303" y="19486"/>
                  </a:cubicBezTo>
                  <a:cubicBezTo>
                    <a:pt x="440" y="19486"/>
                    <a:pt x="559" y="19385"/>
                    <a:pt x="579" y="19247"/>
                  </a:cubicBezTo>
                  <a:lnTo>
                    <a:pt x="1901" y="10610"/>
                  </a:lnTo>
                  <a:lnTo>
                    <a:pt x="3114" y="313"/>
                  </a:lnTo>
                  <a:cubicBezTo>
                    <a:pt x="3132" y="159"/>
                    <a:pt x="3021" y="21"/>
                    <a:pt x="2869" y="2"/>
                  </a:cubicBezTo>
                  <a:cubicBezTo>
                    <a:pt x="2858" y="1"/>
                    <a:pt x="2847" y="0"/>
                    <a:pt x="2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2490225" y="2954300"/>
              <a:ext cx="114000" cy="111300"/>
            </a:xfrm>
            <a:custGeom>
              <a:rect b="b" l="l" r="r" t="t"/>
              <a:pathLst>
                <a:path extrusionOk="0" h="4452" w="4560">
                  <a:moveTo>
                    <a:pt x="4252" y="1"/>
                  </a:moveTo>
                  <a:cubicBezTo>
                    <a:pt x="4180" y="1"/>
                    <a:pt x="4108" y="28"/>
                    <a:pt x="4053" y="83"/>
                  </a:cubicBezTo>
                  <a:lnTo>
                    <a:pt x="177" y="3973"/>
                  </a:lnTo>
                  <a:cubicBezTo>
                    <a:pt x="0" y="4149"/>
                    <a:pt x="126" y="4451"/>
                    <a:pt x="375" y="4451"/>
                  </a:cubicBezTo>
                  <a:cubicBezTo>
                    <a:pt x="449" y="4451"/>
                    <a:pt x="522" y="4422"/>
                    <a:pt x="575" y="4369"/>
                  </a:cubicBezTo>
                  <a:lnTo>
                    <a:pt x="4451" y="479"/>
                  </a:lnTo>
                  <a:cubicBezTo>
                    <a:pt x="4560" y="369"/>
                    <a:pt x="4560" y="191"/>
                    <a:pt x="4449" y="82"/>
                  </a:cubicBezTo>
                  <a:cubicBezTo>
                    <a:pt x="4395" y="28"/>
                    <a:pt x="4324" y="1"/>
                    <a:pt x="4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2267575" y="3211650"/>
              <a:ext cx="103075" cy="298725"/>
            </a:xfrm>
            <a:custGeom>
              <a:rect b="b" l="l" r="r" t="t"/>
              <a:pathLst>
                <a:path extrusionOk="0" h="11949" w="4123">
                  <a:moveTo>
                    <a:pt x="3811" y="0"/>
                  </a:moveTo>
                  <a:cubicBezTo>
                    <a:pt x="3734" y="0"/>
                    <a:pt x="3658" y="32"/>
                    <a:pt x="3602" y="93"/>
                  </a:cubicBezTo>
                  <a:cubicBezTo>
                    <a:pt x="3455" y="258"/>
                    <a:pt x="0" y="4148"/>
                    <a:pt x="828" y="7073"/>
                  </a:cubicBezTo>
                  <a:cubicBezTo>
                    <a:pt x="1609" y="9830"/>
                    <a:pt x="1898" y="11692"/>
                    <a:pt x="1901" y="11709"/>
                  </a:cubicBezTo>
                  <a:cubicBezTo>
                    <a:pt x="1921" y="11847"/>
                    <a:pt x="2040" y="11948"/>
                    <a:pt x="2177" y="11948"/>
                  </a:cubicBezTo>
                  <a:cubicBezTo>
                    <a:pt x="2192" y="11948"/>
                    <a:pt x="2207" y="11947"/>
                    <a:pt x="2221" y="11945"/>
                  </a:cubicBezTo>
                  <a:cubicBezTo>
                    <a:pt x="2374" y="11921"/>
                    <a:pt x="2480" y="11778"/>
                    <a:pt x="2455" y="11624"/>
                  </a:cubicBezTo>
                  <a:cubicBezTo>
                    <a:pt x="2453" y="11607"/>
                    <a:pt x="2160" y="9714"/>
                    <a:pt x="1369" y="6920"/>
                  </a:cubicBezTo>
                  <a:cubicBezTo>
                    <a:pt x="625" y="4293"/>
                    <a:pt x="3986" y="506"/>
                    <a:pt x="4020" y="468"/>
                  </a:cubicBezTo>
                  <a:cubicBezTo>
                    <a:pt x="4123" y="353"/>
                    <a:pt x="4113" y="175"/>
                    <a:pt x="3999" y="71"/>
                  </a:cubicBezTo>
                  <a:cubicBezTo>
                    <a:pt x="3945" y="24"/>
                    <a:pt x="3878" y="0"/>
                    <a:pt x="38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3725775" y="3169175"/>
              <a:ext cx="153675" cy="130825"/>
            </a:xfrm>
            <a:custGeom>
              <a:rect b="b" l="l" r="r" t="t"/>
              <a:pathLst>
                <a:path extrusionOk="0" h="5233" w="6147">
                  <a:moveTo>
                    <a:pt x="3985" y="1"/>
                  </a:moveTo>
                  <a:cubicBezTo>
                    <a:pt x="3314" y="1"/>
                    <a:pt x="2722" y="578"/>
                    <a:pt x="1768" y="1448"/>
                  </a:cubicBezTo>
                  <a:cubicBezTo>
                    <a:pt x="1" y="3060"/>
                    <a:pt x="1171" y="5232"/>
                    <a:pt x="1171" y="5232"/>
                  </a:cubicBezTo>
                  <a:lnTo>
                    <a:pt x="6147" y="1439"/>
                  </a:lnTo>
                  <a:cubicBezTo>
                    <a:pt x="5187" y="421"/>
                    <a:pt x="4557" y="1"/>
                    <a:pt x="3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>
              <a:off x="3717550" y="3162150"/>
              <a:ext cx="172350" cy="148350"/>
            </a:xfrm>
            <a:custGeom>
              <a:rect b="b" l="l" r="r" t="t"/>
              <a:pathLst>
                <a:path extrusionOk="0" h="5934" w="6894">
                  <a:moveTo>
                    <a:pt x="4333" y="557"/>
                  </a:moveTo>
                  <a:cubicBezTo>
                    <a:pt x="4800" y="557"/>
                    <a:pt x="5291" y="902"/>
                    <a:pt x="6056" y="1687"/>
                  </a:cubicBezTo>
                  <a:lnTo>
                    <a:pt x="1614" y="5072"/>
                  </a:lnTo>
                  <a:cubicBezTo>
                    <a:pt x="1386" y="4459"/>
                    <a:pt x="1061" y="3054"/>
                    <a:pt x="2287" y="1935"/>
                  </a:cubicBezTo>
                  <a:lnTo>
                    <a:pt x="2439" y="1795"/>
                  </a:lnTo>
                  <a:cubicBezTo>
                    <a:pt x="3291" y="1018"/>
                    <a:pt x="3795" y="557"/>
                    <a:pt x="4333" y="557"/>
                  </a:cubicBezTo>
                  <a:close/>
                  <a:moveTo>
                    <a:pt x="4300" y="1"/>
                  </a:moveTo>
                  <a:cubicBezTo>
                    <a:pt x="3570" y="1"/>
                    <a:pt x="2944" y="574"/>
                    <a:pt x="2060" y="1381"/>
                  </a:cubicBezTo>
                  <a:lnTo>
                    <a:pt x="1908" y="1521"/>
                  </a:lnTo>
                  <a:cubicBezTo>
                    <a:pt x="0" y="3260"/>
                    <a:pt x="1240" y="5621"/>
                    <a:pt x="1252" y="5645"/>
                  </a:cubicBezTo>
                  <a:lnTo>
                    <a:pt x="1409" y="5934"/>
                  </a:lnTo>
                  <a:lnTo>
                    <a:pt x="6894" y="1755"/>
                  </a:lnTo>
                  <a:lnTo>
                    <a:pt x="6681" y="1528"/>
                  </a:lnTo>
                  <a:cubicBezTo>
                    <a:pt x="5650" y="435"/>
                    <a:pt x="4936" y="1"/>
                    <a:pt x="4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2881775" y="2203850"/>
              <a:ext cx="150225" cy="69575"/>
            </a:xfrm>
            <a:custGeom>
              <a:rect b="b" l="l" r="r" t="t"/>
              <a:pathLst>
                <a:path extrusionOk="0" h="2783" w="6009">
                  <a:moveTo>
                    <a:pt x="5170" y="0"/>
                  </a:moveTo>
                  <a:cubicBezTo>
                    <a:pt x="5161" y="0"/>
                    <a:pt x="5152" y="0"/>
                    <a:pt x="5143" y="1"/>
                  </a:cubicBezTo>
                  <a:cubicBezTo>
                    <a:pt x="4380" y="41"/>
                    <a:pt x="2261" y="527"/>
                    <a:pt x="0" y="1137"/>
                  </a:cubicBezTo>
                  <a:cubicBezTo>
                    <a:pt x="57" y="1680"/>
                    <a:pt x="316" y="2242"/>
                    <a:pt x="1044" y="2561"/>
                  </a:cubicBezTo>
                  <a:cubicBezTo>
                    <a:pt x="1394" y="2714"/>
                    <a:pt x="1836" y="2783"/>
                    <a:pt x="2326" y="2783"/>
                  </a:cubicBezTo>
                  <a:cubicBezTo>
                    <a:pt x="3432" y="2783"/>
                    <a:pt x="4787" y="2435"/>
                    <a:pt x="5901" y="1923"/>
                  </a:cubicBezTo>
                  <a:cubicBezTo>
                    <a:pt x="6008" y="784"/>
                    <a:pt x="5687" y="0"/>
                    <a:pt x="5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2874150" y="2196825"/>
              <a:ext cx="164200" cy="83650"/>
            </a:xfrm>
            <a:custGeom>
              <a:rect b="b" l="l" r="r" t="t"/>
              <a:pathLst>
                <a:path extrusionOk="0" h="3346" w="6568">
                  <a:moveTo>
                    <a:pt x="5479" y="562"/>
                  </a:moveTo>
                  <a:cubicBezTo>
                    <a:pt x="5522" y="562"/>
                    <a:pt x="5585" y="577"/>
                    <a:pt x="5655" y="650"/>
                  </a:cubicBezTo>
                  <a:cubicBezTo>
                    <a:pt x="5819" y="820"/>
                    <a:pt x="5982" y="1276"/>
                    <a:pt x="5937" y="2017"/>
                  </a:cubicBezTo>
                  <a:cubicBezTo>
                    <a:pt x="4921" y="2461"/>
                    <a:pt x="3660" y="2787"/>
                    <a:pt x="2632" y="2787"/>
                  </a:cubicBezTo>
                  <a:cubicBezTo>
                    <a:pt x="2185" y="2787"/>
                    <a:pt x="1781" y="2725"/>
                    <a:pt x="1461" y="2585"/>
                  </a:cubicBezTo>
                  <a:lnTo>
                    <a:pt x="1461" y="2586"/>
                  </a:lnTo>
                  <a:cubicBezTo>
                    <a:pt x="1007" y="2386"/>
                    <a:pt x="732" y="2071"/>
                    <a:pt x="624" y="1623"/>
                  </a:cubicBezTo>
                  <a:cubicBezTo>
                    <a:pt x="2910" y="1012"/>
                    <a:pt x="4795" y="597"/>
                    <a:pt x="5461" y="562"/>
                  </a:cubicBezTo>
                  <a:cubicBezTo>
                    <a:pt x="5467" y="562"/>
                    <a:pt x="5472" y="562"/>
                    <a:pt x="5479" y="562"/>
                  </a:cubicBezTo>
                  <a:close/>
                  <a:moveTo>
                    <a:pt x="5468" y="0"/>
                  </a:moveTo>
                  <a:cubicBezTo>
                    <a:pt x="5456" y="0"/>
                    <a:pt x="5444" y="1"/>
                    <a:pt x="5431" y="1"/>
                  </a:cubicBezTo>
                  <a:cubicBezTo>
                    <a:pt x="4548" y="48"/>
                    <a:pt x="2166" y="624"/>
                    <a:pt x="231" y="1148"/>
                  </a:cubicBezTo>
                  <a:lnTo>
                    <a:pt x="0" y="1210"/>
                  </a:lnTo>
                  <a:lnTo>
                    <a:pt x="26" y="1447"/>
                  </a:lnTo>
                  <a:cubicBezTo>
                    <a:pt x="107" y="2216"/>
                    <a:pt x="525" y="2788"/>
                    <a:pt x="1236" y="3099"/>
                  </a:cubicBezTo>
                  <a:cubicBezTo>
                    <a:pt x="1630" y="3271"/>
                    <a:pt x="2109" y="3345"/>
                    <a:pt x="2632" y="3345"/>
                  </a:cubicBezTo>
                  <a:cubicBezTo>
                    <a:pt x="3833" y="3345"/>
                    <a:pt x="5249" y="2953"/>
                    <a:pt x="6322" y="2460"/>
                  </a:cubicBezTo>
                  <a:lnTo>
                    <a:pt x="6468" y="2393"/>
                  </a:lnTo>
                  <a:lnTo>
                    <a:pt x="6484" y="2231"/>
                  </a:lnTo>
                  <a:cubicBezTo>
                    <a:pt x="6567" y="1349"/>
                    <a:pt x="6414" y="631"/>
                    <a:pt x="6060" y="262"/>
                  </a:cubicBezTo>
                  <a:cubicBezTo>
                    <a:pt x="5893" y="89"/>
                    <a:pt x="5681" y="0"/>
                    <a:pt x="54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3"/>
            <p:cNvSpPr/>
            <p:nvPr/>
          </p:nvSpPr>
          <p:spPr>
            <a:xfrm>
              <a:off x="2378425" y="2122525"/>
              <a:ext cx="127850" cy="116475"/>
            </a:xfrm>
            <a:custGeom>
              <a:rect b="b" l="l" r="r" t="t"/>
              <a:pathLst>
                <a:path extrusionOk="0" h="4659" w="5114">
                  <a:moveTo>
                    <a:pt x="3765" y="1"/>
                  </a:moveTo>
                  <a:cubicBezTo>
                    <a:pt x="3448" y="1"/>
                    <a:pt x="3134" y="119"/>
                    <a:pt x="2853" y="375"/>
                  </a:cubicBezTo>
                  <a:cubicBezTo>
                    <a:pt x="2331" y="850"/>
                    <a:pt x="1243" y="2265"/>
                    <a:pt x="0" y="3997"/>
                  </a:cubicBezTo>
                  <a:lnTo>
                    <a:pt x="58" y="4028"/>
                  </a:lnTo>
                  <a:lnTo>
                    <a:pt x="1932" y="4658"/>
                  </a:lnTo>
                  <a:cubicBezTo>
                    <a:pt x="1932" y="4658"/>
                    <a:pt x="4440" y="2786"/>
                    <a:pt x="5113" y="734"/>
                  </a:cubicBezTo>
                  <a:cubicBezTo>
                    <a:pt x="4726" y="268"/>
                    <a:pt x="4243" y="1"/>
                    <a:pt x="3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3"/>
            <p:cNvSpPr/>
            <p:nvPr/>
          </p:nvSpPr>
          <p:spPr>
            <a:xfrm>
              <a:off x="2368000" y="2115500"/>
              <a:ext cx="146150" cy="131325"/>
            </a:xfrm>
            <a:custGeom>
              <a:rect b="b" l="l" r="r" t="t"/>
              <a:pathLst>
                <a:path extrusionOk="0" h="5253" w="5846">
                  <a:moveTo>
                    <a:pt x="4181" y="562"/>
                  </a:moveTo>
                  <a:cubicBezTo>
                    <a:pt x="4204" y="562"/>
                    <a:pt x="4228" y="563"/>
                    <a:pt x="4251" y="564"/>
                  </a:cubicBezTo>
                  <a:cubicBezTo>
                    <a:pt x="4582" y="587"/>
                    <a:pt x="4918" y="768"/>
                    <a:pt x="5210" y="1077"/>
                  </a:cubicBezTo>
                  <a:cubicBezTo>
                    <a:pt x="4594" y="2720"/>
                    <a:pt x="2771" y="4247"/>
                    <a:pt x="2295" y="4625"/>
                  </a:cubicBezTo>
                  <a:lnTo>
                    <a:pt x="858" y="4145"/>
                  </a:lnTo>
                  <a:cubicBezTo>
                    <a:pt x="2106" y="2419"/>
                    <a:pt x="3025" y="1259"/>
                    <a:pt x="3459" y="862"/>
                  </a:cubicBezTo>
                  <a:cubicBezTo>
                    <a:pt x="3678" y="663"/>
                    <a:pt x="3923" y="562"/>
                    <a:pt x="4181" y="562"/>
                  </a:cubicBezTo>
                  <a:close/>
                  <a:moveTo>
                    <a:pt x="4183" y="1"/>
                  </a:moveTo>
                  <a:cubicBezTo>
                    <a:pt x="3783" y="1"/>
                    <a:pt x="3404" y="153"/>
                    <a:pt x="3080" y="448"/>
                  </a:cubicBezTo>
                  <a:cubicBezTo>
                    <a:pt x="2457" y="1016"/>
                    <a:pt x="1163" y="2755"/>
                    <a:pt x="188" y="4115"/>
                  </a:cubicBezTo>
                  <a:lnTo>
                    <a:pt x="0" y="4378"/>
                  </a:lnTo>
                  <a:lnTo>
                    <a:pt x="286" y="4526"/>
                  </a:lnTo>
                  <a:lnTo>
                    <a:pt x="2399" y="5252"/>
                  </a:lnTo>
                  <a:lnTo>
                    <a:pt x="2516" y="5164"/>
                  </a:lnTo>
                  <a:cubicBezTo>
                    <a:pt x="2622" y="5085"/>
                    <a:pt x="5104" y="3215"/>
                    <a:pt x="5797" y="1103"/>
                  </a:cubicBezTo>
                  <a:lnTo>
                    <a:pt x="5846" y="954"/>
                  </a:lnTo>
                  <a:lnTo>
                    <a:pt x="5746" y="835"/>
                  </a:lnTo>
                  <a:cubicBezTo>
                    <a:pt x="5330" y="335"/>
                    <a:pt x="4814" y="41"/>
                    <a:pt x="4290" y="4"/>
                  </a:cubicBezTo>
                  <a:cubicBezTo>
                    <a:pt x="4254" y="2"/>
                    <a:pt x="4219" y="1"/>
                    <a:pt x="4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1959150" y="2473600"/>
              <a:ext cx="94175" cy="123475"/>
            </a:xfrm>
            <a:custGeom>
              <a:rect b="b" l="l" r="r" t="t"/>
              <a:pathLst>
                <a:path extrusionOk="0" h="4939" w="3767">
                  <a:moveTo>
                    <a:pt x="2320" y="1"/>
                  </a:moveTo>
                  <a:cubicBezTo>
                    <a:pt x="2069" y="1"/>
                    <a:pt x="1826" y="93"/>
                    <a:pt x="1604" y="294"/>
                  </a:cubicBezTo>
                  <a:cubicBezTo>
                    <a:pt x="946" y="893"/>
                    <a:pt x="529" y="2754"/>
                    <a:pt x="0" y="4711"/>
                  </a:cubicBezTo>
                  <a:lnTo>
                    <a:pt x="116" y="4710"/>
                  </a:lnTo>
                  <a:lnTo>
                    <a:pt x="2145" y="4939"/>
                  </a:lnTo>
                  <a:cubicBezTo>
                    <a:pt x="2145" y="4939"/>
                    <a:pt x="3767" y="2160"/>
                    <a:pt x="3171" y="366"/>
                  </a:cubicBezTo>
                  <a:cubicBezTo>
                    <a:pt x="3163" y="343"/>
                    <a:pt x="3156" y="320"/>
                    <a:pt x="3148" y="298"/>
                  </a:cubicBezTo>
                  <a:cubicBezTo>
                    <a:pt x="2873" y="108"/>
                    <a:pt x="2592" y="1"/>
                    <a:pt x="2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1949975" y="2466600"/>
              <a:ext cx="110850" cy="137975"/>
            </a:xfrm>
            <a:custGeom>
              <a:rect b="b" l="l" r="r" t="t"/>
              <a:pathLst>
                <a:path extrusionOk="0" h="5519" w="4434">
                  <a:moveTo>
                    <a:pt x="2691" y="562"/>
                  </a:moveTo>
                  <a:cubicBezTo>
                    <a:pt x="2874" y="562"/>
                    <a:pt x="3070" y="628"/>
                    <a:pt x="3279" y="759"/>
                  </a:cubicBezTo>
                  <a:cubicBezTo>
                    <a:pt x="3732" y="2178"/>
                    <a:pt x="2676" y="4323"/>
                    <a:pt x="2357" y="4919"/>
                  </a:cubicBezTo>
                  <a:lnTo>
                    <a:pt x="726" y="4736"/>
                  </a:lnTo>
                  <a:lnTo>
                    <a:pt x="841" y="4303"/>
                  </a:lnTo>
                  <a:cubicBezTo>
                    <a:pt x="1258" y="2731"/>
                    <a:pt x="1650" y="1247"/>
                    <a:pt x="2160" y="782"/>
                  </a:cubicBezTo>
                  <a:cubicBezTo>
                    <a:pt x="2321" y="635"/>
                    <a:pt x="2498" y="562"/>
                    <a:pt x="2691" y="562"/>
                  </a:cubicBezTo>
                  <a:close/>
                  <a:moveTo>
                    <a:pt x="2687" y="0"/>
                  </a:moveTo>
                  <a:cubicBezTo>
                    <a:pt x="2358" y="0"/>
                    <a:pt x="2049" y="122"/>
                    <a:pt x="1783" y="367"/>
                  </a:cubicBezTo>
                  <a:cubicBezTo>
                    <a:pt x="1150" y="943"/>
                    <a:pt x="756" y="2433"/>
                    <a:pt x="299" y="4159"/>
                  </a:cubicBezTo>
                  <a:lnTo>
                    <a:pt x="1" y="5272"/>
                  </a:lnTo>
                  <a:lnTo>
                    <a:pt x="469" y="5270"/>
                  </a:lnTo>
                  <a:lnTo>
                    <a:pt x="2662" y="5518"/>
                  </a:lnTo>
                  <a:lnTo>
                    <a:pt x="2754" y="5361"/>
                  </a:lnTo>
                  <a:cubicBezTo>
                    <a:pt x="2824" y="5242"/>
                    <a:pt x="4433" y="2449"/>
                    <a:pt x="3802" y="553"/>
                  </a:cubicBezTo>
                  <a:lnTo>
                    <a:pt x="3752" y="400"/>
                  </a:lnTo>
                  <a:lnTo>
                    <a:pt x="3675" y="346"/>
                  </a:lnTo>
                  <a:cubicBezTo>
                    <a:pt x="3342" y="116"/>
                    <a:pt x="3005" y="0"/>
                    <a:pt x="2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2" name="Google Shape;492;p33"/>
          <p:cNvSpPr/>
          <p:nvPr/>
        </p:nvSpPr>
        <p:spPr>
          <a:xfrm>
            <a:off x="2097795" y="2050837"/>
            <a:ext cx="156548" cy="216095"/>
          </a:xfrm>
          <a:custGeom>
            <a:rect b="b" l="l" r="r" t="t"/>
            <a:pathLst>
              <a:path extrusionOk="0" h="30055" w="21773">
                <a:moveTo>
                  <a:pt x="7514" y="1"/>
                </a:moveTo>
                <a:lnTo>
                  <a:pt x="1" y="5562"/>
                </a:lnTo>
                <a:cubicBezTo>
                  <a:pt x="1" y="5562"/>
                  <a:pt x="592" y="6745"/>
                  <a:pt x="5384" y="13549"/>
                </a:cubicBezTo>
                <a:cubicBezTo>
                  <a:pt x="8993" y="18873"/>
                  <a:pt x="12247" y="24375"/>
                  <a:pt x="15205" y="30055"/>
                </a:cubicBezTo>
                <a:lnTo>
                  <a:pt x="21772" y="21654"/>
                </a:lnTo>
                <a:lnTo>
                  <a:pt x="75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33"/>
          <p:cNvSpPr/>
          <p:nvPr/>
        </p:nvSpPr>
        <p:spPr>
          <a:xfrm>
            <a:off x="2097795" y="2050837"/>
            <a:ext cx="156548" cy="216095"/>
          </a:xfrm>
          <a:custGeom>
            <a:rect b="b" l="l" r="r" t="t"/>
            <a:pathLst>
              <a:path extrusionOk="0" h="30055" w="21773">
                <a:moveTo>
                  <a:pt x="7514" y="1"/>
                </a:moveTo>
                <a:lnTo>
                  <a:pt x="1" y="5562"/>
                </a:lnTo>
                <a:cubicBezTo>
                  <a:pt x="1" y="5562"/>
                  <a:pt x="592" y="6745"/>
                  <a:pt x="5384" y="13549"/>
                </a:cubicBezTo>
                <a:cubicBezTo>
                  <a:pt x="8993" y="18873"/>
                  <a:pt x="12247" y="24375"/>
                  <a:pt x="15205" y="30055"/>
                </a:cubicBezTo>
                <a:lnTo>
                  <a:pt x="21772" y="21654"/>
                </a:lnTo>
                <a:lnTo>
                  <a:pt x="75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3"/>
          <p:cNvSpPr/>
          <p:nvPr/>
        </p:nvSpPr>
        <p:spPr>
          <a:xfrm>
            <a:off x="2415751" y="2265732"/>
            <a:ext cx="272242" cy="206540"/>
          </a:xfrm>
          <a:custGeom>
            <a:rect b="b" l="l" r="r" t="t"/>
            <a:pathLst>
              <a:path extrusionOk="0" h="28726" w="37864">
                <a:moveTo>
                  <a:pt x="13860" y="1"/>
                </a:moveTo>
                <a:cubicBezTo>
                  <a:pt x="13647" y="1"/>
                  <a:pt x="13407" y="264"/>
                  <a:pt x="13134" y="920"/>
                </a:cubicBezTo>
                <a:cubicBezTo>
                  <a:pt x="12247" y="3050"/>
                  <a:pt x="6685" y="8788"/>
                  <a:pt x="4970" y="10208"/>
                </a:cubicBezTo>
                <a:cubicBezTo>
                  <a:pt x="3254" y="11628"/>
                  <a:pt x="3136" y="13344"/>
                  <a:pt x="2722" y="16302"/>
                </a:cubicBezTo>
                <a:cubicBezTo>
                  <a:pt x="2307" y="19319"/>
                  <a:pt x="0" y="23993"/>
                  <a:pt x="0" y="23993"/>
                </a:cubicBezTo>
                <a:lnTo>
                  <a:pt x="2662" y="28726"/>
                </a:lnTo>
                <a:lnTo>
                  <a:pt x="8401" y="24998"/>
                </a:lnTo>
                <a:cubicBezTo>
                  <a:pt x="9510" y="25132"/>
                  <a:pt x="10620" y="25198"/>
                  <a:pt x="11729" y="25198"/>
                </a:cubicBezTo>
                <a:cubicBezTo>
                  <a:pt x="12099" y="25198"/>
                  <a:pt x="12468" y="25191"/>
                  <a:pt x="12838" y="25176"/>
                </a:cubicBezTo>
                <a:cubicBezTo>
                  <a:pt x="14850" y="24998"/>
                  <a:pt x="20943" y="24170"/>
                  <a:pt x="20943" y="24170"/>
                </a:cubicBezTo>
                <a:cubicBezTo>
                  <a:pt x="20943" y="24170"/>
                  <a:pt x="27096" y="26892"/>
                  <a:pt x="27924" y="27010"/>
                </a:cubicBezTo>
                <a:cubicBezTo>
                  <a:pt x="28046" y="27026"/>
                  <a:pt x="28156" y="27035"/>
                  <a:pt x="28256" y="27035"/>
                </a:cubicBezTo>
                <a:cubicBezTo>
                  <a:pt x="28883" y="27035"/>
                  <a:pt x="29130" y="26702"/>
                  <a:pt x="29640" y="25886"/>
                </a:cubicBezTo>
                <a:cubicBezTo>
                  <a:pt x="30232" y="24880"/>
                  <a:pt x="28220" y="24525"/>
                  <a:pt x="27628" y="24170"/>
                </a:cubicBezTo>
                <a:cubicBezTo>
                  <a:pt x="27096" y="23756"/>
                  <a:pt x="22541" y="21212"/>
                  <a:pt x="22541" y="21212"/>
                </a:cubicBezTo>
                <a:lnTo>
                  <a:pt x="22541" y="21212"/>
                </a:lnTo>
                <a:cubicBezTo>
                  <a:pt x="22541" y="21212"/>
                  <a:pt x="31829" y="22632"/>
                  <a:pt x="32894" y="22632"/>
                </a:cubicBezTo>
                <a:cubicBezTo>
                  <a:pt x="34018" y="22632"/>
                  <a:pt x="34314" y="22632"/>
                  <a:pt x="34787" y="21745"/>
                </a:cubicBezTo>
                <a:cubicBezTo>
                  <a:pt x="35201" y="20916"/>
                  <a:pt x="35201" y="20621"/>
                  <a:pt x="34787" y="20088"/>
                </a:cubicBezTo>
                <a:cubicBezTo>
                  <a:pt x="34314" y="19496"/>
                  <a:pt x="22659" y="17662"/>
                  <a:pt x="22659" y="17662"/>
                </a:cubicBezTo>
                <a:lnTo>
                  <a:pt x="22363" y="16065"/>
                </a:lnTo>
                <a:cubicBezTo>
                  <a:pt x="22363" y="16065"/>
                  <a:pt x="33367" y="15237"/>
                  <a:pt x="34610" y="15237"/>
                </a:cubicBezTo>
                <a:cubicBezTo>
                  <a:pt x="34730" y="15254"/>
                  <a:pt x="34851" y="15263"/>
                  <a:pt x="34971" y="15263"/>
                </a:cubicBezTo>
                <a:cubicBezTo>
                  <a:pt x="35676" y="15263"/>
                  <a:pt x="36361" y="14973"/>
                  <a:pt x="36917" y="14468"/>
                </a:cubicBezTo>
                <a:cubicBezTo>
                  <a:pt x="37686" y="13935"/>
                  <a:pt x="37863" y="12870"/>
                  <a:pt x="37331" y="12042"/>
                </a:cubicBezTo>
                <a:cubicBezTo>
                  <a:pt x="37053" y="11653"/>
                  <a:pt x="36055" y="11538"/>
                  <a:pt x="34812" y="11538"/>
                </a:cubicBezTo>
                <a:cubicBezTo>
                  <a:pt x="33411" y="11538"/>
                  <a:pt x="31698" y="11684"/>
                  <a:pt x="30350" y="11746"/>
                </a:cubicBezTo>
                <a:cubicBezTo>
                  <a:pt x="27806" y="11924"/>
                  <a:pt x="22659" y="12042"/>
                  <a:pt x="22659" y="12042"/>
                </a:cubicBezTo>
                <a:lnTo>
                  <a:pt x="21653" y="11036"/>
                </a:lnTo>
                <a:lnTo>
                  <a:pt x="22955" y="10504"/>
                </a:lnTo>
                <a:cubicBezTo>
                  <a:pt x="24197" y="9912"/>
                  <a:pt x="33604" y="6658"/>
                  <a:pt x="34491" y="6244"/>
                </a:cubicBezTo>
                <a:cubicBezTo>
                  <a:pt x="35319" y="5771"/>
                  <a:pt x="35911" y="5653"/>
                  <a:pt x="35734" y="4233"/>
                </a:cubicBezTo>
                <a:cubicBezTo>
                  <a:pt x="35649" y="3222"/>
                  <a:pt x="34755" y="2630"/>
                  <a:pt x="33584" y="2630"/>
                </a:cubicBezTo>
                <a:cubicBezTo>
                  <a:pt x="33111" y="2630"/>
                  <a:pt x="32593" y="2727"/>
                  <a:pt x="32066" y="2931"/>
                </a:cubicBezTo>
                <a:cubicBezTo>
                  <a:pt x="30232" y="3641"/>
                  <a:pt x="12424" y="10326"/>
                  <a:pt x="12424" y="10326"/>
                </a:cubicBezTo>
                <a:lnTo>
                  <a:pt x="11122" y="9321"/>
                </a:lnTo>
                <a:cubicBezTo>
                  <a:pt x="11892" y="8374"/>
                  <a:pt x="12838" y="7487"/>
                  <a:pt x="13844" y="6777"/>
                </a:cubicBezTo>
                <a:cubicBezTo>
                  <a:pt x="15264" y="5771"/>
                  <a:pt x="15382" y="4233"/>
                  <a:pt x="14968" y="2517"/>
                </a:cubicBezTo>
                <a:cubicBezTo>
                  <a:pt x="14681" y="1330"/>
                  <a:pt x="14338" y="1"/>
                  <a:pt x="138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33"/>
          <p:cNvSpPr/>
          <p:nvPr/>
        </p:nvSpPr>
        <p:spPr>
          <a:xfrm>
            <a:off x="2199447" y="1944399"/>
            <a:ext cx="69707" cy="109173"/>
          </a:xfrm>
          <a:custGeom>
            <a:rect b="b" l="l" r="r" t="t"/>
            <a:pathLst>
              <a:path extrusionOk="0" h="15184" w="9695">
                <a:moveTo>
                  <a:pt x="4137" y="0"/>
                </a:moveTo>
                <a:cubicBezTo>
                  <a:pt x="0" y="0"/>
                  <a:pt x="199" y="6204"/>
                  <a:pt x="1471" y="10541"/>
                </a:cubicBezTo>
                <a:cubicBezTo>
                  <a:pt x="2357" y="13562"/>
                  <a:pt x="4093" y="15184"/>
                  <a:pt x="5914" y="15184"/>
                </a:cubicBezTo>
                <a:cubicBezTo>
                  <a:pt x="6767" y="15184"/>
                  <a:pt x="7640" y="14827"/>
                  <a:pt x="8452" y="14091"/>
                </a:cubicBezTo>
                <a:lnTo>
                  <a:pt x="9694" y="9239"/>
                </a:lnTo>
                <a:cubicBezTo>
                  <a:pt x="9694" y="9239"/>
                  <a:pt x="8866" y="306"/>
                  <a:pt x="4429" y="10"/>
                </a:cubicBezTo>
                <a:cubicBezTo>
                  <a:pt x="4329" y="4"/>
                  <a:pt x="4232" y="0"/>
                  <a:pt x="41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" name="Google Shape;496;p33"/>
          <p:cNvGrpSpPr/>
          <p:nvPr/>
        </p:nvGrpSpPr>
        <p:grpSpPr>
          <a:xfrm>
            <a:off x="1435551" y="1359347"/>
            <a:ext cx="2155895" cy="1495188"/>
            <a:chOff x="-80975" y="268100"/>
            <a:chExt cx="7462425" cy="5175450"/>
          </a:xfrm>
        </p:grpSpPr>
        <p:sp>
          <p:nvSpPr>
            <p:cNvPr id="497" name="Google Shape;497;p33"/>
            <p:cNvSpPr/>
            <p:nvPr/>
          </p:nvSpPr>
          <p:spPr>
            <a:xfrm>
              <a:off x="-80975" y="268100"/>
              <a:ext cx="7314275" cy="4868075"/>
            </a:xfrm>
            <a:custGeom>
              <a:rect b="b" l="l" r="r" t="t"/>
              <a:pathLst>
                <a:path extrusionOk="0" h="194723" w="292571">
                  <a:moveTo>
                    <a:pt x="178359" y="0"/>
                  </a:moveTo>
                  <a:cubicBezTo>
                    <a:pt x="174116" y="0"/>
                    <a:pt x="169958" y="294"/>
                    <a:pt x="165939" y="901"/>
                  </a:cubicBezTo>
                  <a:cubicBezTo>
                    <a:pt x="133691" y="5774"/>
                    <a:pt x="118193" y="35197"/>
                    <a:pt x="89114" y="45412"/>
                  </a:cubicBezTo>
                  <a:cubicBezTo>
                    <a:pt x="62365" y="54805"/>
                    <a:pt x="38285" y="62059"/>
                    <a:pt x="25670" y="86840"/>
                  </a:cubicBezTo>
                  <a:cubicBezTo>
                    <a:pt x="1" y="137261"/>
                    <a:pt x="59634" y="192214"/>
                    <a:pt x="114067" y="192214"/>
                  </a:cubicBezTo>
                  <a:cubicBezTo>
                    <a:pt x="116153" y="192214"/>
                    <a:pt x="118231" y="192133"/>
                    <a:pt x="120296" y="191968"/>
                  </a:cubicBezTo>
                  <a:cubicBezTo>
                    <a:pt x="134665" y="190820"/>
                    <a:pt x="147792" y="186110"/>
                    <a:pt x="161950" y="186110"/>
                  </a:cubicBezTo>
                  <a:cubicBezTo>
                    <a:pt x="165195" y="186110"/>
                    <a:pt x="168494" y="186358"/>
                    <a:pt x="171874" y="186952"/>
                  </a:cubicBezTo>
                  <a:cubicBezTo>
                    <a:pt x="193489" y="190752"/>
                    <a:pt x="206629" y="194722"/>
                    <a:pt x="220391" y="194722"/>
                  </a:cubicBezTo>
                  <a:cubicBezTo>
                    <a:pt x="230045" y="194722"/>
                    <a:pt x="240005" y="192768"/>
                    <a:pt x="253411" y="187431"/>
                  </a:cubicBezTo>
                  <a:cubicBezTo>
                    <a:pt x="285442" y="174673"/>
                    <a:pt x="292570" y="137952"/>
                    <a:pt x="288207" y="103186"/>
                  </a:cubicBezTo>
                  <a:cubicBezTo>
                    <a:pt x="285712" y="83335"/>
                    <a:pt x="279472" y="64114"/>
                    <a:pt x="271978" y="50359"/>
                  </a:cubicBezTo>
                  <a:cubicBezTo>
                    <a:pt x="255881" y="20810"/>
                    <a:pt x="214081" y="0"/>
                    <a:pt x="17835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>
              <a:off x="3119875" y="3591575"/>
              <a:ext cx="4247525" cy="1757475"/>
            </a:xfrm>
            <a:custGeom>
              <a:rect b="b" l="l" r="r" t="t"/>
              <a:pathLst>
                <a:path extrusionOk="0" h="70299" w="169901">
                  <a:moveTo>
                    <a:pt x="0" y="1"/>
                  </a:moveTo>
                  <a:lnTo>
                    <a:pt x="31404" y="70298"/>
                  </a:lnTo>
                  <a:lnTo>
                    <a:pt x="169901" y="61886"/>
                  </a:lnTo>
                  <a:lnTo>
                    <a:pt x="760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3104850" y="3579075"/>
              <a:ext cx="4276600" cy="1782500"/>
            </a:xfrm>
            <a:custGeom>
              <a:rect b="b" l="l" r="r" t="t"/>
              <a:pathLst>
                <a:path extrusionOk="0" h="71300" w="171064">
                  <a:moveTo>
                    <a:pt x="601" y="0"/>
                  </a:moveTo>
                  <a:cubicBezTo>
                    <a:pt x="240" y="0"/>
                    <a:pt x="0" y="375"/>
                    <a:pt x="148" y="706"/>
                  </a:cubicBezTo>
                  <a:lnTo>
                    <a:pt x="31548" y="71003"/>
                  </a:lnTo>
                  <a:cubicBezTo>
                    <a:pt x="31626" y="71186"/>
                    <a:pt x="31805" y="71299"/>
                    <a:pt x="32005" y="71299"/>
                  </a:cubicBezTo>
                  <a:cubicBezTo>
                    <a:pt x="32075" y="71299"/>
                    <a:pt x="32145" y="71286"/>
                    <a:pt x="32210" y="71256"/>
                  </a:cubicBezTo>
                  <a:cubicBezTo>
                    <a:pt x="32462" y="71142"/>
                    <a:pt x="32576" y="70851"/>
                    <a:pt x="32462" y="70598"/>
                  </a:cubicBezTo>
                  <a:lnTo>
                    <a:pt x="1376" y="1002"/>
                  </a:lnTo>
                  <a:lnTo>
                    <a:pt x="76538" y="1002"/>
                  </a:lnTo>
                  <a:lnTo>
                    <a:pt x="170228" y="62804"/>
                  </a:lnTo>
                  <a:cubicBezTo>
                    <a:pt x="170310" y="62855"/>
                    <a:pt x="170403" y="62880"/>
                    <a:pt x="170494" y="62880"/>
                  </a:cubicBezTo>
                  <a:cubicBezTo>
                    <a:pt x="170657" y="62880"/>
                    <a:pt x="170818" y="62801"/>
                    <a:pt x="170916" y="62656"/>
                  </a:cubicBezTo>
                  <a:cubicBezTo>
                    <a:pt x="171064" y="62429"/>
                    <a:pt x="171003" y="62120"/>
                    <a:pt x="170781" y="61968"/>
                  </a:cubicBezTo>
                  <a:lnTo>
                    <a:pt x="76960" y="83"/>
                  </a:lnTo>
                  <a:cubicBezTo>
                    <a:pt x="76882" y="31"/>
                    <a:pt x="76786" y="0"/>
                    <a:pt x="766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3119875" y="3591575"/>
              <a:ext cx="834975" cy="1839450"/>
            </a:xfrm>
            <a:custGeom>
              <a:rect b="b" l="l" r="r" t="t"/>
              <a:pathLst>
                <a:path extrusionOk="0" h="73578" w="33399">
                  <a:moveTo>
                    <a:pt x="0" y="1"/>
                  </a:moveTo>
                  <a:lnTo>
                    <a:pt x="0" y="4686"/>
                  </a:lnTo>
                  <a:lnTo>
                    <a:pt x="23614" y="67529"/>
                  </a:lnTo>
                  <a:lnTo>
                    <a:pt x="33399" y="73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3107450" y="3579100"/>
              <a:ext cx="862650" cy="1864450"/>
            </a:xfrm>
            <a:custGeom>
              <a:rect b="b" l="l" r="r" t="t"/>
              <a:pathLst>
                <a:path extrusionOk="0" h="74578" w="34506">
                  <a:moveTo>
                    <a:pt x="1002" y="2812"/>
                  </a:moveTo>
                  <a:lnTo>
                    <a:pt x="32763" y="72787"/>
                  </a:lnTo>
                  <a:lnTo>
                    <a:pt x="32763" y="72787"/>
                  </a:lnTo>
                  <a:lnTo>
                    <a:pt x="24520" y="67693"/>
                  </a:lnTo>
                  <a:lnTo>
                    <a:pt x="1002" y="5098"/>
                  </a:lnTo>
                  <a:lnTo>
                    <a:pt x="1002" y="2812"/>
                  </a:lnTo>
                  <a:close/>
                  <a:moveTo>
                    <a:pt x="506" y="0"/>
                  </a:moveTo>
                  <a:cubicBezTo>
                    <a:pt x="253" y="0"/>
                    <a:pt x="1" y="186"/>
                    <a:pt x="1" y="500"/>
                  </a:cubicBezTo>
                  <a:lnTo>
                    <a:pt x="1" y="5185"/>
                  </a:lnTo>
                  <a:cubicBezTo>
                    <a:pt x="1" y="5246"/>
                    <a:pt x="9" y="5307"/>
                    <a:pt x="31" y="5364"/>
                  </a:cubicBezTo>
                  <a:lnTo>
                    <a:pt x="23645" y="68202"/>
                  </a:lnTo>
                  <a:cubicBezTo>
                    <a:pt x="23680" y="68307"/>
                    <a:pt x="23754" y="68394"/>
                    <a:pt x="23850" y="68450"/>
                  </a:cubicBezTo>
                  <a:lnTo>
                    <a:pt x="33634" y="74503"/>
                  </a:lnTo>
                  <a:cubicBezTo>
                    <a:pt x="33713" y="74551"/>
                    <a:pt x="33804" y="74577"/>
                    <a:pt x="33896" y="74577"/>
                  </a:cubicBezTo>
                  <a:cubicBezTo>
                    <a:pt x="34261" y="74577"/>
                    <a:pt x="34505" y="74203"/>
                    <a:pt x="34353" y="73872"/>
                  </a:cubicBezTo>
                  <a:lnTo>
                    <a:pt x="954" y="295"/>
                  </a:lnTo>
                  <a:cubicBezTo>
                    <a:pt x="863" y="92"/>
                    <a:pt x="684" y="0"/>
                    <a:pt x="5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3476500" y="3664075"/>
              <a:ext cx="1539950" cy="1177350"/>
            </a:xfrm>
            <a:custGeom>
              <a:rect b="b" l="l" r="r" t="t"/>
              <a:pathLst>
                <a:path extrusionOk="0" h="47094" w="61598">
                  <a:moveTo>
                    <a:pt x="29236" y="1"/>
                  </a:moveTo>
                  <a:lnTo>
                    <a:pt x="0" y="4691"/>
                  </a:lnTo>
                  <a:lnTo>
                    <a:pt x="22321" y="47094"/>
                  </a:lnTo>
                  <a:lnTo>
                    <a:pt x="61598" y="37941"/>
                  </a:lnTo>
                  <a:lnTo>
                    <a:pt x="29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3461475" y="3651625"/>
              <a:ext cx="1570550" cy="1202225"/>
            </a:xfrm>
            <a:custGeom>
              <a:rect b="b" l="l" r="r" t="t"/>
              <a:pathLst>
                <a:path extrusionOk="0" h="48089" w="62822">
                  <a:moveTo>
                    <a:pt x="29641" y="1039"/>
                  </a:moveTo>
                  <a:lnTo>
                    <a:pt x="61284" y="38138"/>
                  </a:lnTo>
                  <a:lnTo>
                    <a:pt x="23183" y="47017"/>
                  </a:lnTo>
                  <a:lnTo>
                    <a:pt x="1372" y="5572"/>
                  </a:lnTo>
                  <a:lnTo>
                    <a:pt x="29641" y="1039"/>
                  </a:lnTo>
                  <a:close/>
                  <a:moveTo>
                    <a:pt x="29838" y="1"/>
                  </a:moveTo>
                  <a:cubicBezTo>
                    <a:pt x="29811" y="1"/>
                    <a:pt x="29785" y="3"/>
                    <a:pt x="29758" y="7"/>
                  </a:cubicBezTo>
                  <a:lnTo>
                    <a:pt x="523" y="4692"/>
                  </a:lnTo>
                  <a:cubicBezTo>
                    <a:pt x="188" y="4749"/>
                    <a:pt x="0" y="5119"/>
                    <a:pt x="161" y="5419"/>
                  </a:cubicBezTo>
                  <a:lnTo>
                    <a:pt x="22478" y="47823"/>
                  </a:lnTo>
                  <a:cubicBezTo>
                    <a:pt x="22565" y="47984"/>
                    <a:pt x="22735" y="48088"/>
                    <a:pt x="22918" y="48088"/>
                  </a:cubicBezTo>
                  <a:cubicBezTo>
                    <a:pt x="22957" y="48088"/>
                    <a:pt x="22996" y="48084"/>
                    <a:pt x="23035" y="48075"/>
                  </a:cubicBezTo>
                  <a:lnTo>
                    <a:pt x="62312" y="38927"/>
                  </a:lnTo>
                  <a:cubicBezTo>
                    <a:pt x="62678" y="38839"/>
                    <a:pt x="62822" y="38400"/>
                    <a:pt x="62582" y="38112"/>
                  </a:cubicBezTo>
                  <a:lnTo>
                    <a:pt x="30220" y="177"/>
                  </a:lnTo>
                  <a:cubicBezTo>
                    <a:pt x="30124" y="62"/>
                    <a:pt x="29984" y="1"/>
                    <a:pt x="29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4034500" y="4612575"/>
              <a:ext cx="981950" cy="256725"/>
            </a:xfrm>
            <a:custGeom>
              <a:rect b="b" l="l" r="r" t="t"/>
              <a:pathLst>
                <a:path extrusionOk="0" h="10269" w="39278">
                  <a:moveTo>
                    <a:pt x="39278" y="1"/>
                  </a:moveTo>
                  <a:lnTo>
                    <a:pt x="1" y="9154"/>
                  </a:lnTo>
                  <a:lnTo>
                    <a:pt x="1" y="10269"/>
                  </a:lnTo>
                  <a:lnTo>
                    <a:pt x="38607" y="2457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4021875" y="4600050"/>
              <a:ext cx="1008800" cy="281775"/>
            </a:xfrm>
            <a:custGeom>
              <a:rect b="b" l="l" r="r" t="t"/>
              <a:pathLst>
                <a:path extrusionOk="0" h="11271" w="40352">
                  <a:moveTo>
                    <a:pt x="39077" y="1181"/>
                  </a:moveTo>
                  <a:lnTo>
                    <a:pt x="38712" y="2531"/>
                  </a:lnTo>
                  <a:lnTo>
                    <a:pt x="1002" y="10160"/>
                  </a:lnTo>
                  <a:lnTo>
                    <a:pt x="1002" y="10051"/>
                  </a:lnTo>
                  <a:lnTo>
                    <a:pt x="39077" y="1181"/>
                  </a:lnTo>
                  <a:close/>
                  <a:moveTo>
                    <a:pt x="39786" y="0"/>
                  </a:moveTo>
                  <a:cubicBezTo>
                    <a:pt x="39748" y="0"/>
                    <a:pt x="39709" y="5"/>
                    <a:pt x="39670" y="14"/>
                  </a:cubicBezTo>
                  <a:lnTo>
                    <a:pt x="388" y="9163"/>
                  </a:lnTo>
                  <a:cubicBezTo>
                    <a:pt x="162" y="9215"/>
                    <a:pt x="1" y="9420"/>
                    <a:pt x="5" y="9655"/>
                  </a:cubicBezTo>
                  <a:lnTo>
                    <a:pt x="5" y="10770"/>
                  </a:lnTo>
                  <a:cubicBezTo>
                    <a:pt x="5" y="11044"/>
                    <a:pt x="227" y="11270"/>
                    <a:pt x="506" y="11270"/>
                  </a:cubicBezTo>
                  <a:cubicBezTo>
                    <a:pt x="536" y="11266"/>
                    <a:pt x="571" y="11262"/>
                    <a:pt x="606" y="11257"/>
                  </a:cubicBezTo>
                  <a:lnTo>
                    <a:pt x="39212" y="3445"/>
                  </a:lnTo>
                  <a:cubicBezTo>
                    <a:pt x="39400" y="3406"/>
                    <a:pt x="39548" y="3267"/>
                    <a:pt x="39596" y="3088"/>
                  </a:cubicBezTo>
                  <a:lnTo>
                    <a:pt x="40266" y="632"/>
                  </a:lnTo>
                  <a:cubicBezTo>
                    <a:pt x="40352" y="306"/>
                    <a:pt x="40101" y="0"/>
                    <a:pt x="39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4176900" y="3978375"/>
              <a:ext cx="146775" cy="88075"/>
            </a:xfrm>
            <a:custGeom>
              <a:rect b="b" l="l" r="r" t="t"/>
              <a:pathLst>
                <a:path extrusionOk="0" h="3523" w="5871">
                  <a:moveTo>
                    <a:pt x="4111" y="0"/>
                  </a:moveTo>
                  <a:lnTo>
                    <a:pt x="1" y="1084"/>
                  </a:lnTo>
                  <a:lnTo>
                    <a:pt x="1651" y="3523"/>
                  </a:lnTo>
                  <a:lnTo>
                    <a:pt x="5870" y="2382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4405725" y="4311375"/>
              <a:ext cx="169625" cy="101575"/>
            </a:xfrm>
            <a:custGeom>
              <a:rect b="b" l="l" r="r" t="t"/>
              <a:pathLst>
                <a:path extrusionOk="0" h="4063" w="6785">
                  <a:moveTo>
                    <a:pt x="4782" y="0"/>
                  </a:moveTo>
                  <a:lnTo>
                    <a:pt x="1" y="1293"/>
                  </a:lnTo>
                  <a:lnTo>
                    <a:pt x="1869" y="4063"/>
                  </a:lnTo>
                  <a:lnTo>
                    <a:pt x="6785" y="2717"/>
                  </a:lnTo>
                  <a:lnTo>
                    <a:pt x="47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4090900" y="3856225"/>
              <a:ext cx="129900" cy="67400"/>
            </a:xfrm>
            <a:custGeom>
              <a:rect b="b" l="l" r="r" t="t"/>
              <a:pathLst>
                <a:path extrusionOk="0" h="2696" w="5196">
                  <a:moveTo>
                    <a:pt x="3950" y="0"/>
                  </a:moveTo>
                  <a:lnTo>
                    <a:pt x="1" y="876"/>
                  </a:lnTo>
                  <a:lnTo>
                    <a:pt x="1229" y="2696"/>
                  </a:lnTo>
                  <a:lnTo>
                    <a:pt x="5195" y="1686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4281625" y="4130000"/>
              <a:ext cx="172450" cy="114225"/>
            </a:xfrm>
            <a:custGeom>
              <a:rect b="b" l="l" r="r" t="t"/>
              <a:pathLst>
                <a:path extrusionOk="0" h="4569" w="6898">
                  <a:moveTo>
                    <a:pt x="4394" y="1"/>
                  </a:moveTo>
                  <a:lnTo>
                    <a:pt x="1" y="1211"/>
                  </a:lnTo>
                  <a:lnTo>
                    <a:pt x="2269" y="4569"/>
                  </a:lnTo>
                  <a:lnTo>
                    <a:pt x="6898" y="3389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4482250" y="4199575"/>
              <a:ext cx="150700" cy="92650"/>
            </a:xfrm>
            <a:custGeom>
              <a:rect b="b" l="l" r="r" t="t"/>
              <a:pathLst>
                <a:path extrusionOk="0" h="3706" w="6028">
                  <a:moveTo>
                    <a:pt x="3968" y="0"/>
                  </a:moveTo>
                  <a:lnTo>
                    <a:pt x="1" y="1010"/>
                  </a:lnTo>
                  <a:lnTo>
                    <a:pt x="1986" y="3706"/>
                  </a:lnTo>
                  <a:lnTo>
                    <a:pt x="6027" y="2613"/>
                  </a:lnTo>
                  <a:lnTo>
                    <a:pt x="39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4348350" y="4229300"/>
              <a:ext cx="166250" cy="99825"/>
            </a:xfrm>
            <a:custGeom>
              <a:rect b="b" l="l" r="r" t="t"/>
              <a:pathLst>
                <a:path extrusionOk="0" h="3993" w="6650">
                  <a:moveTo>
                    <a:pt x="4656" y="0"/>
                  </a:moveTo>
                  <a:lnTo>
                    <a:pt x="1" y="1184"/>
                  </a:lnTo>
                  <a:lnTo>
                    <a:pt x="1895" y="3993"/>
                  </a:lnTo>
                  <a:lnTo>
                    <a:pt x="6650" y="2704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3978775" y="3882025"/>
              <a:ext cx="125650" cy="70250"/>
            </a:xfrm>
            <a:custGeom>
              <a:rect b="b" l="l" r="r" t="t"/>
              <a:pathLst>
                <a:path extrusionOk="0" h="2810" w="5026">
                  <a:moveTo>
                    <a:pt x="3780" y="0"/>
                  </a:moveTo>
                  <a:lnTo>
                    <a:pt x="1" y="832"/>
                  </a:lnTo>
                  <a:lnTo>
                    <a:pt x="1224" y="2809"/>
                  </a:lnTo>
                  <a:lnTo>
                    <a:pt x="5026" y="1838"/>
                  </a:lnTo>
                  <a:lnTo>
                    <a:pt x="3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4228075" y="4052400"/>
              <a:ext cx="152850" cy="93300"/>
            </a:xfrm>
            <a:custGeom>
              <a:rect b="b" l="l" r="r" t="t"/>
              <a:pathLst>
                <a:path extrusionOk="0" h="3732" w="6114">
                  <a:moveTo>
                    <a:pt x="4250" y="0"/>
                  </a:moveTo>
                  <a:lnTo>
                    <a:pt x="0" y="1150"/>
                  </a:lnTo>
                  <a:lnTo>
                    <a:pt x="1746" y="3732"/>
                  </a:lnTo>
                  <a:lnTo>
                    <a:pt x="6114" y="2526"/>
                  </a:lnTo>
                  <a:lnTo>
                    <a:pt x="42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4131625" y="3912950"/>
              <a:ext cx="137400" cy="77850"/>
            </a:xfrm>
            <a:custGeom>
              <a:rect b="b" l="l" r="r" t="t"/>
              <a:pathLst>
                <a:path extrusionOk="0" h="3114" w="5496">
                  <a:moveTo>
                    <a:pt x="3993" y="0"/>
                  </a:moveTo>
                  <a:lnTo>
                    <a:pt x="0" y="1015"/>
                  </a:lnTo>
                  <a:lnTo>
                    <a:pt x="1415" y="3114"/>
                  </a:lnTo>
                  <a:lnTo>
                    <a:pt x="5495" y="2034"/>
                  </a:lnTo>
                  <a:lnTo>
                    <a:pt x="39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3773675" y="4000675"/>
              <a:ext cx="143725" cy="85600"/>
            </a:xfrm>
            <a:custGeom>
              <a:rect b="b" l="l" r="r" t="t"/>
              <a:pathLst>
                <a:path extrusionOk="0" h="3424" w="5749">
                  <a:moveTo>
                    <a:pt x="4512" y="1"/>
                  </a:moveTo>
                  <a:lnTo>
                    <a:pt x="1" y="1150"/>
                  </a:lnTo>
                  <a:lnTo>
                    <a:pt x="1259" y="3423"/>
                  </a:lnTo>
                  <a:lnTo>
                    <a:pt x="5749" y="2239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3720550" y="4105850"/>
              <a:ext cx="112275" cy="85700"/>
            </a:xfrm>
            <a:custGeom>
              <a:rect b="b" l="l" r="r" t="t"/>
              <a:pathLst>
                <a:path extrusionOk="0" h="3428" w="4491">
                  <a:moveTo>
                    <a:pt x="3053" y="0"/>
                  </a:moveTo>
                  <a:lnTo>
                    <a:pt x="1" y="806"/>
                  </a:lnTo>
                  <a:lnTo>
                    <a:pt x="1390" y="3427"/>
                  </a:lnTo>
                  <a:lnTo>
                    <a:pt x="4490" y="2591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3945250" y="3829775"/>
              <a:ext cx="118025" cy="58050"/>
            </a:xfrm>
            <a:custGeom>
              <a:rect b="b" l="l" r="r" t="t"/>
              <a:pathLst>
                <a:path extrusionOk="0" h="2322" w="4721">
                  <a:moveTo>
                    <a:pt x="3710" y="0"/>
                  </a:moveTo>
                  <a:lnTo>
                    <a:pt x="0" y="762"/>
                  </a:lnTo>
                  <a:lnTo>
                    <a:pt x="967" y="2321"/>
                  </a:lnTo>
                  <a:lnTo>
                    <a:pt x="4721" y="149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3733525" y="3931775"/>
              <a:ext cx="144575" cy="82550"/>
            </a:xfrm>
            <a:custGeom>
              <a:rect b="b" l="l" r="r" t="t"/>
              <a:pathLst>
                <a:path extrusionOk="0" h="3302" w="5783">
                  <a:moveTo>
                    <a:pt x="4590" y="0"/>
                  </a:moveTo>
                  <a:lnTo>
                    <a:pt x="0" y="1011"/>
                  </a:lnTo>
                  <a:lnTo>
                    <a:pt x="1272" y="3301"/>
                  </a:lnTo>
                  <a:lnTo>
                    <a:pt x="5783" y="2152"/>
                  </a:lnTo>
                  <a:lnTo>
                    <a:pt x="45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3834000" y="3852300"/>
              <a:ext cx="118125" cy="60450"/>
            </a:xfrm>
            <a:custGeom>
              <a:rect b="b" l="l" r="r" t="t"/>
              <a:pathLst>
                <a:path extrusionOk="0" h="2418" w="4725">
                  <a:moveTo>
                    <a:pt x="3754" y="1"/>
                  </a:moveTo>
                  <a:lnTo>
                    <a:pt x="0" y="767"/>
                  </a:lnTo>
                  <a:lnTo>
                    <a:pt x="915" y="2417"/>
                  </a:lnTo>
                  <a:lnTo>
                    <a:pt x="4725" y="1573"/>
                  </a:lnTo>
                  <a:lnTo>
                    <a:pt x="37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3641950" y="3960850"/>
              <a:ext cx="106500" cy="76750"/>
            </a:xfrm>
            <a:custGeom>
              <a:rect b="b" l="l" r="r" t="t"/>
              <a:pathLst>
                <a:path extrusionOk="0" h="3070" w="4260">
                  <a:moveTo>
                    <a:pt x="2984" y="0"/>
                  </a:moveTo>
                  <a:lnTo>
                    <a:pt x="1" y="662"/>
                  </a:lnTo>
                  <a:lnTo>
                    <a:pt x="1272" y="3070"/>
                  </a:lnTo>
                  <a:lnTo>
                    <a:pt x="4260" y="2308"/>
                  </a:lnTo>
                  <a:lnTo>
                    <a:pt x="29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3701175" y="3875050"/>
              <a:ext cx="138600" cy="66775"/>
            </a:xfrm>
            <a:custGeom>
              <a:rect b="b" l="l" r="r" t="t"/>
              <a:pathLst>
                <a:path extrusionOk="0" h="2671" w="5544">
                  <a:moveTo>
                    <a:pt x="4625" y="1"/>
                  </a:moveTo>
                  <a:lnTo>
                    <a:pt x="1" y="946"/>
                  </a:lnTo>
                  <a:lnTo>
                    <a:pt x="959" y="2670"/>
                  </a:lnTo>
                  <a:lnTo>
                    <a:pt x="5544" y="165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4061300" y="4009925"/>
              <a:ext cx="139800" cy="88550"/>
            </a:xfrm>
            <a:custGeom>
              <a:rect b="b" l="l" r="r" t="t"/>
              <a:pathLst>
                <a:path extrusionOk="0" h="3542" w="5592">
                  <a:moveTo>
                    <a:pt x="3941" y="1"/>
                  </a:moveTo>
                  <a:lnTo>
                    <a:pt x="0" y="1042"/>
                  </a:lnTo>
                  <a:lnTo>
                    <a:pt x="1546" y="3541"/>
                  </a:lnTo>
                  <a:lnTo>
                    <a:pt x="5591" y="2444"/>
                  </a:lnTo>
                  <a:lnTo>
                    <a:pt x="3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4159150" y="4164950"/>
              <a:ext cx="162025" cy="111825"/>
            </a:xfrm>
            <a:custGeom>
              <a:rect b="b" l="l" r="r" t="t"/>
              <a:pathLst>
                <a:path extrusionOk="0" h="4473" w="6481">
                  <a:moveTo>
                    <a:pt x="4220" y="1"/>
                  </a:moveTo>
                  <a:lnTo>
                    <a:pt x="1" y="1163"/>
                  </a:lnTo>
                  <a:lnTo>
                    <a:pt x="2052" y="4473"/>
                  </a:lnTo>
                  <a:lnTo>
                    <a:pt x="6480" y="3345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3865225" y="3906725"/>
              <a:ext cx="127075" cy="74600"/>
            </a:xfrm>
            <a:custGeom>
              <a:rect b="b" l="l" r="r" t="t"/>
              <a:pathLst>
                <a:path extrusionOk="0" h="2984" w="5083">
                  <a:moveTo>
                    <a:pt x="3850" y="1"/>
                  </a:moveTo>
                  <a:lnTo>
                    <a:pt x="1" y="850"/>
                  </a:lnTo>
                  <a:lnTo>
                    <a:pt x="1185" y="2984"/>
                  </a:lnTo>
                  <a:lnTo>
                    <a:pt x="5082" y="1991"/>
                  </a:lnTo>
                  <a:lnTo>
                    <a:pt x="38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3807875" y="4269025"/>
              <a:ext cx="123125" cy="99625"/>
            </a:xfrm>
            <a:custGeom>
              <a:rect b="b" l="l" r="r" t="t"/>
              <a:pathLst>
                <a:path extrusionOk="0" h="3985" w="4925">
                  <a:moveTo>
                    <a:pt x="3179" y="0"/>
                  </a:moveTo>
                  <a:lnTo>
                    <a:pt x="0" y="876"/>
                  </a:lnTo>
                  <a:lnTo>
                    <a:pt x="1650" y="3985"/>
                  </a:lnTo>
                  <a:lnTo>
                    <a:pt x="4925" y="3153"/>
                  </a:lnTo>
                  <a:lnTo>
                    <a:pt x="31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4109075" y="4085700"/>
              <a:ext cx="145675" cy="93525"/>
            </a:xfrm>
            <a:custGeom>
              <a:rect b="b" l="l" r="r" t="t"/>
              <a:pathLst>
                <a:path extrusionOk="0" h="3741" w="5827">
                  <a:moveTo>
                    <a:pt x="4077" y="1"/>
                  </a:moveTo>
                  <a:lnTo>
                    <a:pt x="1" y="1102"/>
                  </a:lnTo>
                  <a:lnTo>
                    <a:pt x="1638" y="3741"/>
                  </a:lnTo>
                  <a:lnTo>
                    <a:pt x="5827" y="2587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3903225" y="3971400"/>
              <a:ext cx="131975" cy="80900"/>
            </a:xfrm>
            <a:custGeom>
              <a:rect b="b" l="l" r="r" t="t"/>
              <a:pathLst>
                <a:path extrusionOk="0" h="3236" w="5279">
                  <a:moveTo>
                    <a:pt x="3933" y="0"/>
                  </a:moveTo>
                  <a:lnTo>
                    <a:pt x="1" y="1002"/>
                  </a:lnTo>
                  <a:lnTo>
                    <a:pt x="1237" y="3236"/>
                  </a:lnTo>
                  <a:lnTo>
                    <a:pt x="5278" y="2169"/>
                  </a:lnTo>
                  <a:lnTo>
                    <a:pt x="3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4107350" y="4602575"/>
              <a:ext cx="152975" cy="101150"/>
            </a:xfrm>
            <a:custGeom>
              <a:rect b="b" l="l" r="r" t="t"/>
              <a:pathLst>
                <a:path extrusionOk="0" h="4046" w="6119">
                  <a:moveTo>
                    <a:pt x="4498" y="0"/>
                  </a:moveTo>
                  <a:lnTo>
                    <a:pt x="0" y="1145"/>
                  </a:lnTo>
                  <a:lnTo>
                    <a:pt x="1607" y="4046"/>
                  </a:lnTo>
                  <a:lnTo>
                    <a:pt x="6118" y="2926"/>
                  </a:lnTo>
                  <a:lnTo>
                    <a:pt x="44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3995425" y="3721250"/>
              <a:ext cx="146550" cy="89925"/>
            </a:xfrm>
            <a:custGeom>
              <a:rect b="b" l="l" r="r" t="t"/>
              <a:pathLst>
                <a:path extrusionOk="0" h="3597" w="5862">
                  <a:moveTo>
                    <a:pt x="3789" y="0"/>
                  </a:moveTo>
                  <a:lnTo>
                    <a:pt x="1" y="627"/>
                  </a:lnTo>
                  <a:lnTo>
                    <a:pt x="2008" y="3597"/>
                  </a:lnTo>
                  <a:lnTo>
                    <a:pt x="5862" y="2809"/>
                  </a:lnTo>
                  <a:lnTo>
                    <a:pt x="37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3643700" y="3775450"/>
              <a:ext cx="164625" cy="107900"/>
            </a:xfrm>
            <a:custGeom>
              <a:rect b="b" l="l" r="r" t="t"/>
              <a:pathLst>
                <a:path extrusionOk="0" h="4316" w="6585">
                  <a:moveTo>
                    <a:pt x="4721" y="1"/>
                  </a:moveTo>
                  <a:lnTo>
                    <a:pt x="1" y="780"/>
                  </a:lnTo>
                  <a:lnTo>
                    <a:pt x="1960" y="4316"/>
                  </a:lnTo>
                  <a:lnTo>
                    <a:pt x="6585" y="3371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3813525" y="4071775"/>
              <a:ext cx="147750" cy="94400"/>
            </a:xfrm>
            <a:custGeom>
              <a:rect b="b" l="l" r="r" t="t"/>
              <a:pathLst>
                <a:path extrusionOk="0" h="3776" w="5910">
                  <a:moveTo>
                    <a:pt x="4490" y="0"/>
                  </a:moveTo>
                  <a:lnTo>
                    <a:pt x="1" y="1185"/>
                  </a:lnTo>
                  <a:lnTo>
                    <a:pt x="1437" y="3775"/>
                  </a:lnTo>
                  <a:lnTo>
                    <a:pt x="5909" y="2565"/>
                  </a:lnTo>
                  <a:lnTo>
                    <a:pt x="4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4085575" y="4296025"/>
              <a:ext cx="162325" cy="105625"/>
            </a:xfrm>
            <a:custGeom>
              <a:rect b="b" l="l" r="r" t="t"/>
              <a:pathLst>
                <a:path extrusionOk="0" h="4225" w="6493">
                  <a:moveTo>
                    <a:pt x="4681" y="0"/>
                  </a:moveTo>
                  <a:lnTo>
                    <a:pt x="0" y="1189"/>
                  </a:lnTo>
                  <a:lnTo>
                    <a:pt x="1681" y="4224"/>
                  </a:lnTo>
                  <a:lnTo>
                    <a:pt x="6493" y="2922"/>
                  </a:ln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4032000" y="4198700"/>
              <a:ext cx="161475" cy="111925"/>
            </a:xfrm>
            <a:custGeom>
              <a:rect b="b" l="l" r="r" t="t"/>
              <a:pathLst>
                <a:path extrusionOk="0" h="4477" w="6459">
                  <a:moveTo>
                    <a:pt x="4416" y="0"/>
                  </a:moveTo>
                  <a:lnTo>
                    <a:pt x="1" y="1215"/>
                  </a:lnTo>
                  <a:lnTo>
                    <a:pt x="1808" y="4477"/>
                  </a:lnTo>
                  <a:lnTo>
                    <a:pt x="6458" y="3297"/>
                  </a:lnTo>
                  <a:lnTo>
                    <a:pt x="4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4219675" y="4263250"/>
              <a:ext cx="159075" cy="101275"/>
            </a:xfrm>
            <a:custGeom>
              <a:rect b="b" l="l" r="r" t="t"/>
              <a:pathLst>
                <a:path extrusionOk="0" h="4051" w="6363">
                  <a:moveTo>
                    <a:pt x="4455" y="1"/>
                  </a:moveTo>
                  <a:lnTo>
                    <a:pt x="1" y="1137"/>
                  </a:lnTo>
                  <a:lnTo>
                    <a:pt x="1804" y="4050"/>
                  </a:lnTo>
                  <a:lnTo>
                    <a:pt x="6363" y="2818"/>
                  </a:lnTo>
                  <a:lnTo>
                    <a:pt x="4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3942425" y="4040425"/>
              <a:ext cx="140675" cy="91025"/>
            </a:xfrm>
            <a:custGeom>
              <a:rect b="b" l="l" r="r" t="t"/>
              <a:pathLst>
                <a:path extrusionOk="0" h="3641" w="5627">
                  <a:moveTo>
                    <a:pt x="4076" y="0"/>
                  </a:moveTo>
                  <a:lnTo>
                    <a:pt x="0" y="1076"/>
                  </a:lnTo>
                  <a:lnTo>
                    <a:pt x="1420" y="3640"/>
                  </a:lnTo>
                  <a:lnTo>
                    <a:pt x="5626" y="2504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4018625" y="3942775"/>
              <a:ext cx="131300" cy="78400"/>
            </a:xfrm>
            <a:custGeom>
              <a:rect b="b" l="l" r="r" t="t"/>
              <a:pathLst>
                <a:path extrusionOk="0" h="3136" w="5252">
                  <a:moveTo>
                    <a:pt x="3828" y="0"/>
                  </a:moveTo>
                  <a:lnTo>
                    <a:pt x="0" y="971"/>
                  </a:lnTo>
                  <a:lnTo>
                    <a:pt x="1337" y="3135"/>
                  </a:lnTo>
                  <a:lnTo>
                    <a:pt x="5252" y="2099"/>
                  </a:lnTo>
                  <a:lnTo>
                    <a:pt x="38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3986275" y="4117825"/>
              <a:ext cx="146900" cy="96250"/>
            </a:xfrm>
            <a:custGeom>
              <a:rect b="b" l="l" r="r" t="t"/>
              <a:pathLst>
                <a:path extrusionOk="0" h="3850" w="5876">
                  <a:moveTo>
                    <a:pt x="4242" y="0"/>
                  </a:moveTo>
                  <a:lnTo>
                    <a:pt x="1" y="1145"/>
                  </a:lnTo>
                  <a:lnTo>
                    <a:pt x="1499" y="3849"/>
                  </a:lnTo>
                  <a:lnTo>
                    <a:pt x="5875" y="2643"/>
                  </a:lnTo>
                  <a:lnTo>
                    <a:pt x="4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4274000" y="4348375"/>
              <a:ext cx="161350" cy="101500"/>
            </a:xfrm>
            <a:custGeom>
              <a:rect b="b" l="l" r="r" t="t"/>
              <a:pathLst>
                <a:path extrusionOk="0" h="4060" w="6454">
                  <a:moveTo>
                    <a:pt x="4586" y="1"/>
                  </a:moveTo>
                  <a:lnTo>
                    <a:pt x="1" y="1242"/>
                  </a:lnTo>
                  <a:lnTo>
                    <a:pt x="1747" y="4059"/>
                  </a:lnTo>
                  <a:lnTo>
                    <a:pt x="6454" y="2770"/>
                  </a:lnTo>
                  <a:lnTo>
                    <a:pt x="45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4184200" y="4469225"/>
              <a:ext cx="175600" cy="114000"/>
            </a:xfrm>
            <a:custGeom>
              <a:rect b="b" l="l" r="r" t="t"/>
              <a:pathLst>
                <a:path extrusionOk="0" h="4560" w="7024">
                  <a:moveTo>
                    <a:pt x="5034" y="0"/>
                  </a:moveTo>
                  <a:lnTo>
                    <a:pt x="0" y="1380"/>
                  </a:lnTo>
                  <a:lnTo>
                    <a:pt x="1760" y="4559"/>
                  </a:lnTo>
                  <a:lnTo>
                    <a:pt x="7024" y="3214"/>
                  </a:lnTo>
                  <a:lnTo>
                    <a:pt x="50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3857175" y="4362975"/>
              <a:ext cx="125425" cy="100500"/>
            </a:xfrm>
            <a:custGeom>
              <a:rect b="b" l="l" r="r" t="t"/>
              <a:pathLst>
                <a:path extrusionOk="0" h="4020" w="5017">
                  <a:moveTo>
                    <a:pt x="3288" y="0"/>
                  </a:moveTo>
                  <a:lnTo>
                    <a:pt x="1" y="836"/>
                  </a:lnTo>
                  <a:lnTo>
                    <a:pt x="1686" y="4019"/>
                  </a:lnTo>
                  <a:lnTo>
                    <a:pt x="5017" y="3118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3763350" y="4185625"/>
              <a:ext cx="115625" cy="90175"/>
            </a:xfrm>
            <a:custGeom>
              <a:rect b="b" l="l" r="r" t="t"/>
              <a:pathLst>
                <a:path extrusionOk="0" h="3607" w="4625">
                  <a:moveTo>
                    <a:pt x="3114" y="1"/>
                  </a:moveTo>
                  <a:lnTo>
                    <a:pt x="0" y="846"/>
                  </a:lnTo>
                  <a:lnTo>
                    <a:pt x="1463" y="3606"/>
                  </a:lnTo>
                  <a:lnTo>
                    <a:pt x="4625" y="2731"/>
                  </a:lnTo>
                  <a:lnTo>
                    <a:pt x="3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4056075" y="4508175"/>
              <a:ext cx="155350" cy="107925"/>
            </a:xfrm>
            <a:custGeom>
              <a:rect b="b" l="l" r="r" t="t"/>
              <a:pathLst>
                <a:path extrusionOk="0" h="4317" w="6214">
                  <a:moveTo>
                    <a:pt x="4459" y="1"/>
                  </a:moveTo>
                  <a:lnTo>
                    <a:pt x="0" y="1225"/>
                  </a:lnTo>
                  <a:lnTo>
                    <a:pt x="1716" y="4316"/>
                  </a:lnTo>
                  <a:lnTo>
                    <a:pt x="6214" y="3171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3857825" y="4150900"/>
              <a:ext cx="149275" cy="98450"/>
            </a:xfrm>
            <a:custGeom>
              <a:rect b="b" l="l" r="r" t="t"/>
              <a:pathLst>
                <a:path extrusionOk="0" h="3938" w="5971">
                  <a:moveTo>
                    <a:pt x="4473" y="1"/>
                  </a:moveTo>
                  <a:lnTo>
                    <a:pt x="1" y="1211"/>
                  </a:lnTo>
                  <a:lnTo>
                    <a:pt x="1512" y="3937"/>
                  </a:lnTo>
                  <a:lnTo>
                    <a:pt x="5971" y="2709"/>
                  </a:lnTo>
                  <a:lnTo>
                    <a:pt x="44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4055750" y="3806375"/>
              <a:ext cx="123025" cy="56850"/>
            </a:xfrm>
            <a:custGeom>
              <a:rect b="b" l="l" r="r" t="t"/>
              <a:pathLst>
                <a:path extrusionOk="0" h="2274" w="4921">
                  <a:moveTo>
                    <a:pt x="3884" y="0"/>
                  </a:moveTo>
                  <a:lnTo>
                    <a:pt x="0" y="793"/>
                  </a:lnTo>
                  <a:lnTo>
                    <a:pt x="1002" y="2273"/>
                  </a:lnTo>
                  <a:lnTo>
                    <a:pt x="4921" y="1407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3610075" y="3902175"/>
              <a:ext cx="98000" cy="59875"/>
            </a:xfrm>
            <a:custGeom>
              <a:rect b="b" l="l" r="r" t="t"/>
              <a:pathLst>
                <a:path extrusionOk="0" h="2395" w="3920">
                  <a:moveTo>
                    <a:pt x="2957" y="0"/>
                  </a:moveTo>
                  <a:lnTo>
                    <a:pt x="0" y="605"/>
                  </a:lnTo>
                  <a:lnTo>
                    <a:pt x="949" y="2395"/>
                  </a:lnTo>
                  <a:lnTo>
                    <a:pt x="3919" y="1737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3887000" y="3739850"/>
              <a:ext cx="140900" cy="93750"/>
            </a:xfrm>
            <a:custGeom>
              <a:rect b="b" l="l" r="r" t="t"/>
              <a:pathLst>
                <a:path extrusionOk="0" h="3750" w="5636">
                  <a:moveTo>
                    <a:pt x="3611" y="1"/>
                  </a:moveTo>
                  <a:lnTo>
                    <a:pt x="1" y="597"/>
                  </a:lnTo>
                  <a:lnTo>
                    <a:pt x="1956" y="3750"/>
                  </a:lnTo>
                  <a:lnTo>
                    <a:pt x="5635" y="3001"/>
                  </a:lnTo>
                  <a:lnTo>
                    <a:pt x="361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3779225" y="3757700"/>
              <a:ext cx="139150" cy="98550"/>
            </a:xfrm>
            <a:custGeom>
              <a:rect b="b" l="l" r="r" t="t"/>
              <a:pathLst>
                <a:path extrusionOk="0" h="3942" w="5566">
                  <a:moveTo>
                    <a:pt x="3598" y="1"/>
                  </a:moveTo>
                  <a:lnTo>
                    <a:pt x="1" y="597"/>
                  </a:lnTo>
                  <a:lnTo>
                    <a:pt x="1852" y="3941"/>
                  </a:lnTo>
                  <a:lnTo>
                    <a:pt x="5566" y="3179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3681800" y="4033675"/>
              <a:ext cx="106700" cy="77100"/>
            </a:xfrm>
            <a:custGeom>
              <a:rect b="b" l="l" r="r" t="t"/>
              <a:pathLst>
                <a:path extrusionOk="0" h="3084" w="4268">
                  <a:moveTo>
                    <a:pt x="3005" y="0"/>
                  </a:moveTo>
                  <a:lnTo>
                    <a:pt x="1" y="767"/>
                  </a:lnTo>
                  <a:lnTo>
                    <a:pt x="1229" y="3083"/>
                  </a:lnTo>
                  <a:lnTo>
                    <a:pt x="4268" y="2282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4108650" y="3704700"/>
              <a:ext cx="134475" cy="83175"/>
            </a:xfrm>
            <a:custGeom>
              <a:rect b="b" l="l" r="r" t="t"/>
              <a:pathLst>
                <a:path extrusionOk="0" h="3327" w="5379">
                  <a:moveTo>
                    <a:pt x="3288" y="0"/>
                  </a:moveTo>
                  <a:lnTo>
                    <a:pt x="0" y="540"/>
                  </a:lnTo>
                  <a:lnTo>
                    <a:pt x="2056" y="3327"/>
                  </a:lnTo>
                  <a:lnTo>
                    <a:pt x="5378" y="2648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3553250" y="3797875"/>
              <a:ext cx="122275" cy="103975"/>
            </a:xfrm>
            <a:custGeom>
              <a:rect b="b" l="l" r="r" t="t"/>
              <a:pathLst>
                <a:path extrusionOk="0" h="4159" w="4891">
                  <a:moveTo>
                    <a:pt x="2918" y="1"/>
                  </a:moveTo>
                  <a:lnTo>
                    <a:pt x="0" y="479"/>
                  </a:lnTo>
                  <a:lnTo>
                    <a:pt x="1947" y="4159"/>
                  </a:lnTo>
                  <a:lnTo>
                    <a:pt x="4890" y="3558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4002300" y="4635550"/>
              <a:ext cx="128350" cy="94625"/>
            </a:xfrm>
            <a:custGeom>
              <a:rect b="b" l="l" r="r" t="t"/>
              <a:pathLst>
                <a:path extrusionOk="0" h="3785" w="5134">
                  <a:moveTo>
                    <a:pt x="3532" y="1"/>
                  </a:moveTo>
                  <a:lnTo>
                    <a:pt x="0" y="898"/>
                  </a:lnTo>
                  <a:lnTo>
                    <a:pt x="1524" y="3785"/>
                  </a:lnTo>
                  <a:lnTo>
                    <a:pt x="5134" y="289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4386025" y="4528425"/>
              <a:ext cx="173875" cy="105075"/>
            </a:xfrm>
            <a:custGeom>
              <a:rect b="b" l="l" r="r" t="t"/>
              <a:pathLst>
                <a:path extrusionOk="0" h="4203" w="6955">
                  <a:moveTo>
                    <a:pt x="4973" y="1"/>
                  </a:moveTo>
                  <a:lnTo>
                    <a:pt x="0" y="1268"/>
                  </a:lnTo>
                  <a:lnTo>
                    <a:pt x="1816" y="4203"/>
                  </a:lnTo>
                  <a:lnTo>
                    <a:pt x="6954" y="2931"/>
                  </a:lnTo>
                  <a:lnTo>
                    <a:pt x="4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4236550" y="4564475"/>
              <a:ext cx="177800" cy="107125"/>
            </a:xfrm>
            <a:custGeom>
              <a:rect b="b" l="l" r="r" t="t"/>
              <a:pathLst>
                <a:path extrusionOk="0" h="4285" w="7112">
                  <a:moveTo>
                    <a:pt x="5300" y="0"/>
                  </a:moveTo>
                  <a:lnTo>
                    <a:pt x="1" y="1354"/>
                  </a:lnTo>
                  <a:lnTo>
                    <a:pt x="1625" y="4285"/>
                  </a:lnTo>
                  <a:lnTo>
                    <a:pt x="7112" y="2931"/>
                  </a:lnTo>
                  <a:lnTo>
                    <a:pt x="53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4527650" y="4490875"/>
              <a:ext cx="184100" cy="106600"/>
            </a:xfrm>
            <a:custGeom>
              <a:rect b="b" l="l" r="r" t="t"/>
              <a:pathLst>
                <a:path extrusionOk="0" h="4264" w="7364">
                  <a:moveTo>
                    <a:pt x="5200" y="1"/>
                  </a:moveTo>
                  <a:lnTo>
                    <a:pt x="1" y="1329"/>
                  </a:lnTo>
                  <a:lnTo>
                    <a:pt x="1982" y="4264"/>
                  </a:lnTo>
                  <a:lnTo>
                    <a:pt x="7364" y="2931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4675150" y="4458325"/>
              <a:ext cx="168225" cy="101600"/>
            </a:xfrm>
            <a:custGeom>
              <a:rect b="b" l="l" r="r" t="t"/>
              <a:pathLst>
                <a:path extrusionOk="0" h="4064" w="6729">
                  <a:moveTo>
                    <a:pt x="4416" y="1"/>
                  </a:moveTo>
                  <a:lnTo>
                    <a:pt x="1" y="1124"/>
                  </a:lnTo>
                  <a:lnTo>
                    <a:pt x="2165" y="4063"/>
                  </a:lnTo>
                  <a:lnTo>
                    <a:pt x="6728" y="2931"/>
                  </a:lnTo>
                  <a:lnTo>
                    <a:pt x="44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3953950" y="4543350"/>
              <a:ext cx="128275" cy="99525"/>
            </a:xfrm>
            <a:custGeom>
              <a:rect b="b" l="l" r="r" t="t"/>
              <a:pathLst>
                <a:path extrusionOk="0" h="3981" w="5131">
                  <a:moveTo>
                    <a:pt x="3419" y="0"/>
                  </a:moveTo>
                  <a:lnTo>
                    <a:pt x="1" y="937"/>
                  </a:lnTo>
                  <a:lnTo>
                    <a:pt x="1612" y="3980"/>
                  </a:lnTo>
                  <a:lnTo>
                    <a:pt x="5130" y="3083"/>
                  </a:lnTo>
                  <a:lnTo>
                    <a:pt x="3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4135975" y="4383975"/>
              <a:ext cx="164825" cy="104650"/>
            </a:xfrm>
            <a:custGeom>
              <a:rect b="b" l="l" r="r" t="t"/>
              <a:pathLst>
                <a:path extrusionOk="0" h="4186" w="6593">
                  <a:moveTo>
                    <a:pt x="4847" y="1"/>
                  </a:moveTo>
                  <a:lnTo>
                    <a:pt x="0" y="1311"/>
                  </a:lnTo>
                  <a:lnTo>
                    <a:pt x="1594" y="4185"/>
                  </a:lnTo>
                  <a:lnTo>
                    <a:pt x="6593" y="2818"/>
                  </a:lnTo>
                  <a:lnTo>
                    <a:pt x="48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4326800" y="4432200"/>
              <a:ext cx="173650" cy="113025"/>
            </a:xfrm>
            <a:custGeom>
              <a:rect b="b" l="l" r="r" t="t"/>
              <a:pathLst>
                <a:path extrusionOk="0" h="4521" w="6946">
                  <a:moveTo>
                    <a:pt x="4738" y="1"/>
                  </a:moveTo>
                  <a:lnTo>
                    <a:pt x="1" y="1298"/>
                  </a:lnTo>
                  <a:lnTo>
                    <a:pt x="1999" y="4520"/>
                  </a:lnTo>
                  <a:lnTo>
                    <a:pt x="6946" y="3262"/>
                  </a:lnTo>
                  <a:lnTo>
                    <a:pt x="4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4007625" y="4421200"/>
              <a:ext cx="151550" cy="102475"/>
            </a:xfrm>
            <a:custGeom>
              <a:rect b="b" l="l" r="r" t="t"/>
              <a:pathLst>
                <a:path extrusionOk="0" h="4099" w="6062">
                  <a:moveTo>
                    <a:pt x="4468" y="1"/>
                  </a:moveTo>
                  <a:lnTo>
                    <a:pt x="0" y="1211"/>
                  </a:lnTo>
                  <a:lnTo>
                    <a:pt x="1603" y="4098"/>
                  </a:lnTo>
                  <a:lnTo>
                    <a:pt x="6062" y="2879"/>
                  </a:lnTo>
                  <a:lnTo>
                    <a:pt x="44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3907250" y="4455925"/>
              <a:ext cx="123800" cy="95625"/>
            </a:xfrm>
            <a:custGeom>
              <a:rect b="b" l="l" r="r" t="t"/>
              <a:pathLst>
                <a:path extrusionOk="0" h="3825" w="4952">
                  <a:moveTo>
                    <a:pt x="3349" y="1"/>
                  </a:moveTo>
                  <a:lnTo>
                    <a:pt x="1" y="907"/>
                  </a:lnTo>
                  <a:lnTo>
                    <a:pt x="1546" y="3824"/>
                  </a:lnTo>
                  <a:lnTo>
                    <a:pt x="4952" y="2892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3904000" y="4233650"/>
              <a:ext cx="156450" cy="109975"/>
            </a:xfrm>
            <a:custGeom>
              <a:rect b="b" l="l" r="r" t="t"/>
              <a:pathLst>
                <a:path extrusionOk="0" h="4399" w="6258">
                  <a:moveTo>
                    <a:pt x="4459" y="0"/>
                  </a:moveTo>
                  <a:lnTo>
                    <a:pt x="0" y="1232"/>
                  </a:lnTo>
                  <a:lnTo>
                    <a:pt x="1755" y="4398"/>
                  </a:lnTo>
                  <a:lnTo>
                    <a:pt x="6257" y="3249"/>
                  </a:lnTo>
                  <a:lnTo>
                    <a:pt x="44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4462325" y="4393675"/>
              <a:ext cx="184650" cy="115625"/>
            </a:xfrm>
            <a:custGeom>
              <a:rect b="b" l="l" r="r" t="t"/>
              <a:pathLst>
                <a:path extrusionOk="0" h="4625" w="7386">
                  <a:moveTo>
                    <a:pt x="4947" y="0"/>
                  </a:moveTo>
                  <a:lnTo>
                    <a:pt x="1" y="1354"/>
                  </a:lnTo>
                  <a:lnTo>
                    <a:pt x="2213" y="4625"/>
                  </a:lnTo>
                  <a:lnTo>
                    <a:pt x="7386" y="3310"/>
                  </a:lnTo>
                  <a:lnTo>
                    <a:pt x="49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3956250" y="4329975"/>
              <a:ext cx="154700" cy="106400"/>
            </a:xfrm>
            <a:custGeom>
              <a:rect b="b" l="l" r="r" t="t"/>
              <a:pathLst>
                <a:path extrusionOk="0" h="4256" w="6188">
                  <a:moveTo>
                    <a:pt x="4503" y="1"/>
                  </a:moveTo>
                  <a:lnTo>
                    <a:pt x="0" y="1150"/>
                  </a:lnTo>
                  <a:lnTo>
                    <a:pt x="1720" y="4255"/>
                  </a:lnTo>
                  <a:lnTo>
                    <a:pt x="6188" y="3049"/>
                  </a:lnTo>
                  <a:lnTo>
                    <a:pt x="45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4408775" y="4099425"/>
              <a:ext cx="161250" cy="110950"/>
            </a:xfrm>
            <a:custGeom>
              <a:rect b="b" l="l" r="r" t="t"/>
              <a:pathLst>
                <a:path extrusionOk="0" h="4438" w="6450">
                  <a:moveTo>
                    <a:pt x="3741" y="0"/>
                  </a:moveTo>
                  <a:lnTo>
                    <a:pt x="0" y="1032"/>
                  </a:lnTo>
                  <a:lnTo>
                    <a:pt x="2509" y="4437"/>
                  </a:lnTo>
                  <a:lnTo>
                    <a:pt x="6449" y="3431"/>
                  </a:lnTo>
                  <a:lnTo>
                    <a:pt x="3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4248975" y="3886700"/>
              <a:ext cx="124550" cy="72525"/>
            </a:xfrm>
            <a:custGeom>
              <a:rect b="b" l="l" r="r" t="t"/>
              <a:pathLst>
                <a:path extrusionOk="0" h="2901" w="4982">
                  <a:moveTo>
                    <a:pt x="3418" y="1"/>
                  </a:moveTo>
                  <a:lnTo>
                    <a:pt x="0" y="872"/>
                  </a:lnTo>
                  <a:lnTo>
                    <a:pt x="1498" y="2901"/>
                  </a:lnTo>
                  <a:lnTo>
                    <a:pt x="4982" y="1982"/>
                  </a:lnTo>
                  <a:lnTo>
                    <a:pt x="34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4207500" y="3833475"/>
              <a:ext cx="115625" cy="60450"/>
            </a:xfrm>
            <a:custGeom>
              <a:rect b="b" l="l" r="r" t="t"/>
              <a:pathLst>
                <a:path extrusionOk="0" h="2418" w="4625">
                  <a:moveTo>
                    <a:pt x="3401" y="0"/>
                  </a:moveTo>
                  <a:lnTo>
                    <a:pt x="0" y="754"/>
                  </a:lnTo>
                  <a:lnTo>
                    <a:pt x="1232" y="2417"/>
                  </a:lnTo>
                  <a:lnTo>
                    <a:pt x="4625" y="1555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4603300" y="4360250"/>
              <a:ext cx="170825" cy="111700"/>
            </a:xfrm>
            <a:custGeom>
              <a:rect b="b" l="l" r="r" t="t"/>
              <a:pathLst>
                <a:path extrusionOk="0" h="4468" w="6833">
                  <a:moveTo>
                    <a:pt x="4194" y="0"/>
                  </a:moveTo>
                  <a:lnTo>
                    <a:pt x="1" y="1150"/>
                  </a:lnTo>
                  <a:lnTo>
                    <a:pt x="2444" y="4468"/>
                  </a:lnTo>
                  <a:lnTo>
                    <a:pt x="6833" y="3349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4297075" y="3950500"/>
              <a:ext cx="133925" cy="82750"/>
            </a:xfrm>
            <a:custGeom>
              <a:rect b="b" l="l" r="r" t="t"/>
              <a:pathLst>
                <a:path extrusionOk="0" h="3310" w="5357">
                  <a:moveTo>
                    <a:pt x="3511" y="0"/>
                  </a:moveTo>
                  <a:lnTo>
                    <a:pt x="1" y="928"/>
                  </a:lnTo>
                  <a:lnTo>
                    <a:pt x="1756" y="3310"/>
                  </a:lnTo>
                  <a:lnTo>
                    <a:pt x="5357" y="2339"/>
                  </a:lnTo>
                  <a:lnTo>
                    <a:pt x="35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4542575" y="4279150"/>
              <a:ext cx="154375" cy="95375"/>
            </a:xfrm>
            <a:custGeom>
              <a:rect b="b" l="l" r="r" t="t"/>
              <a:pathLst>
                <a:path extrusionOk="0" h="3815" w="6175">
                  <a:moveTo>
                    <a:pt x="4063" y="0"/>
                  </a:moveTo>
                  <a:lnTo>
                    <a:pt x="0" y="1102"/>
                  </a:lnTo>
                  <a:lnTo>
                    <a:pt x="2003" y="3815"/>
                  </a:lnTo>
                  <a:lnTo>
                    <a:pt x="6175" y="2674"/>
                  </a:lnTo>
                  <a:lnTo>
                    <a:pt x="40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4170925" y="3785575"/>
              <a:ext cx="110075" cy="51950"/>
            </a:xfrm>
            <a:custGeom>
              <a:rect b="b" l="l" r="r" t="t"/>
              <a:pathLst>
                <a:path extrusionOk="0" h="2078" w="4403">
                  <a:moveTo>
                    <a:pt x="3349" y="0"/>
                  </a:moveTo>
                  <a:lnTo>
                    <a:pt x="0" y="684"/>
                  </a:lnTo>
                  <a:lnTo>
                    <a:pt x="1032" y="2078"/>
                  </a:lnTo>
                  <a:lnTo>
                    <a:pt x="4402" y="1333"/>
                  </a:lnTo>
                  <a:lnTo>
                    <a:pt x="3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4351625" y="4023225"/>
              <a:ext cx="139475" cy="87550"/>
            </a:xfrm>
            <a:custGeom>
              <a:rect b="b" l="l" r="r" t="t"/>
              <a:pathLst>
                <a:path extrusionOk="0" h="3502" w="5579">
                  <a:moveTo>
                    <a:pt x="3623" y="0"/>
                  </a:moveTo>
                  <a:lnTo>
                    <a:pt x="0" y="980"/>
                  </a:lnTo>
                  <a:lnTo>
                    <a:pt x="1860" y="3501"/>
                  </a:lnTo>
                  <a:lnTo>
                    <a:pt x="5578" y="2478"/>
                  </a:lnTo>
                  <a:lnTo>
                    <a:pt x="36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4837900" y="3770125"/>
              <a:ext cx="708600" cy="563575"/>
            </a:xfrm>
            <a:custGeom>
              <a:rect b="b" l="l" r="r" t="t"/>
              <a:pathLst>
                <a:path extrusionOk="0" h="22543" w="28344">
                  <a:moveTo>
                    <a:pt x="12276" y="0"/>
                  </a:moveTo>
                  <a:lnTo>
                    <a:pt x="12276" y="6027"/>
                  </a:lnTo>
                  <a:cubicBezTo>
                    <a:pt x="11662" y="6619"/>
                    <a:pt x="10991" y="7141"/>
                    <a:pt x="10264" y="7590"/>
                  </a:cubicBezTo>
                  <a:cubicBezTo>
                    <a:pt x="9149" y="8256"/>
                    <a:pt x="1" y="9819"/>
                    <a:pt x="1" y="9819"/>
                  </a:cubicBezTo>
                  <a:lnTo>
                    <a:pt x="11605" y="22543"/>
                  </a:lnTo>
                  <a:cubicBezTo>
                    <a:pt x="11605" y="22543"/>
                    <a:pt x="22239" y="21385"/>
                    <a:pt x="25217" y="20531"/>
                  </a:cubicBezTo>
                  <a:cubicBezTo>
                    <a:pt x="28344" y="19638"/>
                    <a:pt x="27673" y="8260"/>
                    <a:pt x="27673" y="8260"/>
                  </a:cubicBezTo>
                  <a:lnTo>
                    <a:pt x="122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4822000" y="3757625"/>
              <a:ext cx="724400" cy="588600"/>
            </a:xfrm>
            <a:custGeom>
              <a:rect b="b" l="l" r="r" t="t"/>
              <a:pathLst>
                <a:path extrusionOk="0" h="23544" w="28976">
                  <a:moveTo>
                    <a:pt x="13412" y="1341"/>
                  </a:moveTo>
                  <a:lnTo>
                    <a:pt x="27826" y="9065"/>
                  </a:lnTo>
                  <a:cubicBezTo>
                    <a:pt x="27856" y="9849"/>
                    <a:pt x="27934" y="12161"/>
                    <a:pt x="27756" y="14526"/>
                  </a:cubicBezTo>
                  <a:cubicBezTo>
                    <a:pt x="27490" y="18061"/>
                    <a:pt x="26746" y="20260"/>
                    <a:pt x="25718" y="20552"/>
                  </a:cubicBezTo>
                  <a:cubicBezTo>
                    <a:pt x="23062" y="21310"/>
                    <a:pt x="14066" y="22337"/>
                    <a:pt x="12437" y="22516"/>
                  </a:cubicBezTo>
                  <a:lnTo>
                    <a:pt x="1621" y="10659"/>
                  </a:lnTo>
                  <a:cubicBezTo>
                    <a:pt x="4050" y="10228"/>
                    <a:pt x="10173" y="9109"/>
                    <a:pt x="11161" y="8521"/>
                  </a:cubicBezTo>
                  <a:cubicBezTo>
                    <a:pt x="11919" y="8051"/>
                    <a:pt x="12624" y="7502"/>
                    <a:pt x="13264" y="6884"/>
                  </a:cubicBezTo>
                  <a:cubicBezTo>
                    <a:pt x="13356" y="6788"/>
                    <a:pt x="13408" y="6662"/>
                    <a:pt x="13412" y="6531"/>
                  </a:cubicBezTo>
                  <a:lnTo>
                    <a:pt x="13412" y="1341"/>
                  </a:lnTo>
                  <a:close/>
                  <a:moveTo>
                    <a:pt x="12909" y="0"/>
                  </a:moveTo>
                  <a:cubicBezTo>
                    <a:pt x="12648" y="0"/>
                    <a:pt x="12411" y="209"/>
                    <a:pt x="12411" y="500"/>
                  </a:cubicBezTo>
                  <a:lnTo>
                    <a:pt x="12411" y="6313"/>
                  </a:lnTo>
                  <a:cubicBezTo>
                    <a:pt x="11867" y="6818"/>
                    <a:pt x="11274" y="7271"/>
                    <a:pt x="10643" y="7659"/>
                  </a:cubicBezTo>
                  <a:cubicBezTo>
                    <a:pt x="9890" y="8112"/>
                    <a:pt x="4055" y="9231"/>
                    <a:pt x="554" y="9827"/>
                  </a:cubicBezTo>
                  <a:cubicBezTo>
                    <a:pt x="162" y="9893"/>
                    <a:pt x="1" y="10363"/>
                    <a:pt x="266" y="10659"/>
                  </a:cubicBezTo>
                  <a:lnTo>
                    <a:pt x="11871" y="23378"/>
                  </a:lnTo>
                  <a:cubicBezTo>
                    <a:pt x="11967" y="23483"/>
                    <a:pt x="12102" y="23544"/>
                    <a:pt x="12241" y="23544"/>
                  </a:cubicBezTo>
                  <a:cubicBezTo>
                    <a:pt x="12259" y="23539"/>
                    <a:pt x="12280" y="23539"/>
                    <a:pt x="12298" y="23535"/>
                  </a:cubicBezTo>
                  <a:cubicBezTo>
                    <a:pt x="12733" y="23487"/>
                    <a:pt x="23005" y="22364"/>
                    <a:pt x="25992" y="21510"/>
                  </a:cubicBezTo>
                  <a:cubicBezTo>
                    <a:pt x="27534" y="21075"/>
                    <a:pt x="28435" y="18810"/>
                    <a:pt x="28753" y="14600"/>
                  </a:cubicBezTo>
                  <a:cubicBezTo>
                    <a:pt x="28975" y="11643"/>
                    <a:pt x="28810" y="8760"/>
                    <a:pt x="28810" y="8730"/>
                  </a:cubicBezTo>
                  <a:cubicBezTo>
                    <a:pt x="28797" y="8556"/>
                    <a:pt x="28701" y="8399"/>
                    <a:pt x="28544" y="8321"/>
                  </a:cubicBezTo>
                  <a:lnTo>
                    <a:pt x="13147" y="60"/>
                  </a:lnTo>
                  <a:cubicBezTo>
                    <a:pt x="13069" y="19"/>
                    <a:pt x="12988" y="0"/>
                    <a:pt x="12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5134000" y="3770125"/>
              <a:ext cx="411750" cy="511325"/>
            </a:xfrm>
            <a:custGeom>
              <a:rect b="b" l="l" r="r" t="t"/>
              <a:pathLst>
                <a:path extrusionOk="0" h="20453" w="16470">
                  <a:moveTo>
                    <a:pt x="432" y="0"/>
                  </a:moveTo>
                  <a:lnTo>
                    <a:pt x="432" y="6027"/>
                  </a:lnTo>
                  <a:cubicBezTo>
                    <a:pt x="432" y="6027"/>
                    <a:pt x="266" y="6188"/>
                    <a:pt x="1" y="6423"/>
                  </a:cubicBezTo>
                  <a:lnTo>
                    <a:pt x="13569" y="20453"/>
                  </a:lnTo>
                  <a:cubicBezTo>
                    <a:pt x="16469" y="19155"/>
                    <a:pt x="15829" y="8256"/>
                    <a:pt x="15829" y="8256"/>
                  </a:cubicBezTo>
                  <a:lnTo>
                    <a:pt x="4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5120075" y="3757625"/>
              <a:ext cx="426100" cy="536350"/>
            </a:xfrm>
            <a:custGeom>
              <a:rect b="b" l="l" r="r" t="t"/>
              <a:pathLst>
                <a:path extrusionOk="0" h="21454" w="17044">
                  <a:moveTo>
                    <a:pt x="1489" y="1341"/>
                  </a:moveTo>
                  <a:lnTo>
                    <a:pt x="15903" y="9065"/>
                  </a:lnTo>
                  <a:cubicBezTo>
                    <a:pt x="16099" y="12949"/>
                    <a:pt x="15798" y="18980"/>
                    <a:pt x="14204" y="20317"/>
                  </a:cubicBezTo>
                  <a:lnTo>
                    <a:pt x="1276" y="6945"/>
                  </a:lnTo>
                  <a:cubicBezTo>
                    <a:pt x="1315" y="6905"/>
                    <a:pt x="1337" y="6884"/>
                    <a:pt x="1337" y="6884"/>
                  </a:cubicBezTo>
                  <a:cubicBezTo>
                    <a:pt x="1433" y="6792"/>
                    <a:pt x="1489" y="6662"/>
                    <a:pt x="1489" y="6531"/>
                  </a:cubicBezTo>
                  <a:lnTo>
                    <a:pt x="1489" y="1341"/>
                  </a:lnTo>
                  <a:close/>
                  <a:moveTo>
                    <a:pt x="986" y="0"/>
                  </a:moveTo>
                  <a:cubicBezTo>
                    <a:pt x="725" y="0"/>
                    <a:pt x="488" y="209"/>
                    <a:pt x="488" y="500"/>
                  </a:cubicBezTo>
                  <a:lnTo>
                    <a:pt x="488" y="6309"/>
                  </a:lnTo>
                  <a:cubicBezTo>
                    <a:pt x="418" y="6374"/>
                    <a:pt x="331" y="6453"/>
                    <a:pt x="227" y="6544"/>
                  </a:cubicBezTo>
                  <a:cubicBezTo>
                    <a:pt x="13" y="6731"/>
                    <a:pt x="0" y="7062"/>
                    <a:pt x="196" y="7267"/>
                  </a:cubicBezTo>
                  <a:lnTo>
                    <a:pt x="13765" y="21301"/>
                  </a:lnTo>
                  <a:cubicBezTo>
                    <a:pt x="13860" y="21401"/>
                    <a:pt x="13987" y="21454"/>
                    <a:pt x="14126" y="21454"/>
                  </a:cubicBezTo>
                  <a:cubicBezTo>
                    <a:pt x="14196" y="21454"/>
                    <a:pt x="14265" y="21440"/>
                    <a:pt x="14326" y="21410"/>
                  </a:cubicBezTo>
                  <a:cubicBezTo>
                    <a:pt x="15733" y="20783"/>
                    <a:pt x="16556" y="18488"/>
                    <a:pt x="16843" y="14404"/>
                  </a:cubicBezTo>
                  <a:cubicBezTo>
                    <a:pt x="17043" y="11517"/>
                    <a:pt x="16887" y="8756"/>
                    <a:pt x="16887" y="8730"/>
                  </a:cubicBezTo>
                  <a:cubicBezTo>
                    <a:pt x="16874" y="8556"/>
                    <a:pt x="16778" y="8399"/>
                    <a:pt x="16621" y="8316"/>
                  </a:cubicBezTo>
                  <a:lnTo>
                    <a:pt x="1224" y="60"/>
                  </a:lnTo>
                  <a:cubicBezTo>
                    <a:pt x="1146" y="19"/>
                    <a:pt x="1065" y="0"/>
                    <a:pt x="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4631500" y="1845250"/>
              <a:ext cx="1216225" cy="2555400"/>
            </a:xfrm>
            <a:custGeom>
              <a:rect b="b" l="l" r="r" t="t"/>
              <a:pathLst>
                <a:path extrusionOk="0" h="102216" w="48649">
                  <a:moveTo>
                    <a:pt x="1" y="1"/>
                  </a:moveTo>
                  <a:lnTo>
                    <a:pt x="1" y="63827"/>
                  </a:lnTo>
                  <a:lnTo>
                    <a:pt x="48648" y="102216"/>
                  </a:lnTo>
                  <a:lnTo>
                    <a:pt x="48648" y="35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4618975" y="1832700"/>
              <a:ext cx="1241250" cy="2580375"/>
            </a:xfrm>
            <a:custGeom>
              <a:rect b="b" l="l" r="r" t="t"/>
              <a:pathLst>
                <a:path extrusionOk="0" h="103215" w="49650">
                  <a:moveTo>
                    <a:pt x="998" y="1043"/>
                  </a:moveTo>
                  <a:lnTo>
                    <a:pt x="48653" y="4539"/>
                  </a:lnTo>
                  <a:lnTo>
                    <a:pt x="48653" y="101686"/>
                  </a:lnTo>
                  <a:lnTo>
                    <a:pt x="998" y="64090"/>
                  </a:lnTo>
                  <a:lnTo>
                    <a:pt x="998" y="1043"/>
                  </a:lnTo>
                  <a:close/>
                  <a:moveTo>
                    <a:pt x="498" y="0"/>
                  </a:moveTo>
                  <a:cubicBezTo>
                    <a:pt x="224" y="0"/>
                    <a:pt x="1" y="224"/>
                    <a:pt x="1" y="503"/>
                  </a:cubicBezTo>
                  <a:lnTo>
                    <a:pt x="1" y="64329"/>
                  </a:lnTo>
                  <a:cubicBezTo>
                    <a:pt x="1" y="64482"/>
                    <a:pt x="71" y="64630"/>
                    <a:pt x="188" y="64721"/>
                  </a:cubicBezTo>
                  <a:lnTo>
                    <a:pt x="48840" y="103105"/>
                  </a:lnTo>
                  <a:cubicBezTo>
                    <a:pt x="48931" y="103175"/>
                    <a:pt x="49040" y="103214"/>
                    <a:pt x="49149" y="103214"/>
                  </a:cubicBezTo>
                  <a:cubicBezTo>
                    <a:pt x="49428" y="103214"/>
                    <a:pt x="49650" y="102992"/>
                    <a:pt x="49650" y="102718"/>
                  </a:cubicBezTo>
                  <a:lnTo>
                    <a:pt x="49650" y="4073"/>
                  </a:lnTo>
                  <a:cubicBezTo>
                    <a:pt x="49650" y="3808"/>
                    <a:pt x="49450" y="3590"/>
                    <a:pt x="49188" y="3572"/>
                  </a:cubicBezTo>
                  <a:lnTo>
                    <a:pt x="536" y="2"/>
                  </a:lnTo>
                  <a:cubicBezTo>
                    <a:pt x="524" y="1"/>
                    <a:pt x="511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4715100" y="1928975"/>
              <a:ext cx="1021025" cy="1975075"/>
            </a:xfrm>
            <a:custGeom>
              <a:rect b="b" l="l" r="r" t="t"/>
              <a:pathLst>
                <a:path extrusionOk="0" h="79003" w="40841">
                  <a:moveTo>
                    <a:pt x="1" y="0"/>
                  </a:moveTo>
                  <a:lnTo>
                    <a:pt x="1" y="53786"/>
                  </a:lnTo>
                  <a:lnTo>
                    <a:pt x="40841" y="79002"/>
                  </a:lnTo>
                  <a:lnTo>
                    <a:pt x="40841" y="357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4702600" y="1916400"/>
              <a:ext cx="1046050" cy="2000150"/>
            </a:xfrm>
            <a:custGeom>
              <a:rect b="b" l="l" r="r" t="t"/>
              <a:pathLst>
                <a:path extrusionOk="0" h="80006" w="41842">
                  <a:moveTo>
                    <a:pt x="1002" y="1047"/>
                  </a:moveTo>
                  <a:lnTo>
                    <a:pt x="40845" y="4531"/>
                  </a:lnTo>
                  <a:lnTo>
                    <a:pt x="40845" y="78612"/>
                  </a:lnTo>
                  <a:lnTo>
                    <a:pt x="1002" y="54010"/>
                  </a:lnTo>
                  <a:lnTo>
                    <a:pt x="1002" y="1047"/>
                  </a:lnTo>
                  <a:close/>
                  <a:moveTo>
                    <a:pt x="499" y="0"/>
                  </a:moveTo>
                  <a:cubicBezTo>
                    <a:pt x="227" y="0"/>
                    <a:pt x="0" y="222"/>
                    <a:pt x="0" y="503"/>
                  </a:cubicBezTo>
                  <a:lnTo>
                    <a:pt x="0" y="54289"/>
                  </a:lnTo>
                  <a:cubicBezTo>
                    <a:pt x="0" y="54459"/>
                    <a:pt x="92" y="54620"/>
                    <a:pt x="240" y="54711"/>
                  </a:cubicBezTo>
                  <a:lnTo>
                    <a:pt x="41080" y="79932"/>
                  </a:lnTo>
                  <a:cubicBezTo>
                    <a:pt x="41158" y="79980"/>
                    <a:pt x="41249" y="80006"/>
                    <a:pt x="41341" y="80006"/>
                  </a:cubicBezTo>
                  <a:cubicBezTo>
                    <a:pt x="41620" y="80006"/>
                    <a:pt x="41842" y="79779"/>
                    <a:pt x="41842" y="79505"/>
                  </a:cubicBezTo>
                  <a:lnTo>
                    <a:pt x="41842" y="4074"/>
                  </a:lnTo>
                  <a:cubicBezTo>
                    <a:pt x="41842" y="3812"/>
                    <a:pt x="41646" y="3599"/>
                    <a:pt x="41389" y="3573"/>
                  </a:cubicBezTo>
                  <a:lnTo>
                    <a:pt x="544" y="2"/>
                  </a:lnTo>
                  <a:cubicBezTo>
                    <a:pt x="529" y="1"/>
                    <a:pt x="514" y="0"/>
                    <a:pt x="4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847700" y="1934525"/>
              <a:ext cx="122800" cy="2466675"/>
            </a:xfrm>
            <a:custGeom>
              <a:rect b="b" l="l" r="r" t="t"/>
              <a:pathLst>
                <a:path extrusionOk="0" h="98667" w="4912">
                  <a:moveTo>
                    <a:pt x="0" y="0"/>
                  </a:moveTo>
                  <a:lnTo>
                    <a:pt x="0" y="98667"/>
                  </a:lnTo>
                  <a:lnTo>
                    <a:pt x="4912" y="98667"/>
                  </a:lnTo>
                  <a:lnTo>
                    <a:pt x="49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5835275" y="1922000"/>
              <a:ext cx="147750" cy="2491725"/>
            </a:xfrm>
            <a:custGeom>
              <a:rect b="b" l="l" r="r" t="t"/>
              <a:pathLst>
                <a:path extrusionOk="0" h="99669" w="5910">
                  <a:moveTo>
                    <a:pt x="4908" y="1002"/>
                  </a:moveTo>
                  <a:lnTo>
                    <a:pt x="4908" y="98667"/>
                  </a:lnTo>
                  <a:lnTo>
                    <a:pt x="1002" y="98667"/>
                  </a:lnTo>
                  <a:lnTo>
                    <a:pt x="1002" y="1002"/>
                  </a:lnTo>
                  <a:close/>
                  <a:moveTo>
                    <a:pt x="497" y="0"/>
                  </a:moveTo>
                  <a:cubicBezTo>
                    <a:pt x="223" y="0"/>
                    <a:pt x="1" y="227"/>
                    <a:pt x="1" y="501"/>
                  </a:cubicBezTo>
                  <a:lnTo>
                    <a:pt x="1" y="99168"/>
                  </a:lnTo>
                  <a:cubicBezTo>
                    <a:pt x="1" y="99442"/>
                    <a:pt x="223" y="99668"/>
                    <a:pt x="497" y="99668"/>
                  </a:cubicBezTo>
                  <a:lnTo>
                    <a:pt x="5409" y="99668"/>
                  </a:lnTo>
                  <a:cubicBezTo>
                    <a:pt x="5683" y="99668"/>
                    <a:pt x="5910" y="99442"/>
                    <a:pt x="5910" y="99168"/>
                  </a:cubicBezTo>
                  <a:lnTo>
                    <a:pt x="5910" y="501"/>
                  </a:lnTo>
                  <a:cubicBezTo>
                    <a:pt x="5910" y="227"/>
                    <a:pt x="5683" y="0"/>
                    <a:pt x="5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4782050" y="2012675"/>
              <a:ext cx="859275" cy="1684975"/>
            </a:xfrm>
            <a:custGeom>
              <a:rect b="b" l="l" r="r" t="t"/>
              <a:pathLst>
                <a:path extrusionOk="0" h="67399" w="34371">
                  <a:moveTo>
                    <a:pt x="1" y="1"/>
                  </a:moveTo>
                  <a:lnTo>
                    <a:pt x="227" y="47982"/>
                  </a:lnTo>
                  <a:lnTo>
                    <a:pt x="34370" y="67398"/>
                  </a:lnTo>
                  <a:lnTo>
                    <a:pt x="34370" y="7982"/>
                  </a:lnTo>
                  <a:lnTo>
                    <a:pt x="10939" y="4433"/>
                  </a:lnTo>
                  <a:lnTo>
                    <a:pt x="9376" y="11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4769550" y="2000075"/>
              <a:ext cx="884275" cy="1710075"/>
            </a:xfrm>
            <a:custGeom>
              <a:rect b="b" l="l" r="r" t="t"/>
              <a:pathLst>
                <a:path extrusionOk="0" h="68403" w="35371">
                  <a:moveTo>
                    <a:pt x="1006" y="1066"/>
                  </a:moveTo>
                  <a:lnTo>
                    <a:pt x="9541" y="2081"/>
                  </a:lnTo>
                  <a:lnTo>
                    <a:pt x="10986" y="5151"/>
                  </a:lnTo>
                  <a:cubicBezTo>
                    <a:pt x="11056" y="5299"/>
                    <a:pt x="11200" y="5408"/>
                    <a:pt x="11365" y="5429"/>
                  </a:cubicBezTo>
                  <a:lnTo>
                    <a:pt x="34374" y="8913"/>
                  </a:lnTo>
                  <a:lnTo>
                    <a:pt x="34374" y="67040"/>
                  </a:lnTo>
                  <a:lnTo>
                    <a:pt x="1224" y="48194"/>
                  </a:lnTo>
                  <a:lnTo>
                    <a:pt x="1006" y="1066"/>
                  </a:lnTo>
                  <a:close/>
                  <a:moveTo>
                    <a:pt x="503" y="0"/>
                  </a:moveTo>
                  <a:cubicBezTo>
                    <a:pt x="228" y="0"/>
                    <a:pt x="0" y="224"/>
                    <a:pt x="4" y="505"/>
                  </a:cubicBezTo>
                  <a:lnTo>
                    <a:pt x="226" y="48486"/>
                  </a:lnTo>
                  <a:cubicBezTo>
                    <a:pt x="226" y="48664"/>
                    <a:pt x="322" y="48830"/>
                    <a:pt x="479" y="48921"/>
                  </a:cubicBezTo>
                  <a:lnTo>
                    <a:pt x="34622" y="68338"/>
                  </a:lnTo>
                  <a:cubicBezTo>
                    <a:pt x="34700" y="68377"/>
                    <a:pt x="34783" y="68403"/>
                    <a:pt x="34870" y="68403"/>
                  </a:cubicBezTo>
                  <a:cubicBezTo>
                    <a:pt x="35149" y="68403"/>
                    <a:pt x="35371" y="68176"/>
                    <a:pt x="35371" y="67902"/>
                  </a:cubicBezTo>
                  <a:lnTo>
                    <a:pt x="35371" y="8486"/>
                  </a:lnTo>
                  <a:cubicBezTo>
                    <a:pt x="35371" y="8238"/>
                    <a:pt x="35188" y="8029"/>
                    <a:pt x="34944" y="7990"/>
                  </a:cubicBezTo>
                  <a:lnTo>
                    <a:pt x="11779" y="4485"/>
                  </a:lnTo>
                  <a:lnTo>
                    <a:pt x="10329" y="1406"/>
                  </a:lnTo>
                  <a:cubicBezTo>
                    <a:pt x="10255" y="1249"/>
                    <a:pt x="10107" y="1140"/>
                    <a:pt x="9932" y="1123"/>
                  </a:cubicBezTo>
                  <a:lnTo>
                    <a:pt x="562" y="4"/>
                  </a:lnTo>
                  <a:cubicBezTo>
                    <a:pt x="542" y="2"/>
                    <a:pt x="522" y="0"/>
                    <a:pt x="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4837900" y="2157675"/>
              <a:ext cx="753225" cy="1422725"/>
            </a:xfrm>
            <a:custGeom>
              <a:rect b="b" l="l" r="r" t="t"/>
              <a:pathLst>
                <a:path extrusionOk="0" h="56909" w="30129">
                  <a:moveTo>
                    <a:pt x="1" y="1"/>
                  </a:moveTo>
                  <a:lnTo>
                    <a:pt x="1" y="40841"/>
                  </a:lnTo>
                  <a:lnTo>
                    <a:pt x="30129" y="56908"/>
                  </a:lnTo>
                  <a:lnTo>
                    <a:pt x="30129" y="535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4825375" y="2145275"/>
              <a:ext cx="778275" cy="1447650"/>
            </a:xfrm>
            <a:custGeom>
              <a:rect b="b" l="l" r="r" t="t"/>
              <a:pathLst>
                <a:path extrusionOk="0" h="57906" w="31131">
                  <a:moveTo>
                    <a:pt x="1002" y="1093"/>
                  </a:moveTo>
                  <a:lnTo>
                    <a:pt x="30129" y="6271"/>
                  </a:lnTo>
                  <a:lnTo>
                    <a:pt x="30129" y="56573"/>
                  </a:lnTo>
                  <a:lnTo>
                    <a:pt x="1002" y="41036"/>
                  </a:lnTo>
                  <a:lnTo>
                    <a:pt x="1002" y="1093"/>
                  </a:lnTo>
                  <a:close/>
                  <a:moveTo>
                    <a:pt x="497" y="1"/>
                  </a:moveTo>
                  <a:cubicBezTo>
                    <a:pt x="230" y="1"/>
                    <a:pt x="1" y="219"/>
                    <a:pt x="1" y="497"/>
                  </a:cubicBezTo>
                  <a:lnTo>
                    <a:pt x="1" y="41337"/>
                  </a:lnTo>
                  <a:cubicBezTo>
                    <a:pt x="1" y="41524"/>
                    <a:pt x="105" y="41694"/>
                    <a:pt x="266" y="41781"/>
                  </a:cubicBezTo>
                  <a:lnTo>
                    <a:pt x="30395" y="57849"/>
                  </a:lnTo>
                  <a:cubicBezTo>
                    <a:pt x="30464" y="57888"/>
                    <a:pt x="30547" y="57905"/>
                    <a:pt x="30630" y="57905"/>
                  </a:cubicBezTo>
                  <a:cubicBezTo>
                    <a:pt x="30721" y="57905"/>
                    <a:pt x="30808" y="57883"/>
                    <a:pt x="30887" y="57836"/>
                  </a:cubicBezTo>
                  <a:cubicBezTo>
                    <a:pt x="31039" y="57744"/>
                    <a:pt x="31131" y="57583"/>
                    <a:pt x="31131" y="57404"/>
                  </a:cubicBezTo>
                  <a:lnTo>
                    <a:pt x="31131" y="5853"/>
                  </a:lnTo>
                  <a:cubicBezTo>
                    <a:pt x="31131" y="5613"/>
                    <a:pt x="30956" y="5404"/>
                    <a:pt x="30717" y="5365"/>
                  </a:cubicBezTo>
                  <a:lnTo>
                    <a:pt x="589" y="9"/>
                  </a:lnTo>
                  <a:cubicBezTo>
                    <a:pt x="558" y="3"/>
                    <a:pt x="527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4947850" y="2616000"/>
              <a:ext cx="483250" cy="546050"/>
            </a:xfrm>
            <a:custGeom>
              <a:rect b="b" l="l" r="r" t="t"/>
              <a:pathLst>
                <a:path extrusionOk="0" h="21842" w="19330">
                  <a:moveTo>
                    <a:pt x="8035" y="0"/>
                  </a:moveTo>
                  <a:cubicBezTo>
                    <a:pt x="7383" y="0"/>
                    <a:pt x="6736" y="102"/>
                    <a:pt x="6105" y="313"/>
                  </a:cubicBezTo>
                  <a:cubicBezTo>
                    <a:pt x="1851" y="1742"/>
                    <a:pt x="1" y="7646"/>
                    <a:pt x="1969" y="13503"/>
                  </a:cubicBezTo>
                  <a:cubicBezTo>
                    <a:pt x="3645" y="18495"/>
                    <a:pt x="7549" y="21841"/>
                    <a:pt x="11298" y="21841"/>
                  </a:cubicBezTo>
                  <a:cubicBezTo>
                    <a:pt x="11951" y="21841"/>
                    <a:pt x="12599" y="21740"/>
                    <a:pt x="13229" y="21528"/>
                  </a:cubicBezTo>
                  <a:cubicBezTo>
                    <a:pt x="17479" y="20104"/>
                    <a:pt x="19330" y="14195"/>
                    <a:pt x="17362" y="8338"/>
                  </a:cubicBezTo>
                  <a:cubicBezTo>
                    <a:pt x="15685" y="3346"/>
                    <a:pt x="11782" y="0"/>
                    <a:pt x="8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5057900" y="2720725"/>
              <a:ext cx="235400" cy="352175"/>
            </a:xfrm>
            <a:custGeom>
              <a:rect b="b" l="l" r="r" t="t"/>
              <a:pathLst>
                <a:path extrusionOk="0" h="14087" w="9416">
                  <a:moveTo>
                    <a:pt x="966" y="1"/>
                  </a:moveTo>
                  <a:cubicBezTo>
                    <a:pt x="780" y="1"/>
                    <a:pt x="602" y="66"/>
                    <a:pt x="454" y="204"/>
                  </a:cubicBezTo>
                  <a:cubicBezTo>
                    <a:pt x="23" y="601"/>
                    <a:pt x="1" y="1445"/>
                    <a:pt x="397" y="2085"/>
                  </a:cubicBezTo>
                  <a:lnTo>
                    <a:pt x="3258" y="6684"/>
                  </a:lnTo>
                  <a:lnTo>
                    <a:pt x="397" y="9858"/>
                  </a:lnTo>
                  <a:cubicBezTo>
                    <a:pt x="1" y="10298"/>
                    <a:pt x="23" y="11151"/>
                    <a:pt x="454" y="11761"/>
                  </a:cubicBezTo>
                  <a:cubicBezTo>
                    <a:pt x="658" y="12053"/>
                    <a:pt x="915" y="12236"/>
                    <a:pt x="1172" y="12301"/>
                  </a:cubicBezTo>
                  <a:cubicBezTo>
                    <a:pt x="1239" y="12319"/>
                    <a:pt x="1308" y="12329"/>
                    <a:pt x="1375" y="12329"/>
                  </a:cubicBezTo>
                  <a:cubicBezTo>
                    <a:pt x="1592" y="12329"/>
                    <a:pt x="1802" y="12235"/>
                    <a:pt x="1952" y="12066"/>
                  </a:cubicBezTo>
                  <a:lnTo>
                    <a:pt x="4708" y="9009"/>
                  </a:lnTo>
                  <a:lnTo>
                    <a:pt x="7464" y="13437"/>
                  </a:lnTo>
                  <a:cubicBezTo>
                    <a:pt x="7673" y="13773"/>
                    <a:pt x="7956" y="13986"/>
                    <a:pt x="8244" y="14060"/>
                  </a:cubicBezTo>
                  <a:cubicBezTo>
                    <a:pt x="8309" y="14078"/>
                    <a:pt x="8375" y="14087"/>
                    <a:pt x="8441" y="14087"/>
                  </a:cubicBezTo>
                  <a:cubicBezTo>
                    <a:pt x="8632" y="14087"/>
                    <a:pt x="8820" y="14014"/>
                    <a:pt x="8962" y="13882"/>
                  </a:cubicBezTo>
                  <a:cubicBezTo>
                    <a:pt x="9393" y="13481"/>
                    <a:pt x="9415" y="12641"/>
                    <a:pt x="9019" y="12000"/>
                  </a:cubicBezTo>
                  <a:lnTo>
                    <a:pt x="6158" y="7402"/>
                  </a:lnTo>
                  <a:lnTo>
                    <a:pt x="9019" y="4228"/>
                  </a:lnTo>
                  <a:cubicBezTo>
                    <a:pt x="9415" y="3788"/>
                    <a:pt x="9393" y="2935"/>
                    <a:pt x="8962" y="2325"/>
                  </a:cubicBezTo>
                  <a:cubicBezTo>
                    <a:pt x="8705" y="1957"/>
                    <a:pt x="8358" y="1762"/>
                    <a:pt x="8036" y="1762"/>
                  </a:cubicBezTo>
                  <a:cubicBezTo>
                    <a:pt x="7824" y="1762"/>
                    <a:pt x="7623" y="1846"/>
                    <a:pt x="7464" y="2020"/>
                  </a:cubicBezTo>
                  <a:lnTo>
                    <a:pt x="4708" y="5081"/>
                  </a:lnTo>
                  <a:lnTo>
                    <a:pt x="1952" y="649"/>
                  </a:lnTo>
                  <a:cubicBezTo>
                    <a:pt x="1690" y="231"/>
                    <a:pt x="1315" y="1"/>
                    <a:pt x="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4957550" y="2491050"/>
              <a:ext cx="449275" cy="149025"/>
            </a:xfrm>
            <a:custGeom>
              <a:rect b="b" l="l" r="r" t="t"/>
              <a:pathLst>
                <a:path extrusionOk="0" h="5961" w="17971">
                  <a:moveTo>
                    <a:pt x="557" y="0"/>
                  </a:moveTo>
                  <a:cubicBezTo>
                    <a:pt x="342" y="0"/>
                    <a:pt x="142" y="142"/>
                    <a:pt x="78" y="360"/>
                  </a:cubicBezTo>
                  <a:cubicBezTo>
                    <a:pt x="0" y="630"/>
                    <a:pt x="157" y="909"/>
                    <a:pt x="427" y="983"/>
                  </a:cubicBezTo>
                  <a:lnTo>
                    <a:pt x="17300" y="5938"/>
                  </a:lnTo>
                  <a:cubicBezTo>
                    <a:pt x="17348" y="5951"/>
                    <a:pt x="17396" y="5960"/>
                    <a:pt x="17444" y="5960"/>
                  </a:cubicBezTo>
                  <a:cubicBezTo>
                    <a:pt x="17692" y="5960"/>
                    <a:pt x="17901" y="5777"/>
                    <a:pt x="17936" y="5529"/>
                  </a:cubicBezTo>
                  <a:cubicBezTo>
                    <a:pt x="17971" y="5285"/>
                    <a:pt x="17823" y="5050"/>
                    <a:pt x="17583" y="4980"/>
                  </a:cubicBezTo>
                  <a:lnTo>
                    <a:pt x="710" y="25"/>
                  </a:lnTo>
                  <a:cubicBezTo>
                    <a:pt x="659" y="8"/>
                    <a:pt x="608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4940875" y="2373875"/>
              <a:ext cx="574050" cy="177675"/>
            </a:xfrm>
            <a:custGeom>
              <a:rect b="b" l="l" r="r" t="t"/>
              <a:pathLst>
                <a:path extrusionOk="0" h="7107" w="22962">
                  <a:moveTo>
                    <a:pt x="555" y="0"/>
                  </a:moveTo>
                  <a:cubicBezTo>
                    <a:pt x="337" y="0"/>
                    <a:pt x="139" y="145"/>
                    <a:pt x="75" y="366"/>
                  </a:cubicBezTo>
                  <a:cubicBezTo>
                    <a:pt x="1" y="636"/>
                    <a:pt x="162" y="915"/>
                    <a:pt x="432" y="985"/>
                  </a:cubicBezTo>
                  <a:lnTo>
                    <a:pt x="22300" y="7090"/>
                  </a:lnTo>
                  <a:cubicBezTo>
                    <a:pt x="22343" y="7103"/>
                    <a:pt x="22391" y="7107"/>
                    <a:pt x="22435" y="7107"/>
                  </a:cubicBezTo>
                  <a:cubicBezTo>
                    <a:pt x="22683" y="7103"/>
                    <a:pt x="22892" y="6920"/>
                    <a:pt x="22927" y="6672"/>
                  </a:cubicBezTo>
                  <a:cubicBezTo>
                    <a:pt x="22962" y="6428"/>
                    <a:pt x="22809" y="6193"/>
                    <a:pt x="22570" y="6127"/>
                  </a:cubicBezTo>
                  <a:lnTo>
                    <a:pt x="702" y="22"/>
                  </a:lnTo>
                  <a:cubicBezTo>
                    <a:pt x="653" y="7"/>
                    <a:pt x="604" y="0"/>
                    <a:pt x="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4867850" y="5014950"/>
              <a:ext cx="787875" cy="254875"/>
            </a:xfrm>
            <a:custGeom>
              <a:rect b="b" l="l" r="r" t="t"/>
              <a:pathLst>
                <a:path extrusionOk="0" h="10195" w="31515">
                  <a:moveTo>
                    <a:pt x="19684" y="1"/>
                  </a:moveTo>
                  <a:cubicBezTo>
                    <a:pt x="19320" y="1"/>
                    <a:pt x="18945" y="7"/>
                    <a:pt x="18559" y="22"/>
                  </a:cubicBezTo>
                  <a:cubicBezTo>
                    <a:pt x="18559" y="22"/>
                    <a:pt x="7899" y="1010"/>
                    <a:pt x="3950" y="4167"/>
                  </a:cubicBezTo>
                  <a:cubicBezTo>
                    <a:pt x="0" y="7328"/>
                    <a:pt x="2961" y="8904"/>
                    <a:pt x="6715" y="9893"/>
                  </a:cubicBezTo>
                  <a:cubicBezTo>
                    <a:pt x="7499" y="10100"/>
                    <a:pt x="8854" y="10194"/>
                    <a:pt x="10526" y="10194"/>
                  </a:cubicBezTo>
                  <a:cubicBezTo>
                    <a:pt x="16846" y="10194"/>
                    <a:pt x="27700" y="8846"/>
                    <a:pt x="29419" y="7128"/>
                  </a:cubicBezTo>
                  <a:cubicBezTo>
                    <a:pt x="31514" y="5037"/>
                    <a:pt x="29568" y="1"/>
                    <a:pt x="196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4902675" y="5002450"/>
              <a:ext cx="738525" cy="279875"/>
            </a:xfrm>
            <a:custGeom>
              <a:rect b="b" l="l" r="r" t="t"/>
              <a:pathLst>
                <a:path extrusionOk="0" h="11195" w="29541">
                  <a:moveTo>
                    <a:pt x="18181" y="1004"/>
                  </a:moveTo>
                  <a:cubicBezTo>
                    <a:pt x="22336" y="1004"/>
                    <a:pt x="26849" y="1977"/>
                    <a:pt x="28052" y="4741"/>
                  </a:cubicBezTo>
                  <a:cubicBezTo>
                    <a:pt x="28461" y="5681"/>
                    <a:pt x="28317" y="6626"/>
                    <a:pt x="27673" y="7275"/>
                  </a:cubicBezTo>
                  <a:cubicBezTo>
                    <a:pt x="26802" y="8146"/>
                    <a:pt x="22696" y="9095"/>
                    <a:pt x="17209" y="9701"/>
                  </a:cubicBezTo>
                  <a:cubicBezTo>
                    <a:pt x="14230" y="10029"/>
                    <a:pt x="11374" y="10197"/>
                    <a:pt x="9154" y="10197"/>
                  </a:cubicBezTo>
                  <a:cubicBezTo>
                    <a:pt x="7487" y="10197"/>
                    <a:pt x="6178" y="10102"/>
                    <a:pt x="5444" y="9910"/>
                  </a:cubicBezTo>
                  <a:cubicBezTo>
                    <a:pt x="2813" y="9217"/>
                    <a:pt x="1385" y="8425"/>
                    <a:pt x="1202" y="7554"/>
                  </a:cubicBezTo>
                  <a:cubicBezTo>
                    <a:pt x="1028" y="6731"/>
                    <a:pt x="2012" y="5742"/>
                    <a:pt x="2866" y="5059"/>
                  </a:cubicBezTo>
                  <a:cubicBezTo>
                    <a:pt x="6589" y="2080"/>
                    <a:pt x="16765" y="1061"/>
                    <a:pt x="17196" y="1022"/>
                  </a:cubicBezTo>
                  <a:lnTo>
                    <a:pt x="17200" y="1022"/>
                  </a:lnTo>
                  <a:cubicBezTo>
                    <a:pt x="17524" y="1010"/>
                    <a:pt x="17851" y="1004"/>
                    <a:pt x="18181" y="1004"/>
                  </a:cubicBezTo>
                  <a:close/>
                  <a:moveTo>
                    <a:pt x="18280" y="0"/>
                  </a:moveTo>
                  <a:cubicBezTo>
                    <a:pt x="17911" y="0"/>
                    <a:pt x="17533" y="7"/>
                    <a:pt x="17148" y="21"/>
                  </a:cubicBezTo>
                  <a:lnTo>
                    <a:pt x="17122" y="21"/>
                  </a:lnTo>
                  <a:cubicBezTo>
                    <a:pt x="16678" y="64"/>
                    <a:pt x="6262" y="1061"/>
                    <a:pt x="2243" y="4275"/>
                  </a:cubicBezTo>
                  <a:cubicBezTo>
                    <a:pt x="658" y="5546"/>
                    <a:pt x="0" y="6683"/>
                    <a:pt x="227" y="7759"/>
                  </a:cubicBezTo>
                  <a:cubicBezTo>
                    <a:pt x="501" y="9069"/>
                    <a:pt x="2082" y="10062"/>
                    <a:pt x="5191" y="10876"/>
                  </a:cubicBezTo>
                  <a:cubicBezTo>
                    <a:pt x="5931" y="11072"/>
                    <a:pt x="7316" y="11194"/>
                    <a:pt x="9249" y="11194"/>
                  </a:cubicBezTo>
                  <a:cubicBezTo>
                    <a:pt x="11344" y="11194"/>
                    <a:pt x="14074" y="11050"/>
                    <a:pt x="17322" y="10693"/>
                  </a:cubicBezTo>
                  <a:cubicBezTo>
                    <a:pt x="20140" y="10384"/>
                    <a:pt x="26867" y="9500"/>
                    <a:pt x="28378" y="7985"/>
                  </a:cubicBezTo>
                  <a:cubicBezTo>
                    <a:pt x="29314" y="7049"/>
                    <a:pt x="29541" y="5651"/>
                    <a:pt x="28970" y="4340"/>
                  </a:cubicBezTo>
                  <a:cubicBezTo>
                    <a:pt x="28570" y="3426"/>
                    <a:pt x="27616" y="2133"/>
                    <a:pt x="25317" y="1175"/>
                  </a:cubicBezTo>
                  <a:cubicBezTo>
                    <a:pt x="23447" y="394"/>
                    <a:pt x="21085" y="0"/>
                    <a:pt x="18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5057250" y="5153600"/>
              <a:ext cx="564575" cy="116200"/>
            </a:xfrm>
            <a:custGeom>
              <a:rect b="b" l="l" r="r" t="t"/>
              <a:pathLst>
                <a:path extrusionOk="0" h="4648" w="22583">
                  <a:moveTo>
                    <a:pt x="21470" y="0"/>
                  </a:moveTo>
                  <a:cubicBezTo>
                    <a:pt x="16857" y="0"/>
                    <a:pt x="11124" y="1309"/>
                    <a:pt x="5849" y="2967"/>
                  </a:cubicBezTo>
                  <a:cubicBezTo>
                    <a:pt x="3928" y="3576"/>
                    <a:pt x="1978" y="4090"/>
                    <a:pt x="1" y="4504"/>
                  </a:cubicBezTo>
                  <a:cubicBezTo>
                    <a:pt x="773" y="4601"/>
                    <a:pt x="1786" y="4647"/>
                    <a:pt x="2953" y="4647"/>
                  </a:cubicBezTo>
                  <a:cubicBezTo>
                    <a:pt x="9276" y="4647"/>
                    <a:pt x="20126" y="3302"/>
                    <a:pt x="21843" y="1582"/>
                  </a:cubicBezTo>
                  <a:cubicBezTo>
                    <a:pt x="22261" y="1164"/>
                    <a:pt x="22522" y="615"/>
                    <a:pt x="22583" y="27"/>
                  </a:cubicBezTo>
                  <a:cubicBezTo>
                    <a:pt x="22220" y="9"/>
                    <a:pt x="21849" y="0"/>
                    <a:pt x="21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5040925" y="5141075"/>
              <a:ext cx="594075" cy="141250"/>
            </a:xfrm>
            <a:custGeom>
              <a:rect b="b" l="l" r="r" t="t"/>
              <a:pathLst>
                <a:path extrusionOk="0" h="5650" w="23763">
                  <a:moveTo>
                    <a:pt x="22125" y="999"/>
                  </a:moveTo>
                  <a:cubicBezTo>
                    <a:pt x="22291" y="999"/>
                    <a:pt x="22452" y="1003"/>
                    <a:pt x="22613" y="1003"/>
                  </a:cubicBezTo>
                  <a:cubicBezTo>
                    <a:pt x="22509" y="1277"/>
                    <a:pt x="22347" y="1526"/>
                    <a:pt x="22143" y="1730"/>
                  </a:cubicBezTo>
                  <a:cubicBezTo>
                    <a:pt x="21337" y="2536"/>
                    <a:pt x="17597" y="3441"/>
                    <a:pt x="12611" y="4047"/>
                  </a:cubicBezTo>
                  <a:cubicBezTo>
                    <a:pt x="9641" y="4404"/>
                    <a:pt x="6667" y="4613"/>
                    <a:pt x="4272" y="4643"/>
                  </a:cubicBezTo>
                  <a:cubicBezTo>
                    <a:pt x="5052" y="4430"/>
                    <a:pt x="5844" y="4199"/>
                    <a:pt x="6654" y="3942"/>
                  </a:cubicBezTo>
                  <a:cubicBezTo>
                    <a:pt x="11022" y="2571"/>
                    <a:pt x="17118" y="999"/>
                    <a:pt x="22125" y="999"/>
                  </a:cubicBezTo>
                  <a:close/>
                  <a:moveTo>
                    <a:pt x="22135" y="0"/>
                  </a:moveTo>
                  <a:cubicBezTo>
                    <a:pt x="16993" y="0"/>
                    <a:pt x="10792" y="1599"/>
                    <a:pt x="6354" y="2993"/>
                  </a:cubicBezTo>
                  <a:cubicBezTo>
                    <a:pt x="4446" y="3598"/>
                    <a:pt x="2513" y="4108"/>
                    <a:pt x="554" y="4517"/>
                  </a:cubicBezTo>
                  <a:cubicBezTo>
                    <a:pt x="1" y="4630"/>
                    <a:pt x="31" y="5431"/>
                    <a:pt x="593" y="5501"/>
                  </a:cubicBezTo>
                  <a:cubicBezTo>
                    <a:pt x="1377" y="5601"/>
                    <a:pt x="2409" y="5649"/>
                    <a:pt x="3615" y="5649"/>
                  </a:cubicBezTo>
                  <a:cubicBezTo>
                    <a:pt x="6158" y="5649"/>
                    <a:pt x="9454" y="5440"/>
                    <a:pt x="12733" y="5044"/>
                  </a:cubicBezTo>
                  <a:cubicBezTo>
                    <a:pt x="20170" y="4143"/>
                    <a:pt x="22265" y="3028"/>
                    <a:pt x="22848" y="2440"/>
                  </a:cubicBezTo>
                  <a:cubicBezTo>
                    <a:pt x="23349" y="1939"/>
                    <a:pt x="23663" y="1282"/>
                    <a:pt x="23732" y="576"/>
                  </a:cubicBezTo>
                  <a:cubicBezTo>
                    <a:pt x="23763" y="293"/>
                    <a:pt x="23545" y="41"/>
                    <a:pt x="23262" y="28"/>
                  </a:cubicBezTo>
                  <a:cubicBezTo>
                    <a:pt x="22893" y="9"/>
                    <a:pt x="22517" y="0"/>
                    <a:pt x="22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4367950" y="2070250"/>
              <a:ext cx="231475" cy="134475"/>
            </a:xfrm>
            <a:custGeom>
              <a:rect b="b" l="l" r="r" t="t"/>
              <a:pathLst>
                <a:path extrusionOk="0" h="5379" w="9259">
                  <a:moveTo>
                    <a:pt x="764" y="0"/>
                  </a:moveTo>
                  <a:cubicBezTo>
                    <a:pt x="521" y="0"/>
                    <a:pt x="288" y="132"/>
                    <a:pt x="170" y="358"/>
                  </a:cubicBezTo>
                  <a:cubicBezTo>
                    <a:pt x="1" y="680"/>
                    <a:pt x="123" y="1077"/>
                    <a:pt x="440" y="1251"/>
                  </a:cubicBezTo>
                  <a:lnTo>
                    <a:pt x="8226" y="5305"/>
                  </a:lnTo>
                  <a:cubicBezTo>
                    <a:pt x="8322" y="5353"/>
                    <a:pt x="8426" y="5379"/>
                    <a:pt x="8535" y="5379"/>
                  </a:cubicBezTo>
                  <a:cubicBezTo>
                    <a:pt x="8844" y="5379"/>
                    <a:pt x="9110" y="5170"/>
                    <a:pt x="9184" y="4869"/>
                  </a:cubicBezTo>
                  <a:cubicBezTo>
                    <a:pt x="9258" y="4569"/>
                    <a:pt x="9119" y="4260"/>
                    <a:pt x="8844" y="4120"/>
                  </a:cubicBezTo>
                  <a:lnTo>
                    <a:pt x="1054" y="66"/>
                  </a:lnTo>
                  <a:cubicBezTo>
                    <a:pt x="961" y="21"/>
                    <a:pt x="861" y="0"/>
                    <a:pt x="76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4256050" y="2012050"/>
              <a:ext cx="94625" cy="63350"/>
            </a:xfrm>
            <a:custGeom>
              <a:rect b="b" l="l" r="r" t="t"/>
              <a:pathLst>
                <a:path extrusionOk="0" h="2534" w="3785">
                  <a:moveTo>
                    <a:pt x="756" y="0"/>
                  </a:moveTo>
                  <a:cubicBezTo>
                    <a:pt x="514" y="0"/>
                    <a:pt x="283" y="132"/>
                    <a:pt x="166" y="361"/>
                  </a:cubicBezTo>
                  <a:cubicBezTo>
                    <a:pt x="0" y="679"/>
                    <a:pt x="118" y="1075"/>
                    <a:pt x="436" y="1249"/>
                  </a:cubicBezTo>
                  <a:lnTo>
                    <a:pt x="2757" y="2460"/>
                  </a:lnTo>
                  <a:cubicBezTo>
                    <a:pt x="2852" y="2508"/>
                    <a:pt x="2957" y="2534"/>
                    <a:pt x="3066" y="2534"/>
                  </a:cubicBezTo>
                  <a:cubicBezTo>
                    <a:pt x="3371" y="2534"/>
                    <a:pt x="3641" y="2325"/>
                    <a:pt x="3710" y="2024"/>
                  </a:cubicBezTo>
                  <a:cubicBezTo>
                    <a:pt x="3784" y="1728"/>
                    <a:pt x="3645" y="1415"/>
                    <a:pt x="3371" y="1275"/>
                  </a:cubicBezTo>
                  <a:lnTo>
                    <a:pt x="1050" y="69"/>
                  </a:lnTo>
                  <a:cubicBezTo>
                    <a:pt x="955" y="22"/>
                    <a:pt x="854" y="0"/>
                    <a:pt x="75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4412250" y="2580950"/>
              <a:ext cx="100400" cy="40925"/>
            </a:xfrm>
            <a:custGeom>
              <a:rect b="b" l="l" r="r" t="t"/>
              <a:pathLst>
                <a:path extrusionOk="0" h="1637" w="4016">
                  <a:moveTo>
                    <a:pt x="699" y="1"/>
                  </a:moveTo>
                  <a:cubicBezTo>
                    <a:pt x="368" y="1"/>
                    <a:pt x="81" y="252"/>
                    <a:pt x="44" y="587"/>
                  </a:cubicBezTo>
                  <a:cubicBezTo>
                    <a:pt x="1" y="949"/>
                    <a:pt x="253" y="1275"/>
                    <a:pt x="610" y="1328"/>
                  </a:cubicBezTo>
                  <a:lnTo>
                    <a:pt x="3254" y="1633"/>
                  </a:lnTo>
                  <a:cubicBezTo>
                    <a:pt x="3275" y="1633"/>
                    <a:pt x="3301" y="1637"/>
                    <a:pt x="3328" y="1637"/>
                  </a:cubicBezTo>
                  <a:cubicBezTo>
                    <a:pt x="3680" y="1637"/>
                    <a:pt x="3972" y="1358"/>
                    <a:pt x="3994" y="1006"/>
                  </a:cubicBezTo>
                  <a:cubicBezTo>
                    <a:pt x="4016" y="653"/>
                    <a:pt x="3754" y="348"/>
                    <a:pt x="3406" y="304"/>
                  </a:cubicBezTo>
                  <a:lnTo>
                    <a:pt x="763" y="4"/>
                  </a:lnTo>
                  <a:cubicBezTo>
                    <a:pt x="741" y="2"/>
                    <a:pt x="720" y="1"/>
                    <a:pt x="6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4158400" y="2551600"/>
              <a:ext cx="213375" cy="53950"/>
            </a:xfrm>
            <a:custGeom>
              <a:rect b="b" l="l" r="r" t="t"/>
              <a:pathLst>
                <a:path extrusionOk="0" h="2158" w="8535">
                  <a:moveTo>
                    <a:pt x="704" y="0"/>
                  </a:moveTo>
                  <a:cubicBezTo>
                    <a:pt x="372" y="0"/>
                    <a:pt x="84" y="251"/>
                    <a:pt x="44" y="590"/>
                  </a:cubicBezTo>
                  <a:cubicBezTo>
                    <a:pt x="0" y="965"/>
                    <a:pt x="270" y="1300"/>
                    <a:pt x="645" y="1335"/>
                  </a:cubicBezTo>
                  <a:lnTo>
                    <a:pt x="7773" y="2153"/>
                  </a:lnTo>
                  <a:cubicBezTo>
                    <a:pt x="7799" y="2158"/>
                    <a:pt x="7825" y="2158"/>
                    <a:pt x="7851" y="2158"/>
                  </a:cubicBezTo>
                  <a:cubicBezTo>
                    <a:pt x="8204" y="2158"/>
                    <a:pt x="8496" y="1883"/>
                    <a:pt x="8513" y="1531"/>
                  </a:cubicBezTo>
                  <a:cubicBezTo>
                    <a:pt x="8535" y="1178"/>
                    <a:pt x="8278" y="869"/>
                    <a:pt x="7925" y="830"/>
                  </a:cubicBezTo>
                  <a:lnTo>
                    <a:pt x="797" y="7"/>
                  </a:lnTo>
                  <a:cubicBezTo>
                    <a:pt x="766" y="2"/>
                    <a:pt x="735" y="0"/>
                    <a:pt x="7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232650" y="3054850"/>
              <a:ext cx="256375" cy="94575"/>
            </a:xfrm>
            <a:custGeom>
              <a:rect b="b" l="l" r="r" t="t"/>
              <a:pathLst>
                <a:path extrusionOk="0" h="3783" w="10255">
                  <a:moveTo>
                    <a:pt x="9513" y="0"/>
                  </a:moveTo>
                  <a:cubicBezTo>
                    <a:pt x="9460" y="0"/>
                    <a:pt x="9407" y="7"/>
                    <a:pt x="9353" y="20"/>
                  </a:cubicBezTo>
                  <a:lnTo>
                    <a:pt x="518" y="2476"/>
                  </a:lnTo>
                  <a:cubicBezTo>
                    <a:pt x="200" y="2567"/>
                    <a:pt x="0" y="2877"/>
                    <a:pt x="48" y="3203"/>
                  </a:cubicBezTo>
                  <a:cubicBezTo>
                    <a:pt x="91" y="3530"/>
                    <a:pt x="366" y="3778"/>
                    <a:pt x="697" y="3782"/>
                  </a:cubicBezTo>
                  <a:cubicBezTo>
                    <a:pt x="758" y="3782"/>
                    <a:pt x="819" y="3774"/>
                    <a:pt x="875" y="3761"/>
                  </a:cubicBezTo>
                  <a:lnTo>
                    <a:pt x="9710" y="1305"/>
                  </a:lnTo>
                  <a:cubicBezTo>
                    <a:pt x="10054" y="1200"/>
                    <a:pt x="10255" y="839"/>
                    <a:pt x="10155" y="490"/>
                  </a:cubicBezTo>
                  <a:cubicBezTo>
                    <a:pt x="10073" y="195"/>
                    <a:pt x="9805" y="0"/>
                    <a:pt x="95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3657750" y="372700"/>
              <a:ext cx="1056400" cy="1056525"/>
            </a:xfrm>
            <a:custGeom>
              <a:rect b="b" l="l" r="r" t="t"/>
              <a:pathLst>
                <a:path extrusionOk="0" h="42261" w="42256">
                  <a:moveTo>
                    <a:pt x="21128" y="4150"/>
                  </a:moveTo>
                  <a:cubicBezTo>
                    <a:pt x="30503" y="4150"/>
                    <a:pt x="38106" y="11753"/>
                    <a:pt x="38106" y="21128"/>
                  </a:cubicBezTo>
                  <a:cubicBezTo>
                    <a:pt x="38106" y="30508"/>
                    <a:pt x="30503" y="38110"/>
                    <a:pt x="21128" y="38110"/>
                  </a:cubicBezTo>
                  <a:lnTo>
                    <a:pt x="21128" y="38106"/>
                  </a:lnTo>
                  <a:cubicBezTo>
                    <a:pt x="11753" y="38106"/>
                    <a:pt x="4150" y="30508"/>
                    <a:pt x="4150" y="21128"/>
                  </a:cubicBezTo>
                  <a:cubicBezTo>
                    <a:pt x="4150" y="11753"/>
                    <a:pt x="11753" y="4150"/>
                    <a:pt x="21128" y="4150"/>
                  </a:cubicBezTo>
                  <a:close/>
                  <a:moveTo>
                    <a:pt x="21128" y="1"/>
                  </a:moveTo>
                  <a:cubicBezTo>
                    <a:pt x="9458" y="1"/>
                    <a:pt x="0" y="9463"/>
                    <a:pt x="0" y="21128"/>
                  </a:cubicBezTo>
                  <a:cubicBezTo>
                    <a:pt x="0" y="32798"/>
                    <a:pt x="9458" y="42260"/>
                    <a:pt x="21128" y="42260"/>
                  </a:cubicBezTo>
                  <a:cubicBezTo>
                    <a:pt x="32793" y="42260"/>
                    <a:pt x="42256" y="32798"/>
                    <a:pt x="42256" y="21128"/>
                  </a:cubicBezTo>
                  <a:cubicBezTo>
                    <a:pt x="42256" y="9463"/>
                    <a:pt x="32798" y="1"/>
                    <a:pt x="21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4135425" y="863225"/>
              <a:ext cx="88300" cy="75475"/>
            </a:xfrm>
            <a:custGeom>
              <a:rect b="b" l="l" r="r" t="t"/>
              <a:pathLst>
                <a:path extrusionOk="0" h="3019" w="3532">
                  <a:moveTo>
                    <a:pt x="2021" y="1"/>
                  </a:moveTo>
                  <a:cubicBezTo>
                    <a:pt x="675" y="1"/>
                    <a:pt x="1" y="1625"/>
                    <a:pt x="954" y="2578"/>
                  </a:cubicBezTo>
                  <a:cubicBezTo>
                    <a:pt x="1242" y="2867"/>
                    <a:pt x="1628" y="3019"/>
                    <a:pt x="2021" y="3019"/>
                  </a:cubicBezTo>
                  <a:cubicBezTo>
                    <a:pt x="2216" y="3019"/>
                    <a:pt x="2413" y="2981"/>
                    <a:pt x="2600" y="2905"/>
                  </a:cubicBezTo>
                  <a:cubicBezTo>
                    <a:pt x="3162" y="2670"/>
                    <a:pt x="3532" y="2121"/>
                    <a:pt x="3532" y="1507"/>
                  </a:cubicBezTo>
                  <a:cubicBezTo>
                    <a:pt x="3528" y="675"/>
                    <a:pt x="2853" y="1"/>
                    <a:pt x="20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4038100" y="884300"/>
              <a:ext cx="380175" cy="224875"/>
            </a:xfrm>
            <a:custGeom>
              <a:rect b="b" l="l" r="r" t="t"/>
              <a:pathLst>
                <a:path extrusionOk="0" h="8995" w="15207">
                  <a:moveTo>
                    <a:pt x="5910" y="1"/>
                  </a:moveTo>
                  <a:cubicBezTo>
                    <a:pt x="5696" y="1"/>
                    <a:pt x="5485" y="104"/>
                    <a:pt x="5357" y="298"/>
                  </a:cubicBezTo>
                  <a:lnTo>
                    <a:pt x="297" y="7962"/>
                  </a:lnTo>
                  <a:cubicBezTo>
                    <a:pt x="1" y="8402"/>
                    <a:pt x="319" y="8994"/>
                    <a:pt x="850" y="8994"/>
                  </a:cubicBezTo>
                  <a:cubicBezTo>
                    <a:pt x="1076" y="8994"/>
                    <a:pt x="1285" y="8881"/>
                    <a:pt x="1407" y="8694"/>
                  </a:cubicBezTo>
                  <a:lnTo>
                    <a:pt x="6058" y="1653"/>
                  </a:lnTo>
                  <a:lnTo>
                    <a:pt x="14031" y="8250"/>
                  </a:lnTo>
                  <a:cubicBezTo>
                    <a:pt x="14157" y="8353"/>
                    <a:pt x="14308" y="8403"/>
                    <a:pt x="14458" y="8403"/>
                  </a:cubicBezTo>
                  <a:cubicBezTo>
                    <a:pt x="14650" y="8403"/>
                    <a:pt x="14839" y="8321"/>
                    <a:pt x="14971" y="8162"/>
                  </a:cubicBezTo>
                  <a:cubicBezTo>
                    <a:pt x="15206" y="7879"/>
                    <a:pt x="15167" y="7457"/>
                    <a:pt x="14884" y="7222"/>
                  </a:cubicBezTo>
                  <a:lnTo>
                    <a:pt x="6336" y="155"/>
                  </a:lnTo>
                  <a:cubicBezTo>
                    <a:pt x="6211" y="51"/>
                    <a:pt x="6060" y="1"/>
                    <a:pt x="59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319650" y="700475"/>
              <a:ext cx="381025" cy="622275"/>
            </a:xfrm>
            <a:custGeom>
              <a:rect b="b" l="l" r="r" t="t"/>
              <a:pathLst>
                <a:path extrusionOk="0" h="24891" w="15241">
                  <a:moveTo>
                    <a:pt x="6601" y="1"/>
                  </a:moveTo>
                  <a:lnTo>
                    <a:pt x="5927" y="8635"/>
                  </a:lnTo>
                  <a:lnTo>
                    <a:pt x="5417" y="6097"/>
                  </a:lnTo>
                  <a:lnTo>
                    <a:pt x="5077" y="13717"/>
                  </a:lnTo>
                  <a:lnTo>
                    <a:pt x="1694" y="5082"/>
                  </a:lnTo>
                  <a:lnTo>
                    <a:pt x="4233" y="20828"/>
                  </a:lnTo>
                  <a:lnTo>
                    <a:pt x="1354" y="16425"/>
                  </a:lnTo>
                  <a:lnTo>
                    <a:pt x="1354" y="18794"/>
                  </a:lnTo>
                  <a:lnTo>
                    <a:pt x="0" y="17270"/>
                  </a:lnTo>
                  <a:lnTo>
                    <a:pt x="2539" y="24216"/>
                  </a:lnTo>
                  <a:lnTo>
                    <a:pt x="2709" y="24890"/>
                  </a:lnTo>
                  <a:lnTo>
                    <a:pt x="12528" y="24721"/>
                  </a:lnTo>
                  <a:lnTo>
                    <a:pt x="15241" y="16935"/>
                  </a:lnTo>
                  <a:lnTo>
                    <a:pt x="12867" y="18624"/>
                  </a:lnTo>
                  <a:lnTo>
                    <a:pt x="14731" y="15576"/>
                  </a:lnTo>
                  <a:lnTo>
                    <a:pt x="11513" y="17950"/>
                  </a:lnTo>
                  <a:lnTo>
                    <a:pt x="13717" y="1015"/>
                  </a:lnTo>
                  <a:lnTo>
                    <a:pt x="9144" y="14562"/>
                  </a:lnTo>
                  <a:lnTo>
                    <a:pt x="9480" y="8635"/>
                  </a:lnTo>
                  <a:lnTo>
                    <a:pt x="7790" y="13208"/>
                  </a:lnTo>
                  <a:lnTo>
                    <a:pt x="6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318650" y="1274725"/>
              <a:ext cx="407400" cy="458650"/>
            </a:xfrm>
            <a:custGeom>
              <a:rect b="b" l="l" r="r" t="t"/>
              <a:pathLst>
                <a:path extrusionOk="0" h="18346" w="16296">
                  <a:moveTo>
                    <a:pt x="1" y="0"/>
                  </a:moveTo>
                  <a:lnTo>
                    <a:pt x="2853" y="18345"/>
                  </a:lnTo>
                  <a:lnTo>
                    <a:pt x="13443" y="18345"/>
                  </a:lnTo>
                  <a:lnTo>
                    <a:pt x="162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300700" y="1258050"/>
              <a:ext cx="443425" cy="491975"/>
            </a:xfrm>
            <a:custGeom>
              <a:rect b="b" l="l" r="r" t="t"/>
              <a:pathLst>
                <a:path extrusionOk="0" h="19679" w="17737">
                  <a:moveTo>
                    <a:pt x="16234" y="1333"/>
                  </a:moveTo>
                  <a:lnTo>
                    <a:pt x="13591" y="18346"/>
                  </a:lnTo>
                  <a:lnTo>
                    <a:pt x="4146" y="18346"/>
                  </a:lnTo>
                  <a:lnTo>
                    <a:pt x="1498" y="1333"/>
                  </a:lnTo>
                  <a:close/>
                  <a:moveTo>
                    <a:pt x="719" y="1"/>
                  </a:moveTo>
                  <a:cubicBezTo>
                    <a:pt x="310" y="1"/>
                    <a:pt x="0" y="362"/>
                    <a:pt x="61" y="767"/>
                  </a:cubicBezTo>
                  <a:lnTo>
                    <a:pt x="2914" y="19112"/>
                  </a:lnTo>
                  <a:cubicBezTo>
                    <a:pt x="2961" y="19439"/>
                    <a:pt x="3245" y="19674"/>
                    <a:pt x="3571" y="19678"/>
                  </a:cubicBezTo>
                  <a:lnTo>
                    <a:pt x="14161" y="19678"/>
                  </a:lnTo>
                  <a:cubicBezTo>
                    <a:pt x="14488" y="19678"/>
                    <a:pt x="14771" y="19439"/>
                    <a:pt x="14819" y="19112"/>
                  </a:cubicBezTo>
                  <a:lnTo>
                    <a:pt x="17671" y="767"/>
                  </a:lnTo>
                  <a:cubicBezTo>
                    <a:pt x="17736" y="362"/>
                    <a:pt x="17423" y="1"/>
                    <a:pt x="17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1043250" y="1730175"/>
              <a:ext cx="1335950" cy="3553775"/>
            </a:xfrm>
            <a:custGeom>
              <a:rect b="b" l="l" r="r" t="t"/>
              <a:pathLst>
                <a:path extrusionOk="0" h="142151" w="53438">
                  <a:moveTo>
                    <a:pt x="0" y="1"/>
                  </a:moveTo>
                  <a:lnTo>
                    <a:pt x="0" y="142150"/>
                  </a:lnTo>
                  <a:lnTo>
                    <a:pt x="53438" y="142150"/>
                  </a:lnTo>
                  <a:lnTo>
                    <a:pt x="534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1026600" y="1713525"/>
              <a:ext cx="1369250" cy="3587075"/>
            </a:xfrm>
            <a:custGeom>
              <a:rect b="b" l="l" r="r" t="t"/>
              <a:pathLst>
                <a:path extrusionOk="0" h="143483" w="54770">
                  <a:moveTo>
                    <a:pt x="53437" y="1333"/>
                  </a:moveTo>
                  <a:lnTo>
                    <a:pt x="53437" y="142150"/>
                  </a:lnTo>
                  <a:lnTo>
                    <a:pt x="1333" y="142150"/>
                  </a:lnTo>
                  <a:lnTo>
                    <a:pt x="1333" y="1333"/>
                  </a:lnTo>
                  <a:close/>
                  <a:moveTo>
                    <a:pt x="666" y="1"/>
                  </a:moveTo>
                  <a:cubicBezTo>
                    <a:pt x="296" y="1"/>
                    <a:pt x="0" y="297"/>
                    <a:pt x="0" y="667"/>
                  </a:cubicBezTo>
                  <a:lnTo>
                    <a:pt x="0" y="142816"/>
                  </a:lnTo>
                  <a:cubicBezTo>
                    <a:pt x="0" y="143187"/>
                    <a:pt x="296" y="143483"/>
                    <a:pt x="666" y="143483"/>
                  </a:cubicBezTo>
                  <a:lnTo>
                    <a:pt x="54104" y="143483"/>
                  </a:lnTo>
                  <a:cubicBezTo>
                    <a:pt x="54469" y="143483"/>
                    <a:pt x="54770" y="143187"/>
                    <a:pt x="54770" y="142816"/>
                  </a:cubicBezTo>
                  <a:lnTo>
                    <a:pt x="54770" y="667"/>
                  </a:lnTo>
                  <a:cubicBezTo>
                    <a:pt x="54770" y="297"/>
                    <a:pt x="54469" y="1"/>
                    <a:pt x="54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1104425" y="1830225"/>
              <a:ext cx="1200650" cy="889425"/>
            </a:xfrm>
            <a:custGeom>
              <a:rect b="b" l="l" r="r" t="t"/>
              <a:pathLst>
                <a:path extrusionOk="0" h="35577" w="48026">
                  <a:moveTo>
                    <a:pt x="46693" y="1333"/>
                  </a:moveTo>
                  <a:lnTo>
                    <a:pt x="46693" y="34239"/>
                  </a:lnTo>
                  <a:lnTo>
                    <a:pt x="1333" y="34239"/>
                  </a:lnTo>
                  <a:lnTo>
                    <a:pt x="1333" y="1333"/>
                  </a:lnTo>
                  <a:close/>
                  <a:moveTo>
                    <a:pt x="667" y="1"/>
                  </a:moveTo>
                  <a:cubicBezTo>
                    <a:pt x="297" y="1"/>
                    <a:pt x="0" y="297"/>
                    <a:pt x="0" y="667"/>
                  </a:cubicBezTo>
                  <a:lnTo>
                    <a:pt x="0" y="34910"/>
                  </a:lnTo>
                  <a:cubicBezTo>
                    <a:pt x="0" y="35276"/>
                    <a:pt x="297" y="35576"/>
                    <a:pt x="667" y="35576"/>
                  </a:cubicBezTo>
                  <a:lnTo>
                    <a:pt x="47359" y="35576"/>
                  </a:lnTo>
                  <a:cubicBezTo>
                    <a:pt x="47725" y="35576"/>
                    <a:pt x="48025" y="35276"/>
                    <a:pt x="48025" y="34910"/>
                  </a:cubicBezTo>
                  <a:lnTo>
                    <a:pt x="48025" y="667"/>
                  </a:lnTo>
                  <a:cubicBezTo>
                    <a:pt x="48025" y="301"/>
                    <a:pt x="47725" y="1"/>
                    <a:pt x="47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1471275" y="2197100"/>
              <a:ext cx="466925" cy="155675"/>
            </a:xfrm>
            <a:custGeom>
              <a:rect b="b" l="l" r="r" t="t"/>
              <a:pathLst>
                <a:path extrusionOk="0" h="6227" w="18677">
                  <a:moveTo>
                    <a:pt x="1" y="0"/>
                  </a:moveTo>
                  <a:lnTo>
                    <a:pt x="1" y="6227"/>
                  </a:lnTo>
                  <a:lnTo>
                    <a:pt x="18677" y="6227"/>
                  </a:lnTo>
                  <a:lnTo>
                    <a:pt x="186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1104425" y="2828900"/>
              <a:ext cx="1200650" cy="889425"/>
            </a:xfrm>
            <a:custGeom>
              <a:rect b="b" l="l" r="r" t="t"/>
              <a:pathLst>
                <a:path extrusionOk="0" h="35577" w="48026">
                  <a:moveTo>
                    <a:pt x="46693" y="1333"/>
                  </a:moveTo>
                  <a:lnTo>
                    <a:pt x="46693" y="34244"/>
                  </a:lnTo>
                  <a:lnTo>
                    <a:pt x="1333" y="34244"/>
                  </a:lnTo>
                  <a:lnTo>
                    <a:pt x="1333" y="1333"/>
                  </a:lnTo>
                  <a:close/>
                  <a:moveTo>
                    <a:pt x="667" y="1"/>
                  </a:moveTo>
                  <a:cubicBezTo>
                    <a:pt x="297" y="1"/>
                    <a:pt x="0" y="297"/>
                    <a:pt x="0" y="667"/>
                  </a:cubicBezTo>
                  <a:lnTo>
                    <a:pt x="0" y="34906"/>
                  </a:lnTo>
                  <a:cubicBezTo>
                    <a:pt x="0" y="35276"/>
                    <a:pt x="297" y="35576"/>
                    <a:pt x="667" y="35576"/>
                  </a:cubicBezTo>
                  <a:lnTo>
                    <a:pt x="47359" y="35576"/>
                  </a:lnTo>
                  <a:cubicBezTo>
                    <a:pt x="47725" y="35576"/>
                    <a:pt x="48025" y="35276"/>
                    <a:pt x="48025" y="34910"/>
                  </a:cubicBezTo>
                  <a:lnTo>
                    <a:pt x="48025" y="667"/>
                  </a:lnTo>
                  <a:cubicBezTo>
                    <a:pt x="48025" y="297"/>
                    <a:pt x="47725" y="1"/>
                    <a:pt x="47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1471275" y="3195775"/>
              <a:ext cx="466925" cy="155700"/>
            </a:xfrm>
            <a:custGeom>
              <a:rect b="b" l="l" r="r" t="t"/>
              <a:pathLst>
                <a:path extrusionOk="0" h="6228" w="18677">
                  <a:moveTo>
                    <a:pt x="1" y="0"/>
                  </a:moveTo>
                  <a:lnTo>
                    <a:pt x="1" y="6227"/>
                  </a:lnTo>
                  <a:lnTo>
                    <a:pt x="18677" y="6227"/>
                  </a:lnTo>
                  <a:lnTo>
                    <a:pt x="186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1104425" y="3827600"/>
              <a:ext cx="1200650" cy="889400"/>
            </a:xfrm>
            <a:custGeom>
              <a:rect b="b" l="l" r="r" t="t"/>
              <a:pathLst>
                <a:path extrusionOk="0" h="35576" w="48026">
                  <a:moveTo>
                    <a:pt x="46693" y="1333"/>
                  </a:moveTo>
                  <a:lnTo>
                    <a:pt x="46693" y="34243"/>
                  </a:lnTo>
                  <a:lnTo>
                    <a:pt x="1333" y="34243"/>
                  </a:lnTo>
                  <a:lnTo>
                    <a:pt x="1333" y="1333"/>
                  </a:lnTo>
                  <a:close/>
                  <a:moveTo>
                    <a:pt x="667" y="0"/>
                  </a:moveTo>
                  <a:cubicBezTo>
                    <a:pt x="297" y="0"/>
                    <a:pt x="0" y="301"/>
                    <a:pt x="0" y="666"/>
                  </a:cubicBezTo>
                  <a:lnTo>
                    <a:pt x="0" y="34910"/>
                  </a:lnTo>
                  <a:cubicBezTo>
                    <a:pt x="0" y="35275"/>
                    <a:pt x="297" y="35576"/>
                    <a:pt x="667" y="35576"/>
                  </a:cubicBezTo>
                  <a:lnTo>
                    <a:pt x="47359" y="35576"/>
                  </a:lnTo>
                  <a:cubicBezTo>
                    <a:pt x="47725" y="35576"/>
                    <a:pt x="48025" y="35275"/>
                    <a:pt x="48025" y="34910"/>
                  </a:cubicBezTo>
                  <a:lnTo>
                    <a:pt x="48025" y="666"/>
                  </a:lnTo>
                  <a:cubicBezTo>
                    <a:pt x="48025" y="301"/>
                    <a:pt x="47725" y="0"/>
                    <a:pt x="47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1471275" y="4194450"/>
              <a:ext cx="466925" cy="155700"/>
            </a:xfrm>
            <a:custGeom>
              <a:rect b="b" l="l" r="r" t="t"/>
              <a:pathLst>
                <a:path extrusionOk="0" h="6228" w="18677">
                  <a:moveTo>
                    <a:pt x="1" y="1"/>
                  </a:moveTo>
                  <a:lnTo>
                    <a:pt x="1" y="6227"/>
                  </a:lnTo>
                  <a:lnTo>
                    <a:pt x="18677" y="6227"/>
                  </a:lnTo>
                  <a:lnTo>
                    <a:pt x="1867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1831075" y="4763250"/>
              <a:ext cx="1982475" cy="580250"/>
            </a:xfrm>
            <a:custGeom>
              <a:rect b="b" l="l" r="r" t="t"/>
              <a:pathLst>
                <a:path extrusionOk="0" h="23210" w="79299">
                  <a:moveTo>
                    <a:pt x="68835" y="0"/>
                  </a:moveTo>
                  <a:cubicBezTo>
                    <a:pt x="54435" y="893"/>
                    <a:pt x="27655" y="12720"/>
                    <a:pt x="27655" y="12720"/>
                  </a:cubicBezTo>
                  <a:lnTo>
                    <a:pt x="0" y="23209"/>
                  </a:lnTo>
                  <a:lnTo>
                    <a:pt x="79299" y="23209"/>
                  </a:lnTo>
                  <a:lnTo>
                    <a:pt x="688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1813650" y="4750675"/>
              <a:ext cx="2015150" cy="605350"/>
            </a:xfrm>
            <a:custGeom>
              <a:rect b="b" l="l" r="r" t="t"/>
              <a:pathLst>
                <a:path extrusionOk="0" h="24214" w="80606">
                  <a:moveTo>
                    <a:pt x="69218" y="1026"/>
                  </a:moveTo>
                  <a:lnTo>
                    <a:pt x="79225" y="23212"/>
                  </a:lnTo>
                  <a:lnTo>
                    <a:pt x="3423" y="23212"/>
                  </a:lnTo>
                  <a:lnTo>
                    <a:pt x="28531" y="13688"/>
                  </a:lnTo>
                  <a:lnTo>
                    <a:pt x="28557" y="13680"/>
                  </a:lnTo>
                  <a:cubicBezTo>
                    <a:pt x="28818" y="13562"/>
                    <a:pt x="54992" y="2067"/>
                    <a:pt x="69218" y="1026"/>
                  </a:cubicBezTo>
                  <a:close/>
                  <a:moveTo>
                    <a:pt x="69538" y="1"/>
                  </a:moveTo>
                  <a:cubicBezTo>
                    <a:pt x="69524" y="1"/>
                    <a:pt x="69511" y="1"/>
                    <a:pt x="69497" y="3"/>
                  </a:cubicBezTo>
                  <a:cubicBezTo>
                    <a:pt x="63484" y="377"/>
                    <a:pt x="54692" y="2637"/>
                    <a:pt x="43371" y="6726"/>
                  </a:cubicBezTo>
                  <a:cubicBezTo>
                    <a:pt x="35128" y="9704"/>
                    <a:pt x="28491" y="12613"/>
                    <a:pt x="28161" y="12761"/>
                  </a:cubicBezTo>
                  <a:lnTo>
                    <a:pt x="519" y="23242"/>
                  </a:lnTo>
                  <a:cubicBezTo>
                    <a:pt x="1" y="23442"/>
                    <a:pt x="140" y="24209"/>
                    <a:pt x="697" y="24213"/>
                  </a:cubicBezTo>
                  <a:lnTo>
                    <a:pt x="79996" y="24213"/>
                  </a:lnTo>
                  <a:cubicBezTo>
                    <a:pt x="80361" y="24213"/>
                    <a:pt x="80605" y="23839"/>
                    <a:pt x="80453" y="23503"/>
                  </a:cubicBezTo>
                  <a:lnTo>
                    <a:pt x="69989" y="294"/>
                  </a:lnTo>
                  <a:cubicBezTo>
                    <a:pt x="69908" y="115"/>
                    <a:pt x="69731" y="1"/>
                    <a:pt x="69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2423050" y="1584975"/>
              <a:ext cx="1587650" cy="1761450"/>
            </a:xfrm>
            <a:custGeom>
              <a:rect b="b" l="l" r="r" t="t"/>
              <a:pathLst>
                <a:path extrusionOk="0" h="70458" w="63506">
                  <a:moveTo>
                    <a:pt x="36573" y="0"/>
                  </a:moveTo>
                  <a:lnTo>
                    <a:pt x="31753" y="1415"/>
                  </a:lnTo>
                  <a:lnTo>
                    <a:pt x="47063" y="29767"/>
                  </a:lnTo>
                  <a:lnTo>
                    <a:pt x="47202" y="31182"/>
                  </a:lnTo>
                  <a:lnTo>
                    <a:pt x="1" y="50603"/>
                  </a:lnTo>
                  <a:cubicBezTo>
                    <a:pt x="1" y="50603"/>
                    <a:pt x="2622" y="70457"/>
                    <a:pt x="2966" y="70457"/>
                  </a:cubicBezTo>
                  <a:cubicBezTo>
                    <a:pt x="2971" y="70457"/>
                    <a:pt x="2975" y="70454"/>
                    <a:pt x="2979" y="70446"/>
                  </a:cubicBezTo>
                  <a:cubicBezTo>
                    <a:pt x="3262" y="69880"/>
                    <a:pt x="31470" y="53437"/>
                    <a:pt x="41394" y="47058"/>
                  </a:cubicBezTo>
                  <a:cubicBezTo>
                    <a:pt x="51313" y="40679"/>
                    <a:pt x="60954" y="37278"/>
                    <a:pt x="62230" y="35436"/>
                  </a:cubicBezTo>
                  <a:cubicBezTo>
                    <a:pt x="63505" y="33594"/>
                    <a:pt x="63362" y="30616"/>
                    <a:pt x="59395" y="26505"/>
                  </a:cubicBezTo>
                  <a:cubicBezTo>
                    <a:pt x="55424" y="22395"/>
                    <a:pt x="36573" y="0"/>
                    <a:pt x="365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2423050" y="1612625"/>
              <a:ext cx="1368075" cy="1437725"/>
            </a:xfrm>
            <a:custGeom>
              <a:rect b="b" l="l" r="r" t="t"/>
              <a:pathLst>
                <a:path extrusionOk="0" h="57509" w="54723">
                  <a:moveTo>
                    <a:pt x="32802" y="0"/>
                  </a:moveTo>
                  <a:lnTo>
                    <a:pt x="31753" y="309"/>
                  </a:lnTo>
                  <a:lnTo>
                    <a:pt x="47059" y="28661"/>
                  </a:lnTo>
                  <a:lnTo>
                    <a:pt x="47202" y="30076"/>
                  </a:lnTo>
                  <a:lnTo>
                    <a:pt x="1" y="49497"/>
                  </a:lnTo>
                  <a:cubicBezTo>
                    <a:pt x="1" y="49497"/>
                    <a:pt x="48" y="49849"/>
                    <a:pt x="127" y="50450"/>
                  </a:cubicBezTo>
                  <a:lnTo>
                    <a:pt x="3201" y="57509"/>
                  </a:lnTo>
                  <a:lnTo>
                    <a:pt x="54723" y="31948"/>
                  </a:lnTo>
                  <a:lnTo>
                    <a:pt x="32802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2410000" y="1572375"/>
              <a:ext cx="1603950" cy="1786600"/>
            </a:xfrm>
            <a:custGeom>
              <a:rect b="b" l="l" r="r" t="t"/>
              <a:pathLst>
                <a:path extrusionOk="0" h="71464" w="64158">
                  <a:moveTo>
                    <a:pt x="36921" y="1075"/>
                  </a:moveTo>
                  <a:cubicBezTo>
                    <a:pt x="39007" y="3548"/>
                    <a:pt x="55845" y="23513"/>
                    <a:pt x="59555" y="27358"/>
                  </a:cubicBezTo>
                  <a:cubicBezTo>
                    <a:pt x="62756" y="30676"/>
                    <a:pt x="63744" y="33619"/>
                    <a:pt x="62338" y="35653"/>
                  </a:cubicBezTo>
                  <a:cubicBezTo>
                    <a:pt x="61807" y="36424"/>
                    <a:pt x="59216" y="37700"/>
                    <a:pt x="55928" y="39315"/>
                  </a:cubicBezTo>
                  <a:cubicBezTo>
                    <a:pt x="52114" y="41196"/>
                    <a:pt x="46884" y="43774"/>
                    <a:pt x="41641" y="47140"/>
                  </a:cubicBezTo>
                  <a:cubicBezTo>
                    <a:pt x="36547" y="50414"/>
                    <a:pt x="26762" y="56267"/>
                    <a:pt x="18127" y="61427"/>
                  </a:cubicBezTo>
                  <a:cubicBezTo>
                    <a:pt x="14169" y="63795"/>
                    <a:pt x="10429" y="66029"/>
                    <a:pt x="7729" y="67671"/>
                  </a:cubicBezTo>
                  <a:cubicBezTo>
                    <a:pt x="5517" y="69012"/>
                    <a:pt x="4372" y="69726"/>
                    <a:pt x="3771" y="70127"/>
                  </a:cubicBezTo>
                  <a:cubicBezTo>
                    <a:pt x="3270" y="67601"/>
                    <a:pt x="1951" y="58091"/>
                    <a:pt x="1071" y="51420"/>
                  </a:cubicBezTo>
                  <a:lnTo>
                    <a:pt x="47916" y="32148"/>
                  </a:lnTo>
                  <a:cubicBezTo>
                    <a:pt x="48121" y="32061"/>
                    <a:pt x="48243" y="31852"/>
                    <a:pt x="48221" y="31634"/>
                  </a:cubicBezTo>
                  <a:lnTo>
                    <a:pt x="48081" y="30219"/>
                  </a:lnTo>
                  <a:cubicBezTo>
                    <a:pt x="48073" y="30153"/>
                    <a:pt x="48055" y="30088"/>
                    <a:pt x="48025" y="30031"/>
                  </a:cubicBezTo>
                  <a:lnTo>
                    <a:pt x="33006" y="2224"/>
                  </a:lnTo>
                  <a:lnTo>
                    <a:pt x="36921" y="1075"/>
                  </a:lnTo>
                  <a:close/>
                  <a:moveTo>
                    <a:pt x="37093" y="1"/>
                  </a:moveTo>
                  <a:cubicBezTo>
                    <a:pt x="37047" y="1"/>
                    <a:pt x="37001" y="7"/>
                    <a:pt x="36956" y="21"/>
                  </a:cubicBezTo>
                  <a:lnTo>
                    <a:pt x="32136" y="1440"/>
                  </a:lnTo>
                  <a:cubicBezTo>
                    <a:pt x="31831" y="1527"/>
                    <a:pt x="31687" y="1876"/>
                    <a:pt x="31840" y="2159"/>
                  </a:cubicBezTo>
                  <a:lnTo>
                    <a:pt x="47097" y="30419"/>
                  </a:lnTo>
                  <a:lnTo>
                    <a:pt x="47189" y="31364"/>
                  </a:lnTo>
                  <a:lnTo>
                    <a:pt x="335" y="50641"/>
                  </a:lnTo>
                  <a:cubicBezTo>
                    <a:pt x="122" y="50728"/>
                    <a:pt x="0" y="50946"/>
                    <a:pt x="26" y="51172"/>
                  </a:cubicBezTo>
                  <a:cubicBezTo>
                    <a:pt x="35" y="51220"/>
                    <a:pt x="688" y="56180"/>
                    <a:pt x="1380" y="61078"/>
                  </a:cubicBezTo>
                  <a:cubicBezTo>
                    <a:pt x="1781" y="63961"/>
                    <a:pt x="2121" y="66260"/>
                    <a:pt x="2382" y="67910"/>
                  </a:cubicBezTo>
                  <a:cubicBezTo>
                    <a:pt x="2539" y="68894"/>
                    <a:pt x="2665" y="69661"/>
                    <a:pt x="2769" y="70183"/>
                  </a:cubicBezTo>
                  <a:cubicBezTo>
                    <a:pt x="2926" y="71011"/>
                    <a:pt x="2996" y="71385"/>
                    <a:pt x="3405" y="71455"/>
                  </a:cubicBezTo>
                  <a:cubicBezTo>
                    <a:pt x="3431" y="71459"/>
                    <a:pt x="3462" y="71459"/>
                    <a:pt x="3488" y="71464"/>
                  </a:cubicBezTo>
                  <a:cubicBezTo>
                    <a:pt x="3645" y="71464"/>
                    <a:pt x="3797" y="71390"/>
                    <a:pt x="3893" y="71263"/>
                  </a:cubicBezTo>
                  <a:cubicBezTo>
                    <a:pt x="4516" y="70732"/>
                    <a:pt x="11378" y="66630"/>
                    <a:pt x="18641" y="62284"/>
                  </a:cubicBezTo>
                  <a:cubicBezTo>
                    <a:pt x="27285" y="57120"/>
                    <a:pt x="37074" y="51263"/>
                    <a:pt x="42186" y="47980"/>
                  </a:cubicBezTo>
                  <a:cubicBezTo>
                    <a:pt x="47376" y="44645"/>
                    <a:pt x="52575" y="42084"/>
                    <a:pt x="56372" y="40212"/>
                  </a:cubicBezTo>
                  <a:cubicBezTo>
                    <a:pt x="60052" y="38401"/>
                    <a:pt x="62482" y="37203"/>
                    <a:pt x="63161" y="36223"/>
                  </a:cubicBezTo>
                  <a:cubicBezTo>
                    <a:pt x="63945" y="35091"/>
                    <a:pt x="64158" y="33702"/>
                    <a:pt x="63784" y="32204"/>
                  </a:cubicBezTo>
                  <a:cubicBezTo>
                    <a:pt x="63357" y="30497"/>
                    <a:pt x="62177" y="28634"/>
                    <a:pt x="60274" y="26661"/>
                  </a:cubicBezTo>
                  <a:cubicBezTo>
                    <a:pt x="56364" y="22612"/>
                    <a:pt x="37666" y="404"/>
                    <a:pt x="37478" y="182"/>
                  </a:cubicBezTo>
                  <a:cubicBezTo>
                    <a:pt x="37379" y="66"/>
                    <a:pt x="37237" y="1"/>
                    <a:pt x="37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2844775" y="1318300"/>
              <a:ext cx="127600" cy="162525"/>
            </a:xfrm>
            <a:custGeom>
              <a:rect b="b" l="l" r="r" t="t"/>
              <a:pathLst>
                <a:path extrusionOk="0" h="6501" w="5104">
                  <a:moveTo>
                    <a:pt x="2661" y="0"/>
                  </a:moveTo>
                  <a:cubicBezTo>
                    <a:pt x="2157" y="0"/>
                    <a:pt x="1654" y="221"/>
                    <a:pt x="1276" y="883"/>
                  </a:cubicBezTo>
                  <a:cubicBezTo>
                    <a:pt x="140" y="2868"/>
                    <a:pt x="1" y="6126"/>
                    <a:pt x="710" y="6413"/>
                  </a:cubicBezTo>
                  <a:cubicBezTo>
                    <a:pt x="858" y="6472"/>
                    <a:pt x="1098" y="6500"/>
                    <a:pt x="1388" y="6500"/>
                  </a:cubicBezTo>
                  <a:cubicBezTo>
                    <a:pt x="2494" y="6500"/>
                    <a:pt x="4339" y="6093"/>
                    <a:pt x="4677" y="5420"/>
                  </a:cubicBezTo>
                  <a:cubicBezTo>
                    <a:pt x="5104" y="4567"/>
                    <a:pt x="4677" y="883"/>
                    <a:pt x="4677" y="883"/>
                  </a:cubicBezTo>
                  <a:cubicBezTo>
                    <a:pt x="4677" y="883"/>
                    <a:pt x="3669" y="0"/>
                    <a:pt x="2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2833450" y="1305875"/>
              <a:ext cx="151125" cy="187450"/>
            </a:xfrm>
            <a:custGeom>
              <a:rect b="b" l="l" r="r" t="t"/>
              <a:pathLst>
                <a:path extrusionOk="0" h="7498" w="6045">
                  <a:moveTo>
                    <a:pt x="3122" y="1003"/>
                  </a:moveTo>
                  <a:cubicBezTo>
                    <a:pt x="3684" y="1003"/>
                    <a:pt x="4323" y="1391"/>
                    <a:pt x="4660" y="1645"/>
                  </a:cubicBezTo>
                  <a:cubicBezTo>
                    <a:pt x="4838" y="3305"/>
                    <a:pt x="4899" y="5268"/>
                    <a:pt x="4686" y="5695"/>
                  </a:cubicBezTo>
                  <a:cubicBezTo>
                    <a:pt x="4612" y="5839"/>
                    <a:pt x="4133" y="6144"/>
                    <a:pt x="3153" y="6348"/>
                  </a:cubicBezTo>
                  <a:cubicBezTo>
                    <a:pt x="2640" y="6456"/>
                    <a:pt x="2177" y="6497"/>
                    <a:pt x="1843" y="6497"/>
                  </a:cubicBezTo>
                  <a:cubicBezTo>
                    <a:pt x="1638" y="6497"/>
                    <a:pt x="1481" y="6482"/>
                    <a:pt x="1390" y="6457"/>
                  </a:cubicBezTo>
                  <a:lnTo>
                    <a:pt x="1385" y="6457"/>
                  </a:lnTo>
                  <a:cubicBezTo>
                    <a:pt x="1076" y="6009"/>
                    <a:pt x="1168" y="3374"/>
                    <a:pt x="2165" y="1632"/>
                  </a:cubicBezTo>
                  <a:cubicBezTo>
                    <a:pt x="2369" y="1271"/>
                    <a:pt x="2622" y="1071"/>
                    <a:pt x="2936" y="1018"/>
                  </a:cubicBezTo>
                  <a:cubicBezTo>
                    <a:pt x="2996" y="1008"/>
                    <a:pt x="3059" y="1003"/>
                    <a:pt x="3122" y="1003"/>
                  </a:cubicBezTo>
                  <a:close/>
                  <a:moveTo>
                    <a:pt x="3122" y="1"/>
                  </a:moveTo>
                  <a:cubicBezTo>
                    <a:pt x="3006" y="1"/>
                    <a:pt x="2888" y="10"/>
                    <a:pt x="2770" y="30"/>
                  </a:cubicBezTo>
                  <a:cubicBezTo>
                    <a:pt x="2343" y="100"/>
                    <a:pt x="1742" y="348"/>
                    <a:pt x="1294" y="1136"/>
                  </a:cubicBezTo>
                  <a:cubicBezTo>
                    <a:pt x="306" y="2865"/>
                    <a:pt x="1" y="5543"/>
                    <a:pt x="401" y="6688"/>
                  </a:cubicBezTo>
                  <a:cubicBezTo>
                    <a:pt x="523" y="7041"/>
                    <a:pt x="719" y="7271"/>
                    <a:pt x="976" y="7376"/>
                  </a:cubicBezTo>
                  <a:cubicBezTo>
                    <a:pt x="1181" y="7459"/>
                    <a:pt x="1503" y="7498"/>
                    <a:pt x="1877" y="7498"/>
                  </a:cubicBezTo>
                  <a:cubicBezTo>
                    <a:pt x="3171" y="7498"/>
                    <a:pt x="5139" y="7023"/>
                    <a:pt x="5579" y="6144"/>
                  </a:cubicBezTo>
                  <a:cubicBezTo>
                    <a:pt x="6045" y="5207"/>
                    <a:pt x="5701" y="1968"/>
                    <a:pt x="5627" y="1328"/>
                  </a:cubicBezTo>
                  <a:cubicBezTo>
                    <a:pt x="5614" y="1201"/>
                    <a:pt x="5553" y="1088"/>
                    <a:pt x="5461" y="1010"/>
                  </a:cubicBezTo>
                  <a:cubicBezTo>
                    <a:pt x="5335" y="895"/>
                    <a:pt x="4278" y="1"/>
                    <a:pt x="3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2922725" y="1270950"/>
              <a:ext cx="145350" cy="178125"/>
            </a:xfrm>
            <a:custGeom>
              <a:rect b="b" l="l" r="r" t="t"/>
              <a:pathLst>
                <a:path extrusionOk="0" h="7125" w="5814">
                  <a:moveTo>
                    <a:pt x="2375" y="0"/>
                  </a:moveTo>
                  <a:cubicBezTo>
                    <a:pt x="2090" y="0"/>
                    <a:pt x="1813" y="68"/>
                    <a:pt x="1559" y="230"/>
                  </a:cubicBezTo>
                  <a:cubicBezTo>
                    <a:pt x="0" y="1222"/>
                    <a:pt x="427" y="6604"/>
                    <a:pt x="993" y="7031"/>
                  </a:cubicBezTo>
                  <a:cubicBezTo>
                    <a:pt x="1079" y="7096"/>
                    <a:pt x="1230" y="7125"/>
                    <a:pt x="1425" y="7125"/>
                  </a:cubicBezTo>
                  <a:cubicBezTo>
                    <a:pt x="2521" y="7125"/>
                    <a:pt x="5025" y="6218"/>
                    <a:pt x="5387" y="5616"/>
                  </a:cubicBezTo>
                  <a:cubicBezTo>
                    <a:pt x="5813" y="4911"/>
                    <a:pt x="5530" y="1788"/>
                    <a:pt x="5530" y="1788"/>
                  </a:cubicBezTo>
                  <a:cubicBezTo>
                    <a:pt x="5530" y="1788"/>
                    <a:pt x="3840" y="0"/>
                    <a:pt x="2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2921625" y="1258475"/>
              <a:ext cx="158325" cy="203175"/>
            </a:xfrm>
            <a:custGeom>
              <a:rect b="b" l="l" r="r" t="t"/>
              <a:pathLst>
                <a:path extrusionOk="0" h="8127" w="6333">
                  <a:moveTo>
                    <a:pt x="2416" y="1000"/>
                  </a:moveTo>
                  <a:cubicBezTo>
                    <a:pt x="3341" y="1000"/>
                    <a:pt x="4549" y="1978"/>
                    <a:pt x="5091" y="2509"/>
                  </a:cubicBezTo>
                  <a:cubicBezTo>
                    <a:pt x="5204" y="3903"/>
                    <a:pt x="5196" y="5531"/>
                    <a:pt x="5004" y="5858"/>
                  </a:cubicBezTo>
                  <a:cubicBezTo>
                    <a:pt x="4904" y="6006"/>
                    <a:pt x="4277" y="6389"/>
                    <a:pt x="3236" y="6738"/>
                  </a:cubicBezTo>
                  <a:cubicBezTo>
                    <a:pt x="2396" y="7022"/>
                    <a:pt x="1758" y="7126"/>
                    <a:pt x="1455" y="7126"/>
                  </a:cubicBezTo>
                  <a:cubicBezTo>
                    <a:pt x="1414" y="7126"/>
                    <a:pt x="1379" y="7124"/>
                    <a:pt x="1351" y="7121"/>
                  </a:cubicBezTo>
                  <a:cubicBezTo>
                    <a:pt x="1120" y="6633"/>
                    <a:pt x="837" y="4343"/>
                    <a:pt x="1185" y="2597"/>
                  </a:cubicBezTo>
                  <a:cubicBezTo>
                    <a:pt x="1338" y="1848"/>
                    <a:pt x="1581" y="1334"/>
                    <a:pt x="1873" y="1147"/>
                  </a:cubicBezTo>
                  <a:cubicBezTo>
                    <a:pt x="2035" y="1044"/>
                    <a:pt x="2219" y="1000"/>
                    <a:pt x="2416" y="1000"/>
                  </a:cubicBezTo>
                  <a:close/>
                  <a:moveTo>
                    <a:pt x="2418" y="1"/>
                  </a:moveTo>
                  <a:cubicBezTo>
                    <a:pt x="1957" y="1"/>
                    <a:pt x="1600" y="138"/>
                    <a:pt x="1338" y="306"/>
                  </a:cubicBezTo>
                  <a:cubicBezTo>
                    <a:pt x="349" y="933"/>
                    <a:pt x="84" y="2653"/>
                    <a:pt x="31" y="3981"/>
                  </a:cubicBezTo>
                  <a:cubicBezTo>
                    <a:pt x="1" y="4778"/>
                    <a:pt x="40" y="5579"/>
                    <a:pt x="153" y="6367"/>
                  </a:cubicBezTo>
                  <a:cubicBezTo>
                    <a:pt x="340" y="7635"/>
                    <a:pt x="619" y="7844"/>
                    <a:pt x="737" y="7931"/>
                  </a:cubicBezTo>
                  <a:cubicBezTo>
                    <a:pt x="911" y="8061"/>
                    <a:pt x="1146" y="8127"/>
                    <a:pt x="1468" y="8127"/>
                  </a:cubicBezTo>
                  <a:cubicBezTo>
                    <a:pt x="1743" y="8118"/>
                    <a:pt x="2017" y="8087"/>
                    <a:pt x="2287" y="8031"/>
                  </a:cubicBezTo>
                  <a:cubicBezTo>
                    <a:pt x="3275" y="7835"/>
                    <a:pt x="5405" y="7130"/>
                    <a:pt x="5862" y="6372"/>
                  </a:cubicBezTo>
                  <a:cubicBezTo>
                    <a:pt x="6332" y="5584"/>
                    <a:pt x="6141" y="3010"/>
                    <a:pt x="6071" y="2240"/>
                  </a:cubicBezTo>
                  <a:cubicBezTo>
                    <a:pt x="6062" y="2126"/>
                    <a:pt x="6014" y="2022"/>
                    <a:pt x="5936" y="1943"/>
                  </a:cubicBezTo>
                  <a:cubicBezTo>
                    <a:pt x="5483" y="1478"/>
                    <a:pt x="4982" y="1068"/>
                    <a:pt x="4442" y="715"/>
                  </a:cubicBezTo>
                  <a:cubicBezTo>
                    <a:pt x="3619" y="184"/>
                    <a:pt x="2949" y="1"/>
                    <a:pt x="24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3007750" y="1244775"/>
              <a:ext cx="187900" cy="196625"/>
            </a:xfrm>
            <a:custGeom>
              <a:rect b="b" l="l" r="r" t="t"/>
              <a:pathLst>
                <a:path extrusionOk="0" h="7865" w="7516">
                  <a:moveTo>
                    <a:pt x="3405" y="1"/>
                  </a:moveTo>
                  <a:cubicBezTo>
                    <a:pt x="1420" y="1"/>
                    <a:pt x="0" y="7085"/>
                    <a:pt x="710" y="7651"/>
                  </a:cubicBezTo>
                  <a:cubicBezTo>
                    <a:pt x="899" y="7803"/>
                    <a:pt x="1368" y="7864"/>
                    <a:pt x="1962" y="7864"/>
                  </a:cubicBezTo>
                  <a:cubicBezTo>
                    <a:pt x="3598" y="7864"/>
                    <a:pt x="6175" y="7399"/>
                    <a:pt x="6379" y="7085"/>
                  </a:cubicBezTo>
                  <a:cubicBezTo>
                    <a:pt x="6662" y="6659"/>
                    <a:pt x="7516" y="2975"/>
                    <a:pt x="7516" y="2975"/>
                  </a:cubicBezTo>
                  <a:cubicBezTo>
                    <a:pt x="7516" y="2975"/>
                    <a:pt x="5387" y="1"/>
                    <a:pt x="3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3005125" y="1232250"/>
              <a:ext cx="203500" cy="221675"/>
            </a:xfrm>
            <a:custGeom>
              <a:rect b="b" l="l" r="r" t="t"/>
              <a:pathLst>
                <a:path extrusionOk="0" h="8867" w="8140">
                  <a:moveTo>
                    <a:pt x="3510" y="998"/>
                  </a:moveTo>
                  <a:cubicBezTo>
                    <a:pt x="4821" y="998"/>
                    <a:pt x="6419" y="2722"/>
                    <a:pt x="7081" y="3585"/>
                  </a:cubicBezTo>
                  <a:cubicBezTo>
                    <a:pt x="6711" y="5161"/>
                    <a:pt x="6271" y="6859"/>
                    <a:pt x="6097" y="7255"/>
                  </a:cubicBezTo>
                  <a:cubicBezTo>
                    <a:pt x="5831" y="7377"/>
                    <a:pt x="4882" y="7612"/>
                    <a:pt x="3641" y="7756"/>
                  </a:cubicBezTo>
                  <a:cubicBezTo>
                    <a:pt x="2979" y="7833"/>
                    <a:pt x="2449" y="7862"/>
                    <a:pt x="2048" y="7862"/>
                  </a:cubicBezTo>
                  <a:cubicBezTo>
                    <a:pt x="1589" y="7862"/>
                    <a:pt x="1298" y="7824"/>
                    <a:pt x="1168" y="7778"/>
                  </a:cubicBezTo>
                  <a:cubicBezTo>
                    <a:pt x="967" y="7112"/>
                    <a:pt x="1512" y="3576"/>
                    <a:pt x="2639" y="1778"/>
                  </a:cubicBezTo>
                  <a:cubicBezTo>
                    <a:pt x="2949" y="1281"/>
                    <a:pt x="3266" y="998"/>
                    <a:pt x="3510" y="998"/>
                  </a:cubicBezTo>
                  <a:close/>
                  <a:moveTo>
                    <a:pt x="3506" y="1"/>
                  </a:moveTo>
                  <a:cubicBezTo>
                    <a:pt x="2526" y="1"/>
                    <a:pt x="1673" y="1020"/>
                    <a:pt x="967" y="3036"/>
                  </a:cubicBezTo>
                  <a:cubicBezTo>
                    <a:pt x="602" y="4085"/>
                    <a:pt x="345" y="5165"/>
                    <a:pt x="205" y="6267"/>
                  </a:cubicBezTo>
                  <a:cubicBezTo>
                    <a:pt x="1" y="7909"/>
                    <a:pt x="258" y="8348"/>
                    <a:pt x="501" y="8544"/>
                  </a:cubicBezTo>
                  <a:cubicBezTo>
                    <a:pt x="806" y="8784"/>
                    <a:pt x="1425" y="8867"/>
                    <a:pt x="2108" y="8867"/>
                  </a:cubicBezTo>
                  <a:cubicBezTo>
                    <a:pt x="2979" y="8867"/>
                    <a:pt x="3954" y="8736"/>
                    <a:pt x="4499" y="8649"/>
                  </a:cubicBezTo>
                  <a:cubicBezTo>
                    <a:pt x="6593" y="8327"/>
                    <a:pt x="6807" y="8000"/>
                    <a:pt x="6898" y="7865"/>
                  </a:cubicBezTo>
                  <a:cubicBezTo>
                    <a:pt x="7203" y="7412"/>
                    <a:pt x="7843" y="4725"/>
                    <a:pt x="8104" y="3589"/>
                  </a:cubicBezTo>
                  <a:cubicBezTo>
                    <a:pt x="8139" y="3450"/>
                    <a:pt x="8109" y="3302"/>
                    <a:pt x="8026" y="3184"/>
                  </a:cubicBezTo>
                  <a:cubicBezTo>
                    <a:pt x="7934" y="3053"/>
                    <a:pt x="5722" y="1"/>
                    <a:pt x="35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3092875" y="1244325"/>
              <a:ext cx="205550" cy="199475"/>
            </a:xfrm>
            <a:custGeom>
              <a:rect b="b" l="l" r="r" t="t"/>
              <a:pathLst>
                <a:path extrusionOk="0" h="7979" w="8222">
                  <a:moveTo>
                    <a:pt x="5453" y="1"/>
                  </a:moveTo>
                  <a:cubicBezTo>
                    <a:pt x="5385" y="1"/>
                    <a:pt x="5315" y="7"/>
                    <a:pt x="5243" y="19"/>
                  </a:cubicBezTo>
                  <a:cubicBezTo>
                    <a:pt x="2691" y="445"/>
                    <a:pt x="0" y="6398"/>
                    <a:pt x="140" y="7391"/>
                  </a:cubicBezTo>
                  <a:cubicBezTo>
                    <a:pt x="207" y="7855"/>
                    <a:pt x="1975" y="7978"/>
                    <a:pt x="3841" y="7978"/>
                  </a:cubicBezTo>
                  <a:cubicBezTo>
                    <a:pt x="5968" y="7978"/>
                    <a:pt x="8221" y="7817"/>
                    <a:pt x="8221" y="7817"/>
                  </a:cubicBezTo>
                  <a:cubicBezTo>
                    <a:pt x="8221" y="6988"/>
                    <a:pt x="7818" y="1"/>
                    <a:pt x="5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3081325" y="1231750"/>
              <a:ext cx="229625" cy="224450"/>
            </a:xfrm>
            <a:custGeom>
              <a:rect b="b" l="l" r="r" t="t"/>
              <a:pathLst>
                <a:path extrusionOk="0" h="8978" w="9185">
                  <a:moveTo>
                    <a:pt x="5917" y="1007"/>
                  </a:moveTo>
                  <a:cubicBezTo>
                    <a:pt x="6092" y="1007"/>
                    <a:pt x="6254" y="1073"/>
                    <a:pt x="6419" y="1210"/>
                  </a:cubicBezTo>
                  <a:cubicBezTo>
                    <a:pt x="6998" y="1706"/>
                    <a:pt x="7503" y="3021"/>
                    <a:pt x="7834" y="4911"/>
                  </a:cubicBezTo>
                  <a:cubicBezTo>
                    <a:pt x="8000" y="5886"/>
                    <a:pt x="8109" y="6866"/>
                    <a:pt x="8165" y="7850"/>
                  </a:cubicBezTo>
                  <a:cubicBezTo>
                    <a:pt x="6747" y="7943"/>
                    <a:pt x="5475" y="7983"/>
                    <a:pt x="4408" y="7983"/>
                  </a:cubicBezTo>
                  <a:cubicBezTo>
                    <a:pt x="2668" y="7983"/>
                    <a:pt x="1478" y="7876"/>
                    <a:pt x="1102" y="7711"/>
                  </a:cubicBezTo>
                  <a:lnTo>
                    <a:pt x="1102" y="7706"/>
                  </a:lnTo>
                  <a:cubicBezTo>
                    <a:pt x="1159" y="7232"/>
                    <a:pt x="1655" y="5808"/>
                    <a:pt x="2592" y="4223"/>
                  </a:cubicBezTo>
                  <a:cubicBezTo>
                    <a:pt x="3698" y="2337"/>
                    <a:pt x="4860" y="1171"/>
                    <a:pt x="5788" y="1018"/>
                  </a:cubicBezTo>
                  <a:cubicBezTo>
                    <a:pt x="5832" y="1011"/>
                    <a:pt x="5875" y="1007"/>
                    <a:pt x="5917" y="1007"/>
                  </a:cubicBezTo>
                  <a:close/>
                  <a:moveTo>
                    <a:pt x="5911" y="1"/>
                  </a:moveTo>
                  <a:cubicBezTo>
                    <a:pt x="5815" y="1"/>
                    <a:pt x="5719" y="9"/>
                    <a:pt x="5622" y="25"/>
                  </a:cubicBezTo>
                  <a:cubicBezTo>
                    <a:pt x="4033" y="291"/>
                    <a:pt x="2618" y="2194"/>
                    <a:pt x="1712" y="3740"/>
                  </a:cubicBezTo>
                  <a:cubicBezTo>
                    <a:pt x="841" y="5229"/>
                    <a:pt x="1" y="7219"/>
                    <a:pt x="110" y="7959"/>
                  </a:cubicBezTo>
                  <a:cubicBezTo>
                    <a:pt x="201" y="8603"/>
                    <a:pt x="924" y="8978"/>
                    <a:pt x="4268" y="8978"/>
                  </a:cubicBezTo>
                  <a:cubicBezTo>
                    <a:pt x="4407" y="8978"/>
                    <a:pt x="4551" y="8978"/>
                    <a:pt x="4699" y="8974"/>
                  </a:cubicBezTo>
                  <a:cubicBezTo>
                    <a:pt x="6693" y="8956"/>
                    <a:pt x="8696" y="8812"/>
                    <a:pt x="8718" y="8812"/>
                  </a:cubicBezTo>
                  <a:cubicBezTo>
                    <a:pt x="8980" y="8795"/>
                    <a:pt x="9184" y="8577"/>
                    <a:pt x="9184" y="8316"/>
                  </a:cubicBezTo>
                  <a:cubicBezTo>
                    <a:pt x="9184" y="8255"/>
                    <a:pt x="9023" y="2107"/>
                    <a:pt x="7064" y="443"/>
                  </a:cubicBezTo>
                  <a:cubicBezTo>
                    <a:pt x="6717" y="153"/>
                    <a:pt x="6324" y="1"/>
                    <a:pt x="59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3603100" y="2364525"/>
              <a:ext cx="248125" cy="63950"/>
            </a:xfrm>
            <a:custGeom>
              <a:rect b="b" l="l" r="r" t="t"/>
              <a:pathLst>
                <a:path extrusionOk="0" h="2558" w="9925">
                  <a:moveTo>
                    <a:pt x="0" y="0"/>
                  </a:moveTo>
                  <a:cubicBezTo>
                    <a:pt x="1" y="0"/>
                    <a:pt x="6858" y="2557"/>
                    <a:pt x="9705" y="2557"/>
                  </a:cubicBezTo>
                  <a:cubicBezTo>
                    <a:pt x="9781" y="2557"/>
                    <a:pt x="9854" y="2556"/>
                    <a:pt x="9924" y="25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3588625" y="2351850"/>
              <a:ext cx="275650" cy="89100"/>
            </a:xfrm>
            <a:custGeom>
              <a:rect b="b" l="l" r="r" t="t"/>
              <a:pathLst>
                <a:path extrusionOk="0" h="3564" w="11026">
                  <a:moveTo>
                    <a:pt x="568" y="1"/>
                  </a:moveTo>
                  <a:cubicBezTo>
                    <a:pt x="365" y="1"/>
                    <a:pt x="174" y="125"/>
                    <a:pt x="100" y="329"/>
                  </a:cubicBezTo>
                  <a:cubicBezTo>
                    <a:pt x="0" y="590"/>
                    <a:pt x="140" y="886"/>
                    <a:pt x="405" y="977"/>
                  </a:cubicBezTo>
                  <a:cubicBezTo>
                    <a:pt x="697" y="1086"/>
                    <a:pt x="7385" y="3564"/>
                    <a:pt x="10294" y="3564"/>
                  </a:cubicBezTo>
                  <a:cubicBezTo>
                    <a:pt x="10377" y="3564"/>
                    <a:pt x="10455" y="3564"/>
                    <a:pt x="10529" y="3560"/>
                  </a:cubicBezTo>
                  <a:cubicBezTo>
                    <a:pt x="10808" y="3546"/>
                    <a:pt x="11026" y="3311"/>
                    <a:pt x="11013" y="3033"/>
                  </a:cubicBezTo>
                  <a:cubicBezTo>
                    <a:pt x="10996" y="2761"/>
                    <a:pt x="10774" y="2557"/>
                    <a:pt x="10509" y="2557"/>
                  </a:cubicBezTo>
                  <a:cubicBezTo>
                    <a:pt x="10499" y="2557"/>
                    <a:pt x="10488" y="2557"/>
                    <a:pt x="10477" y="2558"/>
                  </a:cubicBezTo>
                  <a:cubicBezTo>
                    <a:pt x="10411" y="2562"/>
                    <a:pt x="10342" y="2563"/>
                    <a:pt x="10270" y="2563"/>
                  </a:cubicBezTo>
                  <a:cubicBezTo>
                    <a:pt x="7560" y="2563"/>
                    <a:pt x="826" y="67"/>
                    <a:pt x="754" y="37"/>
                  </a:cubicBezTo>
                  <a:cubicBezTo>
                    <a:pt x="693" y="12"/>
                    <a:pt x="630" y="1"/>
                    <a:pt x="5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1393675" y="2591275"/>
              <a:ext cx="1235800" cy="2764850"/>
            </a:xfrm>
            <a:custGeom>
              <a:rect b="b" l="l" r="r" t="t"/>
              <a:pathLst>
                <a:path extrusionOk="0" h="110594" w="49432">
                  <a:moveTo>
                    <a:pt x="36077" y="0"/>
                  </a:moveTo>
                  <a:cubicBezTo>
                    <a:pt x="36077" y="0"/>
                    <a:pt x="29131" y="1847"/>
                    <a:pt x="22042" y="8509"/>
                  </a:cubicBezTo>
                  <a:cubicBezTo>
                    <a:pt x="14958" y="15171"/>
                    <a:pt x="8718" y="26649"/>
                    <a:pt x="6310" y="37566"/>
                  </a:cubicBezTo>
                  <a:cubicBezTo>
                    <a:pt x="3897" y="48478"/>
                    <a:pt x="636" y="82072"/>
                    <a:pt x="636" y="90864"/>
                  </a:cubicBezTo>
                  <a:cubicBezTo>
                    <a:pt x="636" y="99651"/>
                    <a:pt x="0" y="110567"/>
                    <a:pt x="0" y="110567"/>
                  </a:cubicBezTo>
                  <a:cubicBezTo>
                    <a:pt x="3397" y="110567"/>
                    <a:pt x="6792" y="110565"/>
                    <a:pt x="10188" y="110565"/>
                  </a:cubicBezTo>
                  <a:cubicBezTo>
                    <a:pt x="15281" y="110565"/>
                    <a:pt x="20374" y="110570"/>
                    <a:pt x="25469" y="110593"/>
                  </a:cubicBezTo>
                  <a:cubicBezTo>
                    <a:pt x="26627" y="110589"/>
                    <a:pt x="27790" y="110485"/>
                    <a:pt x="28935" y="110284"/>
                  </a:cubicBezTo>
                  <a:cubicBezTo>
                    <a:pt x="36634" y="108982"/>
                    <a:pt x="46497" y="103696"/>
                    <a:pt x="49432" y="97021"/>
                  </a:cubicBezTo>
                  <a:cubicBezTo>
                    <a:pt x="47198" y="85473"/>
                    <a:pt x="44437" y="69200"/>
                    <a:pt x="44437" y="59251"/>
                  </a:cubicBezTo>
                  <a:cubicBezTo>
                    <a:pt x="44437" y="42525"/>
                    <a:pt x="48831" y="33028"/>
                    <a:pt x="46845" y="21690"/>
                  </a:cubicBezTo>
                  <a:cubicBezTo>
                    <a:pt x="44864" y="10351"/>
                    <a:pt x="40609" y="2979"/>
                    <a:pt x="36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1393675" y="2591375"/>
              <a:ext cx="1235800" cy="2764750"/>
            </a:xfrm>
            <a:custGeom>
              <a:rect b="b" l="l" r="r" t="t"/>
              <a:pathLst>
                <a:path extrusionOk="0" h="110590" w="49432">
                  <a:moveTo>
                    <a:pt x="36072" y="1"/>
                  </a:moveTo>
                  <a:cubicBezTo>
                    <a:pt x="36072" y="1"/>
                    <a:pt x="29127" y="1843"/>
                    <a:pt x="22042" y="8505"/>
                  </a:cubicBezTo>
                  <a:cubicBezTo>
                    <a:pt x="14953" y="15167"/>
                    <a:pt x="8718" y="26650"/>
                    <a:pt x="6305" y="37562"/>
                  </a:cubicBezTo>
                  <a:cubicBezTo>
                    <a:pt x="3897" y="48478"/>
                    <a:pt x="636" y="82068"/>
                    <a:pt x="636" y="90860"/>
                  </a:cubicBezTo>
                  <a:cubicBezTo>
                    <a:pt x="636" y="99647"/>
                    <a:pt x="0" y="110563"/>
                    <a:pt x="0" y="110563"/>
                  </a:cubicBezTo>
                  <a:cubicBezTo>
                    <a:pt x="3397" y="110563"/>
                    <a:pt x="6792" y="110561"/>
                    <a:pt x="10188" y="110561"/>
                  </a:cubicBezTo>
                  <a:cubicBezTo>
                    <a:pt x="15281" y="110561"/>
                    <a:pt x="20374" y="110566"/>
                    <a:pt x="25469" y="110589"/>
                  </a:cubicBezTo>
                  <a:cubicBezTo>
                    <a:pt x="26627" y="110585"/>
                    <a:pt x="27790" y="110481"/>
                    <a:pt x="28935" y="110280"/>
                  </a:cubicBezTo>
                  <a:cubicBezTo>
                    <a:pt x="36634" y="108978"/>
                    <a:pt x="46497" y="103692"/>
                    <a:pt x="49432" y="97017"/>
                  </a:cubicBezTo>
                  <a:lnTo>
                    <a:pt x="49432" y="97017"/>
                  </a:lnTo>
                  <a:cubicBezTo>
                    <a:pt x="45121" y="100679"/>
                    <a:pt x="25700" y="107851"/>
                    <a:pt x="22861" y="108482"/>
                  </a:cubicBezTo>
                  <a:cubicBezTo>
                    <a:pt x="22722" y="108513"/>
                    <a:pt x="22594" y="108528"/>
                    <a:pt x="22476" y="108528"/>
                  </a:cubicBezTo>
                  <a:cubicBezTo>
                    <a:pt x="20183" y="108528"/>
                    <a:pt x="21814" y="102829"/>
                    <a:pt x="26013" y="97134"/>
                  </a:cubicBezTo>
                  <a:cubicBezTo>
                    <a:pt x="27182" y="95548"/>
                    <a:pt x="27355" y="94958"/>
                    <a:pt x="26949" y="94958"/>
                  </a:cubicBezTo>
                  <a:cubicBezTo>
                    <a:pt x="25823" y="94958"/>
                    <a:pt x="20237" y="99509"/>
                    <a:pt x="19081" y="99973"/>
                  </a:cubicBezTo>
                  <a:cubicBezTo>
                    <a:pt x="19042" y="99989"/>
                    <a:pt x="19006" y="99997"/>
                    <a:pt x="18971" y="99997"/>
                  </a:cubicBezTo>
                  <a:cubicBezTo>
                    <a:pt x="17613" y="99997"/>
                    <a:pt x="19708" y="88164"/>
                    <a:pt x="19708" y="82325"/>
                  </a:cubicBezTo>
                  <a:cubicBezTo>
                    <a:pt x="19708" y="76338"/>
                    <a:pt x="25382" y="25287"/>
                    <a:pt x="25382" y="25287"/>
                  </a:cubicBezTo>
                  <a:lnTo>
                    <a:pt x="36094" y="5753"/>
                  </a:lnTo>
                  <a:lnTo>
                    <a:pt x="39760" y="3523"/>
                  </a:lnTo>
                  <a:cubicBezTo>
                    <a:pt x="38580" y="2017"/>
                    <a:pt x="37339" y="832"/>
                    <a:pt x="3607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1380825" y="2578775"/>
              <a:ext cx="1261375" cy="2789875"/>
            </a:xfrm>
            <a:custGeom>
              <a:rect b="b" l="l" r="r" t="t"/>
              <a:pathLst>
                <a:path extrusionOk="0" h="111595" w="50455">
                  <a:moveTo>
                    <a:pt x="36503" y="1049"/>
                  </a:moveTo>
                  <a:cubicBezTo>
                    <a:pt x="38698" y="2551"/>
                    <a:pt x="40762" y="5103"/>
                    <a:pt x="42486" y="8438"/>
                  </a:cubicBezTo>
                  <a:cubicBezTo>
                    <a:pt x="44450" y="12240"/>
                    <a:pt x="45926" y="16895"/>
                    <a:pt x="46867" y="22277"/>
                  </a:cubicBezTo>
                  <a:cubicBezTo>
                    <a:pt x="47942" y="28425"/>
                    <a:pt x="47111" y="34081"/>
                    <a:pt x="46148" y="40635"/>
                  </a:cubicBezTo>
                  <a:cubicBezTo>
                    <a:pt x="45352" y="46047"/>
                    <a:pt x="44450" y="52178"/>
                    <a:pt x="44450" y="59751"/>
                  </a:cubicBezTo>
                  <a:cubicBezTo>
                    <a:pt x="44450" y="69635"/>
                    <a:pt x="47150" y="85681"/>
                    <a:pt x="49423" y="97460"/>
                  </a:cubicBezTo>
                  <a:cubicBezTo>
                    <a:pt x="48086" y="100386"/>
                    <a:pt x="45182" y="103321"/>
                    <a:pt x="41224" y="105742"/>
                  </a:cubicBezTo>
                  <a:cubicBezTo>
                    <a:pt x="37562" y="107980"/>
                    <a:pt x="33242" y="109639"/>
                    <a:pt x="29367" y="110292"/>
                  </a:cubicBezTo>
                  <a:cubicBezTo>
                    <a:pt x="28247" y="110488"/>
                    <a:pt x="27115" y="110588"/>
                    <a:pt x="25983" y="110593"/>
                  </a:cubicBezTo>
                  <a:cubicBezTo>
                    <a:pt x="20427" y="110567"/>
                    <a:pt x="14797" y="110562"/>
                    <a:pt x="9271" y="110562"/>
                  </a:cubicBezTo>
                  <a:lnTo>
                    <a:pt x="1041" y="110562"/>
                  </a:lnTo>
                  <a:cubicBezTo>
                    <a:pt x="1167" y="108272"/>
                    <a:pt x="1651" y="98966"/>
                    <a:pt x="1651" y="91359"/>
                  </a:cubicBezTo>
                  <a:cubicBezTo>
                    <a:pt x="1651" y="82711"/>
                    <a:pt x="4877" y="49178"/>
                    <a:pt x="7307" y="38170"/>
                  </a:cubicBezTo>
                  <a:cubicBezTo>
                    <a:pt x="8478" y="32871"/>
                    <a:pt x="10573" y="27341"/>
                    <a:pt x="13373" y="22181"/>
                  </a:cubicBezTo>
                  <a:cubicBezTo>
                    <a:pt x="16160" y="17038"/>
                    <a:pt x="19452" y="12610"/>
                    <a:pt x="22896" y="9370"/>
                  </a:cubicBezTo>
                  <a:cubicBezTo>
                    <a:pt x="26501" y="5983"/>
                    <a:pt x="30068" y="3884"/>
                    <a:pt x="32423" y="2717"/>
                  </a:cubicBezTo>
                  <a:cubicBezTo>
                    <a:pt x="34457" y="1711"/>
                    <a:pt x="35968" y="1210"/>
                    <a:pt x="36503" y="1049"/>
                  </a:cubicBezTo>
                  <a:close/>
                  <a:moveTo>
                    <a:pt x="36587" y="1"/>
                  </a:moveTo>
                  <a:cubicBezTo>
                    <a:pt x="36544" y="1"/>
                    <a:pt x="36501" y="6"/>
                    <a:pt x="36460" y="17"/>
                  </a:cubicBezTo>
                  <a:cubicBezTo>
                    <a:pt x="36172" y="95"/>
                    <a:pt x="29310" y="1972"/>
                    <a:pt x="22212" y="8643"/>
                  </a:cubicBezTo>
                  <a:cubicBezTo>
                    <a:pt x="15001" y="15423"/>
                    <a:pt x="8766" y="26927"/>
                    <a:pt x="6332" y="37957"/>
                  </a:cubicBezTo>
                  <a:cubicBezTo>
                    <a:pt x="3893" y="49008"/>
                    <a:pt x="649" y="82677"/>
                    <a:pt x="649" y="91359"/>
                  </a:cubicBezTo>
                  <a:cubicBezTo>
                    <a:pt x="649" y="100033"/>
                    <a:pt x="22" y="110928"/>
                    <a:pt x="18" y="111037"/>
                  </a:cubicBezTo>
                  <a:cubicBezTo>
                    <a:pt x="0" y="111320"/>
                    <a:pt x="227" y="111564"/>
                    <a:pt x="514" y="111564"/>
                  </a:cubicBezTo>
                  <a:lnTo>
                    <a:pt x="4916" y="111564"/>
                  </a:lnTo>
                  <a:cubicBezTo>
                    <a:pt x="6297" y="111564"/>
                    <a:pt x="7687" y="111564"/>
                    <a:pt x="9083" y="111564"/>
                  </a:cubicBezTo>
                  <a:cubicBezTo>
                    <a:pt x="14668" y="111564"/>
                    <a:pt x="20360" y="111566"/>
                    <a:pt x="25979" y="111594"/>
                  </a:cubicBezTo>
                  <a:lnTo>
                    <a:pt x="26048" y="111594"/>
                  </a:lnTo>
                  <a:cubicBezTo>
                    <a:pt x="27215" y="111581"/>
                    <a:pt x="28378" y="111477"/>
                    <a:pt x="29532" y="111276"/>
                  </a:cubicBezTo>
                  <a:cubicBezTo>
                    <a:pt x="37448" y="109940"/>
                    <a:pt x="47416" y="104505"/>
                    <a:pt x="50403" y="97721"/>
                  </a:cubicBezTo>
                  <a:cubicBezTo>
                    <a:pt x="50442" y="97630"/>
                    <a:pt x="50455" y="97525"/>
                    <a:pt x="50433" y="97425"/>
                  </a:cubicBezTo>
                  <a:cubicBezTo>
                    <a:pt x="48160" y="85672"/>
                    <a:pt x="45452" y="69600"/>
                    <a:pt x="45452" y="59751"/>
                  </a:cubicBezTo>
                  <a:cubicBezTo>
                    <a:pt x="45452" y="52248"/>
                    <a:pt x="46349" y="46156"/>
                    <a:pt x="47137" y="40783"/>
                  </a:cubicBezTo>
                  <a:cubicBezTo>
                    <a:pt x="48112" y="34142"/>
                    <a:pt x="48957" y="28412"/>
                    <a:pt x="47851" y="22103"/>
                  </a:cubicBezTo>
                  <a:cubicBezTo>
                    <a:pt x="46893" y="16625"/>
                    <a:pt x="45391" y="11870"/>
                    <a:pt x="43375" y="7981"/>
                  </a:cubicBezTo>
                  <a:cubicBezTo>
                    <a:pt x="41520" y="4393"/>
                    <a:pt x="39268" y="1663"/>
                    <a:pt x="36860" y="82"/>
                  </a:cubicBezTo>
                  <a:cubicBezTo>
                    <a:pt x="36779" y="28"/>
                    <a:pt x="36683" y="1"/>
                    <a:pt x="36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2285125" y="2657125"/>
              <a:ext cx="405750" cy="858500"/>
            </a:xfrm>
            <a:custGeom>
              <a:rect b="b" l="l" r="r" t="t"/>
              <a:pathLst>
                <a:path extrusionOk="0" h="34340" w="16230">
                  <a:moveTo>
                    <a:pt x="0" y="1"/>
                  </a:moveTo>
                  <a:lnTo>
                    <a:pt x="12180" y="22173"/>
                  </a:lnTo>
                  <a:lnTo>
                    <a:pt x="12833" y="34340"/>
                  </a:lnTo>
                  <a:cubicBezTo>
                    <a:pt x="12833" y="34340"/>
                    <a:pt x="16229" y="25661"/>
                    <a:pt x="14718" y="20000"/>
                  </a:cubicBezTo>
                  <a:cubicBezTo>
                    <a:pt x="13212" y="14340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2268900" y="2644525"/>
              <a:ext cx="412400" cy="883625"/>
            </a:xfrm>
            <a:custGeom>
              <a:rect b="b" l="l" r="r" t="t"/>
              <a:pathLst>
                <a:path extrusionOk="0" h="35345" w="16496">
                  <a:moveTo>
                    <a:pt x="3223" y="4149"/>
                  </a:moveTo>
                  <a:lnTo>
                    <a:pt x="3223" y="4149"/>
                  </a:lnTo>
                  <a:cubicBezTo>
                    <a:pt x="4346" y="5443"/>
                    <a:pt x="5688" y="7019"/>
                    <a:pt x="7055" y="8700"/>
                  </a:cubicBezTo>
                  <a:cubicBezTo>
                    <a:pt x="11575" y="14260"/>
                    <a:pt x="14283" y="18388"/>
                    <a:pt x="14884" y="20635"/>
                  </a:cubicBezTo>
                  <a:cubicBezTo>
                    <a:pt x="15846" y="24254"/>
                    <a:pt x="14714" y="29235"/>
                    <a:pt x="13839" y="32183"/>
                  </a:cubicBezTo>
                  <a:lnTo>
                    <a:pt x="13330" y="22651"/>
                  </a:lnTo>
                  <a:cubicBezTo>
                    <a:pt x="13325" y="22577"/>
                    <a:pt x="13303" y="22503"/>
                    <a:pt x="13269" y="22438"/>
                  </a:cubicBezTo>
                  <a:lnTo>
                    <a:pt x="3223" y="4149"/>
                  </a:lnTo>
                  <a:close/>
                  <a:moveTo>
                    <a:pt x="653" y="0"/>
                  </a:moveTo>
                  <a:cubicBezTo>
                    <a:pt x="314" y="0"/>
                    <a:pt x="0" y="367"/>
                    <a:pt x="210" y="749"/>
                  </a:cubicBezTo>
                  <a:lnTo>
                    <a:pt x="12337" y="22817"/>
                  </a:lnTo>
                  <a:lnTo>
                    <a:pt x="12981" y="34870"/>
                  </a:lnTo>
                  <a:cubicBezTo>
                    <a:pt x="12994" y="35105"/>
                    <a:pt x="13168" y="35301"/>
                    <a:pt x="13399" y="35336"/>
                  </a:cubicBezTo>
                  <a:cubicBezTo>
                    <a:pt x="13425" y="35340"/>
                    <a:pt x="13456" y="35344"/>
                    <a:pt x="13482" y="35344"/>
                  </a:cubicBezTo>
                  <a:cubicBezTo>
                    <a:pt x="13687" y="35344"/>
                    <a:pt x="13870" y="35218"/>
                    <a:pt x="13944" y="35026"/>
                  </a:cubicBezTo>
                  <a:cubicBezTo>
                    <a:pt x="14566" y="33354"/>
                    <a:pt x="15080" y="31647"/>
                    <a:pt x="15476" y="29910"/>
                  </a:cubicBezTo>
                  <a:cubicBezTo>
                    <a:pt x="16369" y="26008"/>
                    <a:pt x="16495" y="22804"/>
                    <a:pt x="15846" y="20374"/>
                  </a:cubicBezTo>
                  <a:cubicBezTo>
                    <a:pt x="14322" y="14661"/>
                    <a:pt x="1560" y="757"/>
                    <a:pt x="1015" y="169"/>
                  </a:cubicBezTo>
                  <a:cubicBezTo>
                    <a:pt x="908" y="51"/>
                    <a:pt x="779" y="0"/>
                    <a:pt x="6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2521025" y="3477825"/>
              <a:ext cx="160375" cy="1584800"/>
            </a:xfrm>
            <a:custGeom>
              <a:rect b="b" l="l" r="r" t="t"/>
              <a:pathLst>
                <a:path extrusionOk="0" h="63392" w="6415">
                  <a:moveTo>
                    <a:pt x="4150" y="1"/>
                  </a:moveTo>
                  <a:lnTo>
                    <a:pt x="3393" y="1512"/>
                  </a:lnTo>
                  <a:lnTo>
                    <a:pt x="1" y="52828"/>
                  </a:lnTo>
                  <a:lnTo>
                    <a:pt x="3771" y="63392"/>
                  </a:lnTo>
                  <a:lnTo>
                    <a:pt x="6415" y="42264"/>
                  </a:lnTo>
                  <a:lnTo>
                    <a:pt x="41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2508400" y="3465375"/>
              <a:ext cx="185625" cy="1609775"/>
            </a:xfrm>
            <a:custGeom>
              <a:rect b="b" l="l" r="r" t="t"/>
              <a:pathLst>
                <a:path extrusionOk="0" h="64391" w="7425">
                  <a:moveTo>
                    <a:pt x="4311" y="3399"/>
                  </a:moveTo>
                  <a:lnTo>
                    <a:pt x="6419" y="42745"/>
                  </a:lnTo>
                  <a:lnTo>
                    <a:pt x="4046" y="61748"/>
                  </a:lnTo>
                  <a:lnTo>
                    <a:pt x="1015" y="53257"/>
                  </a:lnTo>
                  <a:lnTo>
                    <a:pt x="4311" y="3399"/>
                  </a:lnTo>
                  <a:close/>
                  <a:moveTo>
                    <a:pt x="4653" y="1"/>
                  </a:moveTo>
                  <a:cubicBezTo>
                    <a:pt x="4481" y="1"/>
                    <a:pt x="4307" y="87"/>
                    <a:pt x="4211" y="276"/>
                  </a:cubicBezTo>
                  <a:lnTo>
                    <a:pt x="3458" y="1783"/>
                  </a:lnTo>
                  <a:cubicBezTo>
                    <a:pt x="3423" y="1844"/>
                    <a:pt x="3406" y="1909"/>
                    <a:pt x="3401" y="1975"/>
                  </a:cubicBezTo>
                  <a:lnTo>
                    <a:pt x="5" y="53296"/>
                  </a:lnTo>
                  <a:cubicBezTo>
                    <a:pt x="0" y="53361"/>
                    <a:pt x="9" y="53431"/>
                    <a:pt x="35" y="53496"/>
                  </a:cubicBezTo>
                  <a:lnTo>
                    <a:pt x="3806" y="64060"/>
                  </a:lnTo>
                  <a:cubicBezTo>
                    <a:pt x="3880" y="64260"/>
                    <a:pt x="4067" y="64391"/>
                    <a:pt x="4281" y="64391"/>
                  </a:cubicBezTo>
                  <a:lnTo>
                    <a:pt x="4333" y="64391"/>
                  </a:lnTo>
                  <a:cubicBezTo>
                    <a:pt x="4564" y="64365"/>
                    <a:pt x="4747" y="64182"/>
                    <a:pt x="4777" y="63955"/>
                  </a:cubicBezTo>
                  <a:lnTo>
                    <a:pt x="7416" y="42823"/>
                  </a:lnTo>
                  <a:cubicBezTo>
                    <a:pt x="7420" y="42793"/>
                    <a:pt x="7425" y="42762"/>
                    <a:pt x="7420" y="42732"/>
                  </a:cubicBezTo>
                  <a:lnTo>
                    <a:pt x="5156" y="472"/>
                  </a:lnTo>
                  <a:cubicBezTo>
                    <a:pt x="5141" y="174"/>
                    <a:pt x="4898" y="1"/>
                    <a:pt x="4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2256500" y="1393725"/>
              <a:ext cx="1194225" cy="1569650"/>
            </a:xfrm>
            <a:custGeom>
              <a:rect b="b" l="l" r="r" t="t"/>
              <a:pathLst>
                <a:path extrusionOk="0" h="62786" w="47769">
                  <a:moveTo>
                    <a:pt x="34435" y="1"/>
                  </a:moveTo>
                  <a:cubicBezTo>
                    <a:pt x="33276" y="1"/>
                    <a:pt x="32090" y="92"/>
                    <a:pt x="30904" y="278"/>
                  </a:cubicBezTo>
                  <a:cubicBezTo>
                    <a:pt x="23671" y="1410"/>
                    <a:pt x="21829" y="4106"/>
                    <a:pt x="21829" y="4106"/>
                  </a:cubicBezTo>
                  <a:cubicBezTo>
                    <a:pt x="21829" y="4106"/>
                    <a:pt x="21797" y="4105"/>
                    <a:pt x="21735" y="4105"/>
                  </a:cubicBezTo>
                  <a:cubicBezTo>
                    <a:pt x="20694" y="4105"/>
                    <a:pt x="11295" y="4233"/>
                    <a:pt x="5813" y="8782"/>
                  </a:cubicBezTo>
                  <a:cubicBezTo>
                    <a:pt x="0" y="13603"/>
                    <a:pt x="3545" y="21258"/>
                    <a:pt x="5387" y="23949"/>
                  </a:cubicBezTo>
                  <a:cubicBezTo>
                    <a:pt x="7229" y="26640"/>
                    <a:pt x="10634" y="29762"/>
                    <a:pt x="10634" y="29762"/>
                  </a:cubicBezTo>
                  <a:cubicBezTo>
                    <a:pt x="10634" y="29762"/>
                    <a:pt x="11056" y="35292"/>
                    <a:pt x="11483" y="37983"/>
                  </a:cubicBezTo>
                  <a:cubicBezTo>
                    <a:pt x="11910" y="40670"/>
                    <a:pt x="5247" y="48185"/>
                    <a:pt x="5247" y="48185"/>
                  </a:cubicBezTo>
                  <a:lnTo>
                    <a:pt x="14884" y="62786"/>
                  </a:lnTo>
                  <a:lnTo>
                    <a:pt x="25800" y="54282"/>
                  </a:lnTo>
                  <a:cubicBezTo>
                    <a:pt x="25800" y="54282"/>
                    <a:pt x="41250" y="53149"/>
                    <a:pt x="42665" y="51874"/>
                  </a:cubicBezTo>
                  <a:cubicBezTo>
                    <a:pt x="44084" y="50598"/>
                    <a:pt x="44080" y="36563"/>
                    <a:pt x="44080" y="36563"/>
                  </a:cubicBezTo>
                  <a:lnTo>
                    <a:pt x="47768" y="34438"/>
                  </a:lnTo>
                  <a:cubicBezTo>
                    <a:pt x="47768" y="34438"/>
                    <a:pt x="44367" y="19694"/>
                    <a:pt x="43514" y="16437"/>
                  </a:cubicBezTo>
                  <a:lnTo>
                    <a:pt x="42665" y="13176"/>
                  </a:lnTo>
                  <a:cubicBezTo>
                    <a:pt x="42665" y="13176"/>
                    <a:pt x="47625" y="11473"/>
                    <a:pt x="46492" y="6514"/>
                  </a:cubicBezTo>
                  <a:cubicBezTo>
                    <a:pt x="45546" y="2364"/>
                    <a:pt x="40340" y="1"/>
                    <a:pt x="344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2256500" y="1393750"/>
              <a:ext cx="1158950" cy="1569625"/>
            </a:xfrm>
            <a:custGeom>
              <a:rect b="b" l="l" r="r" t="t"/>
              <a:pathLst>
                <a:path extrusionOk="0" h="62785" w="46358">
                  <a:moveTo>
                    <a:pt x="34425" y="0"/>
                  </a:moveTo>
                  <a:cubicBezTo>
                    <a:pt x="33270" y="0"/>
                    <a:pt x="32087" y="91"/>
                    <a:pt x="30904" y="277"/>
                  </a:cubicBezTo>
                  <a:cubicBezTo>
                    <a:pt x="23671" y="1409"/>
                    <a:pt x="21829" y="4105"/>
                    <a:pt x="21829" y="4105"/>
                  </a:cubicBezTo>
                  <a:cubicBezTo>
                    <a:pt x="21829" y="4105"/>
                    <a:pt x="21797" y="4104"/>
                    <a:pt x="21735" y="4104"/>
                  </a:cubicBezTo>
                  <a:cubicBezTo>
                    <a:pt x="20694" y="4104"/>
                    <a:pt x="11295" y="4232"/>
                    <a:pt x="5813" y="8781"/>
                  </a:cubicBezTo>
                  <a:cubicBezTo>
                    <a:pt x="0" y="13602"/>
                    <a:pt x="3545" y="21257"/>
                    <a:pt x="5387" y="23948"/>
                  </a:cubicBezTo>
                  <a:cubicBezTo>
                    <a:pt x="7229" y="26639"/>
                    <a:pt x="10634" y="29761"/>
                    <a:pt x="10634" y="29761"/>
                  </a:cubicBezTo>
                  <a:cubicBezTo>
                    <a:pt x="10634" y="29761"/>
                    <a:pt x="11056" y="35291"/>
                    <a:pt x="11483" y="37982"/>
                  </a:cubicBezTo>
                  <a:cubicBezTo>
                    <a:pt x="11910" y="40669"/>
                    <a:pt x="5247" y="48184"/>
                    <a:pt x="5247" y="48184"/>
                  </a:cubicBezTo>
                  <a:lnTo>
                    <a:pt x="14884" y="62785"/>
                  </a:lnTo>
                  <a:lnTo>
                    <a:pt x="25800" y="54281"/>
                  </a:lnTo>
                  <a:cubicBezTo>
                    <a:pt x="25800" y="54281"/>
                    <a:pt x="37605" y="53414"/>
                    <a:pt x="41524" y="52343"/>
                  </a:cubicBezTo>
                  <a:lnTo>
                    <a:pt x="42665" y="51873"/>
                  </a:lnTo>
                  <a:lnTo>
                    <a:pt x="42665" y="51873"/>
                  </a:lnTo>
                  <a:cubicBezTo>
                    <a:pt x="42665" y="51873"/>
                    <a:pt x="40734" y="52057"/>
                    <a:pt x="38234" y="52057"/>
                  </a:cubicBezTo>
                  <a:cubicBezTo>
                    <a:pt x="34479" y="52057"/>
                    <a:pt x="29442" y="51641"/>
                    <a:pt x="27738" y="49560"/>
                  </a:cubicBezTo>
                  <a:cubicBezTo>
                    <a:pt x="24903" y="46090"/>
                    <a:pt x="27738" y="32857"/>
                    <a:pt x="29946" y="26238"/>
                  </a:cubicBezTo>
                  <a:cubicBezTo>
                    <a:pt x="32149" y="19619"/>
                    <a:pt x="26793" y="16785"/>
                    <a:pt x="26793" y="16785"/>
                  </a:cubicBezTo>
                  <a:lnTo>
                    <a:pt x="42887" y="14011"/>
                  </a:lnTo>
                  <a:cubicBezTo>
                    <a:pt x="42669" y="13179"/>
                    <a:pt x="42669" y="13175"/>
                    <a:pt x="42669" y="13175"/>
                  </a:cubicBezTo>
                  <a:cubicBezTo>
                    <a:pt x="42669" y="13175"/>
                    <a:pt x="44306" y="12605"/>
                    <a:pt x="45487" y="11181"/>
                  </a:cubicBezTo>
                  <a:lnTo>
                    <a:pt x="46357" y="6064"/>
                  </a:lnTo>
                  <a:cubicBezTo>
                    <a:pt x="45145" y="2199"/>
                    <a:pt x="40113" y="0"/>
                    <a:pt x="3442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3155575" y="1853000"/>
              <a:ext cx="164075" cy="121700"/>
            </a:xfrm>
            <a:custGeom>
              <a:rect b="b" l="l" r="r" t="t"/>
              <a:pathLst>
                <a:path extrusionOk="0" h="4868" w="6563">
                  <a:moveTo>
                    <a:pt x="3130" y="1"/>
                  </a:moveTo>
                  <a:cubicBezTo>
                    <a:pt x="2776" y="1"/>
                    <a:pt x="2406" y="57"/>
                    <a:pt x="2025" y="191"/>
                  </a:cubicBezTo>
                  <a:cubicBezTo>
                    <a:pt x="192" y="836"/>
                    <a:pt x="0" y="3209"/>
                    <a:pt x="13" y="4306"/>
                  </a:cubicBezTo>
                  <a:cubicBezTo>
                    <a:pt x="18" y="4650"/>
                    <a:pt x="40" y="4868"/>
                    <a:pt x="40" y="4868"/>
                  </a:cubicBezTo>
                  <a:cubicBezTo>
                    <a:pt x="40" y="4868"/>
                    <a:pt x="1603" y="3022"/>
                    <a:pt x="3584" y="2743"/>
                  </a:cubicBezTo>
                  <a:cubicBezTo>
                    <a:pt x="3765" y="2717"/>
                    <a:pt x="3937" y="2706"/>
                    <a:pt x="4101" y="2706"/>
                  </a:cubicBezTo>
                  <a:cubicBezTo>
                    <a:pt x="5742" y="2706"/>
                    <a:pt x="6563" y="3875"/>
                    <a:pt x="6563" y="3875"/>
                  </a:cubicBezTo>
                  <a:lnTo>
                    <a:pt x="6423" y="1607"/>
                  </a:lnTo>
                  <a:cubicBezTo>
                    <a:pt x="6423" y="1607"/>
                    <a:pt x="5015" y="1"/>
                    <a:pt x="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3224050" y="2035000"/>
              <a:ext cx="35400" cy="106275"/>
            </a:xfrm>
            <a:custGeom>
              <a:rect b="b" l="l" r="r" t="t"/>
              <a:pathLst>
                <a:path extrusionOk="0" h="4251" w="1416">
                  <a:moveTo>
                    <a:pt x="706" y="0"/>
                  </a:moveTo>
                  <a:cubicBezTo>
                    <a:pt x="318" y="0"/>
                    <a:pt x="0" y="950"/>
                    <a:pt x="0" y="2125"/>
                  </a:cubicBezTo>
                  <a:cubicBezTo>
                    <a:pt x="0" y="3301"/>
                    <a:pt x="318" y="4250"/>
                    <a:pt x="706" y="4250"/>
                  </a:cubicBezTo>
                  <a:cubicBezTo>
                    <a:pt x="1098" y="4250"/>
                    <a:pt x="1416" y="3297"/>
                    <a:pt x="1416" y="2125"/>
                  </a:cubicBezTo>
                  <a:cubicBezTo>
                    <a:pt x="1416" y="950"/>
                    <a:pt x="1098" y="0"/>
                    <a:pt x="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3076425" y="2394050"/>
              <a:ext cx="96700" cy="86300"/>
            </a:xfrm>
            <a:custGeom>
              <a:rect b="b" l="l" r="r" t="t"/>
              <a:pathLst>
                <a:path extrusionOk="0" h="3452" w="3868">
                  <a:moveTo>
                    <a:pt x="2688" y="0"/>
                  </a:moveTo>
                  <a:cubicBezTo>
                    <a:pt x="2170" y="0"/>
                    <a:pt x="1533" y="302"/>
                    <a:pt x="1011" y="844"/>
                  </a:cubicBezTo>
                  <a:cubicBezTo>
                    <a:pt x="227" y="1663"/>
                    <a:pt x="1" y="2721"/>
                    <a:pt x="506" y="3208"/>
                  </a:cubicBezTo>
                  <a:cubicBezTo>
                    <a:pt x="678" y="3373"/>
                    <a:pt x="912" y="3451"/>
                    <a:pt x="1176" y="3451"/>
                  </a:cubicBezTo>
                  <a:cubicBezTo>
                    <a:pt x="1695" y="3451"/>
                    <a:pt x="2331" y="3151"/>
                    <a:pt x="2853" y="2612"/>
                  </a:cubicBezTo>
                  <a:cubicBezTo>
                    <a:pt x="3637" y="1793"/>
                    <a:pt x="3867" y="731"/>
                    <a:pt x="3358" y="243"/>
                  </a:cubicBezTo>
                  <a:cubicBezTo>
                    <a:pt x="3186" y="78"/>
                    <a:pt x="2953" y="0"/>
                    <a:pt x="26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2300150" y="1381175"/>
              <a:ext cx="1163950" cy="1594725"/>
            </a:xfrm>
            <a:custGeom>
              <a:rect b="b" l="l" r="r" t="t"/>
              <a:pathLst>
                <a:path extrusionOk="0" h="63789" w="46558">
                  <a:moveTo>
                    <a:pt x="32707" y="997"/>
                  </a:moveTo>
                  <a:cubicBezTo>
                    <a:pt x="34993" y="997"/>
                    <a:pt x="37174" y="1363"/>
                    <a:pt x="39060" y="2078"/>
                  </a:cubicBezTo>
                  <a:cubicBezTo>
                    <a:pt x="41916" y="3162"/>
                    <a:pt x="43762" y="4956"/>
                    <a:pt x="44259" y="7129"/>
                  </a:cubicBezTo>
                  <a:cubicBezTo>
                    <a:pt x="45278" y="11579"/>
                    <a:pt x="40945" y="13142"/>
                    <a:pt x="40758" y="13203"/>
                  </a:cubicBezTo>
                  <a:cubicBezTo>
                    <a:pt x="40510" y="13290"/>
                    <a:pt x="40370" y="13552"/>
                    <a:pt x="40436" y="13804"/>
                  </a:cubicBezTo>
                  <a:lnTo>
                    <a:pt x="41289" y="17066"/>
                  </a:lnTo>
                  <a:cubicBezTo>
                    <a:pt x="42051" y="19996"/>
                    <a:pt x="44925" y="32406"/>
                    <a:pt x="45452" y="34692"/>
                  </a:cubicBezTo>
                  <a:lnTo>
                    <a:pt x="42086" y="36634"/>
                  </a:lnTo>
                  <a:cubicBezTo>
                    <a:pt x="41933" y="36721"/>
                    <a:pt x="41838" y="36887"/>
                    <a:pt x="41838" y="37070"/>
                  </a:cubicBezTo>
                  <a:cubicBezTo>
                    <a:pt x="41838" y="37100"/>
                    <a:pt x="41838" y="40606"/>
                    <a:pt x="41663" y="44220"/>
                  </a:cubicBezTo>
                  <a:cubicBezTo>
                    <a:pt x="41337" y="51000"/>
                    <a:pt x="40710" y="51897"/>
                    <a:pt x="40588" y="52005"/>
                  </a:cubicBezTo>
                  <a:cubicBezTo>
                    <a:pt x="40409" y="52167"/>
                    <a:pt x="39251" y="52754"/>
                    <a:pt x="31905" y="53560"/>
                  </a:cubicBezTo>
                  <a:cubicBezTo>
                    <a:pt x="27921" y="53995"/>
                    <a:pt x="24059" y="54283"/>
                    <a:pt x="24019" y="54287"/>
                  </a:cubicBezTo>
                  <a:cubicBezTo>
                    <a:pt x="23919" y="54291"/>
                    <a:pt x="23823" y="54331"/>
                    <a:pt x="23745" y="54392"/>
                  </a:cubicBezTo>
                  <a:lnTo>
                    <a:pt x="13260" y="62565"/>
                  </a:lnTo>
                  <a:lnTo>
                    <a:pt x="4128" y="48731"/>
                  </a:lnTo>
                  <a:cubicBezTo>
                    <a:pt x="5478" y="47181"/>
                    <a:pt x="10647" y="41032"/>
                    <a:pt x="10233" y="38407"/>
                  </a:cubicBezTo>
                  <a:cubicBezTo>
                    <a:pt x="9815" y="35763"/>
                    <a:pt x="9393" y="30277"/>
                    <a:pt x="9389" y="30225"/>
                  </a:cubicBezTo>
                  <a:cubicBezTo>
                    <a:pt x="9375" y="30098"/>
                    <a:pt x="9319" y="29976"/>
                    <a:pt x="9223" y="29894"/>
                  </a:cubicBezTo>
                  <a:cubicBezTo>
                    <a:pt x="9188" y="29863"/>
                    <a:pt x="5844" y="26785"/>
                    <a:pt x="4054" y="24168"/>
                  </a:cubicBezTo>
                  <a:cubicBezTo>
                    <a:pt x="3040" y="22687"/>
                    <a:pt x="1834" y="20183"/>
                    <a:pt x="1481" y="17597"/>
                  </a:cubicBezTo>
                  <a:cubicBezTo>
                    <a:pt x="1028" y="14309"/>
                    <a:pt x="2008" y="11640"/>
                    <a:pt x="4385" y="9668"/>
                  </a:cubicBezTo>
                  <a:cubicBezTo>
                    <a:pt x="9802" y="5177"/>
                    <a:pt x="19330" y="5104"/>
                    <a:pt x="20038" y="5104"/>
                  </a:cubicBezTo>
                  <a:cubicBezTo>
                    <a:pt x="20062" y="5104"/>
                    <a:pt x="20075" y="5104"/>
                    <a:pt x="20079" y="5104"/>
                  </a:cubicBezTo>
                  <a:cubicBezTo>
                    <a:pt x="20083" y="5104"/>
                    <a:pt x="20087" y="5104"/>
                    <a:pt x="20091" y="5104"/>
                  </a:cubicBezTo>
                  <a:cubicBezTo>
                    <a:pt x="20252" y="5104"/>
                    <a:pt x="20399" y="5022"/>
                    <a:pt x="20492" y="4891"/>
                  </a:cubicBezTo>
                  <a:cubicBezTo>
                    <a:pt x="20514" y="4865"/>
                    <a:pt x="22369" y="2348"/>
                    <a:pt x="29232" y="1272"/>
                  </a:cubicBezTo>
                  <a:cubicBezTo>
                    <a:pt x="30401" y="1088"/>
                    <a:pt x="31567" y="997"/>
                    <a:pt x="32707" y="997"/>
                  </a:cubicBezTo>
                  <a:close/>
                  <a:moveTo>
                    <a:pt x="32694" y="0"/>
                  </a:moveTo>
                  <a:cubicBezTo>
                    <a:pt x="31506" y="0"/>
                    <a:pt x="30293" y="94"/>
                    <a:pt x="29079" y="284"/>
                  </a:cubicBezTo>
                  <a:cubicBezTo>
                    <a:pt x="22826" y="1268"/>
                    <a:pt x="20466" y="3410"/>
                    <a:pt x="19848" y="4107"/>
                  </a:cubicBezTo>
                  <a:cubicBezTo>
                    <a:pt x="17945" y="4137"/>
                    <a:pt x="16046" y="4316"/>
                    <a:pt x="14174" y="4643"/>
                  </a:cubicBezTo>
                  <a:cubicBezTo>
                    <a:pt x="11122" y="5169"/>
                    <a:pt x="6837" y="6341"/>
                    <a:pt x="3750" y="8897"/>
                  </a:cubicBezTo>
                  <a:cubicBezTo>
                    <a:pt x="1128" y="11074"/>
                    <a:pt x="0" y="14126"/>
                    <a:pt x="492" y="17732"/>
                  </a:cubicBezTo>
                  <a:cubicBezTo>
                    <a:pt x="871" y="20488"/>
                    <a:pt x="2156" y="23157"/>
                    <a:pt x="3231" y="24729"/>
                  </a:cubicBezTo>
                  <a:cubicBezTo>
                    <a:pt x="4890" y="27155"/>
                    <a:pt x="7725" y="29859"/>
                    <a:pt x="8404" y="30495"/>
                  </a:cubicBezTo>
                  <a:cubicBezTo>
                    <a:pt x="8483" y="31514"/>
                    <a:pt x="8862" y="36134"/>
                    <a:pt x="9245" y="38559"/>
                  </a:cubicBezTo>
                  <a:cubicBezTo>
                    <a:pt x="9528" y="40353"/>
                    <a:pt x="5644" y="45522"/>
                    <a:pt x="3127" y="48356"/>
                  </a:cubicBezTo>
                  <a:cubicBezTo>
                    <a:pt x="2974" y="48526"/>
                    <a:pt x="2957" y="48774"/>
                    <a:pt x="3083" y="48966"/>
                  </a:cubicBezTo>
                  <a:lnTo>
                    <a:pt x="12720" y="63566"/>
                  </a:lnTo>
                  <a:cubicBezTo>
                    <a:pt x="12815" y="63706"/>
                    <a:pt x="12972" y="63788"/>
                    <a:pt x="13138" y="63788"/>
                  </a:cubicBezTo>
                  <a:cubicBezTo>
                    <a:pt x="13251" y="63788"/>
                    <a:pt x="13360" y="63754"/>
                    <a:pt x="13447" y="63684"/>
                  </a:cubicBezTo>
                  <a:lnTo>
                    <a:pt x="24237" y="55271"/>
                  </a:lnTo>
                  <a:cubicBezTo>
                    <a:pt x="24995" y="55215"/>
                    <a:pt x="28452" y="54945"/>
                    <a:pt x="32005" y="54557"/>
                  </a:cubicBezTo>
                  <a:cubicBezTo>
                    <a:pt x="40248" y="53651"/>
                    <a:pt x="40975" y="52994"/>
                    <a:pt x="41254" y="52750"/>
                  </a:cubicBezTo>
                  <a:cubicBezTo>
                    <a:pt x="41563" y="52467"/>
                    <a:pt x="42295" y="51809"/>
                    <a:pt x="42656" y="44268"/>
                  </a:cubicBezTo>
                  <a:cubicBezTo>
                    <a:pt x="42804" y="41233"/>
                    <a:pt x="42830" y="38272"/>
                    <a:pt x="42835" y="37357"/>
                  </a:cubicBezTo>
                  <a:lnTo>
                    <a:pt x="46270" y="35372"/>
                  </a:lnTo>
                  <a:cubicBezTo>
                    <a:pt x="46462" y="35263"/>
                    <a:pt x="46558" y="35041"/>
                    <a:pt x="46510" y="34827"/>
                  </a:cubicBezTo>
                  <a:cubicBezTo>
                    <a:pt x="46475" y="34679"/>
                    <a:pt x="43096" y="20040"/>
                    <a:pt x="42256" y="16813"/>
                  </a:cubicBezTo>
                  <a:lnTo>
                    <a:pt x="41511" y="13974"/>
                  </a:lnTo>
                  <a:cubicBezTo>
                    <a:pt x="42282" y="13621"/>
                    <a:pt x="42987" y="13147"/>
                    <a:pt x="43601" y="12568"/>
                  </a:cubicBezTo>
                  <a:cubicBezTo>
                    <a:pt x="44703" y="11527"/>
                    <a:pt x="45874" y="9698"/>
                    <a:pt x="45234" y="6902"/>
                  </a:cubicBezTo>
                  <a:cubicBezTo>
                    <a:pt x="44664" y="4394"/>
                    <a:pt x="42595" y="2348"/>
                    <a:pt x="39417" y="1146"/>
                  </a:cubicBezTo>
                  <a:cubicBezTo>
                    <a:pt x="37415" y="387"/>
                    <a:pt x="35107" y="0"/>
                    <a:pt x="3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2256500" y="1393725"/>
              <a:ext cx="1190725" cy="917700"/>
            </a:xfrm>
            <a:custGeom>
              <a:rect b="b" l="l" r="r" t="t"/>
              <a:pathLst>
                <a:path extrusionOk="0" h="36708" w="47629">
                  <a:moveTo>
                    <a:pt x="34431" y="1"/>
                  </a:moveTo>
                  <a:cubicBezTo>
                    <a:pt x="33273" y="1"/>
                    <a:pt x="32088" y="92"/>
                    <a:pt x="30904" y="278"/>
                  </a:cubicBezTo>
                  <a:cubicBezTo>
                    <a:pt x="23671" y="1410"/>
                    <a:pt x="21829" y="4106"/>
                    <a:pt x="21829" y="4106"/>
                  </a:cubicBezTo>
                  <a:cubicBezTo>
                    <a:pt x="21829" y="4106"/>
                    <a:pt x="21797" y="4105"/>
                    <a:pt x="21735" y="4105"/>
                  </a:cubicBezTo>
                  <a:cubicBezTo>
                    <a:pt x="20694" y="4105"/>
                    <a:pt x="11295" y="4233"/>
                    <a:pt x="5813" y="8782"/>
                  </a:cubicBezTo>
                  <a:cubicBezTo>
                    <a:pt x="0" y="13603"/>
                    <a:pt x="3545" y="21258"/>
                    <a:pt x="5387" y="23949"/>
                  </a:cubicBezTo>
                  <a:cubicBezTo>
                    <a:pt x="7229" y="26640"/>
                    <a:pt x="10634" y="29762"/>
                    <a:pt x="10634" y="29762"/>
                  </a:cubicBezTo>
                  <a:cubicBezTo>
                    <a:pt x="10634" y="29762"/>
                    <a:pt x="10865" y="32797"/>
                    <a:pt x="11161" y="35462"/>
                  </a:cubicBezTo>
                  <a:lnTo>
                    <a:pt x="15593" y="36707"/>
                  </a:lnTo>
                  <a:lnTo>
                    <a:pt x="20414" y="34155"/>
                  </a:lnTo>
                  <a:lnTo>
                    <a:pt x="25234" y="33023"/>
                  </a:lnTo>
                  <a:cubicBezTo>
                    <a:pt x="25234" y="33023"/>
                    <a:pt x="21690" y="30328"/>
                    <a:pt x="23675" y="27776"/>
                  </a:cubicBezTo>
                  <a:cubicBezTo>
                    <a:pt x="25661" y="25225"/>
                    <a:pt x="29345" y="24375"/>
                    <a:pt x="29484" y="22390"/>
                  </a:cubicBezTo>
                  <a:cubicBezTo>
                    <a:pt x="29628" y="20404"/>
                    <a:pt x="21690" y="17570"/>
                    <a:pt x="24241" y="15871"/>
                  </a:cubicBezTo>
                  <a:cubicBezTo>
                    <a:pt x="26793" y="14169"/>
                    <a:pt x="42669" y="13176"/>
                    <a:pt x="42669" y="13176"/>
                  </a:cubicBezTo>
                  <a:cubicBezTo>
                    <a:pt x="42669" y="13176"/>
                    <a:pt x="47629" y="11473"/>
                    <a:pt x="46492" y="6514"/>
                  </a:cubicBezTo>
                  <a:cubicBezTo>
                    <a:pt x="45546" y="2367"/>
                    <a:pt x="40338" y="1"/>
                    <a:pt x="34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2300150" y="1381175"/>
              <a:ext cx="1146875" cy="942750"/>
            </a:xfrm>
            <a:custGeom>
              <a:rect b="b" l="l" r="r" t="t"/>
              <a:pathLst>
                <a:path extrusionOk="0" h="37710" w="45875">
                  <a:moveTo>
                    <a:pt x="32713" y="1002"/>
                  </a:moveTo>
                  <a:cubicBezTo>
                    <a:pt x="34998" y="1002"/>
                    <a:pt x="37178" y="1367"/>
                    <a:pt x="39064" y="2082"/>
                  </a:cubicBezTo>
                  <a:cubicBezTo>
                    <a:pt x="41920" y="3162"/>
                    <a:pt x="43767" y="4956"/>
                    <a:pt x="44267" y="7129"/>
                  </a:cubicBezTo>
                  <a:cubicBezTo>
                    <a:pt x="45230" y="11357"/>
                    <a:pt x="41372" y="12977"/>
                    <a:pt x="40823" y="13186"/>
                  </a:cubicBezTo>
                  <a:cubicBezTo>
                    <a:pt x="40261" y="13221"/>
                    <a:pt x="36551" y="13469"/>
                    <a:pt x="32615" y="13891"/>
                  </a:cubicBezTo>
                  <a:cubicBezTo>
                    <a:pt x="30464" y="14122"/>
                    <a:pt x="23915" y="14828"/>
                    <a:pt x="22221" y="15960"/>
                  </a:cubicBezTo>
                  <a:cubicBezTo>
                    <a:pt x="21624" y="16356"/>
                    <a:pt x="21494" y="16813"/>
                    <a:pt x="21489" y="17131"/>
                  </a:cubicBezTo>
                  <a:cubicBezTo>
                    <a:pt x="21481" y="18237"/>
                    <a:pt x="22913" y="19230"/>
                    <a:pt x="24568" y="20384"/>
                  </a:cubicBezTo>
                  <a:cubicBezTo>
                    <a:pt x="25652" y="21137"/>
                    <a:pt x="27285" y="22278"/>
                    <a:pt x="27242" y="22857"/>
                  </a:cubicBezTo>
                  <a:cubicBezTo>
                    <a:pt x="27185" y="23702"/>
                    <a:pt x="26118" y="24394"/>
                    <a:pt x="24890" y="25195"/>
                  </a:cubicBezTo>
                  <a:cubicBezTo>
                    <a:pt x="23758" y="25927"/>
                    <a:pt x="22478" y="26759"/>
                    <a:pt x="21537" y="27969"/>
                  </a:cubicBezTo>
                  <a:cubicBezTo>
                    <a:pt x="20971" y="28696"/>
                    <a:pt x="20740" y="29502"/>
                    <a:pt x="20854" y="30360"/>
                  </a:cubicBezTo>
                  <a:cubicBezTo>
                    <a:pt x="21010" y="31566"/>
                    <a:pt x="21825" y="32611"/>
                    <a:pt x="22452" y="33255"/>
                  </a:cubicBezTo>
                  <a:lnTo>
                    <a:pt x="18555" y="34170"/>
                  </a:lnTo>
                  <a:cubicBezTo>
                    <a:pt x="18515" y="34178"/>
                    <a:pt x="18472" y="34196"/>
                    <a:pt x="18437" y="34213"/>
                  </a:cubicBezTo>
                  <a:lnTo>
                    <a:pt x="13795" y="36674"/>
                  </a:lnTo>
                  <a:lnTo>
                    <a:pt x="9876" y="35572"/>
                  </a:lnTo>
                  <a:cubicBezTo>
                    <a:pt x="9602" y="33029"/>
                    <a:pt x="9389" y="30255"/>
                    <a:pt x="9393" y="30225"/>
                  </a:cubicBezTo>
                  <a:cubicBezTo>
                    <a:pt x="9384" y="30098"/>
                    <a:pt x="9323" y="29981"/>
                    <a:pt x="9232" y="29894"/>
                  </a:cubicBezTo>
                  <a:cubicBezTo>
                    <a:pt x="9197" y="29863"/>
                    <a:pt x="5848" y="26785"/>
                    <a:pt x="4059" y="24172"/>
                  </a:cubicBezTo>
                  <a:cubicBezTo>
                    <a:pt x="3044" y="22687"/>
                    <a:pt x="1838" y="20183"/>
                    <a:pt x="1485" y="17597"/>
                  </a:cubicBezTo>
                  <a:cubicBezTo>
                    <a:pt x="1032" y="14309"/>
                    <a:pt x="2012" y="11640"/>
                    <a:pt x="4390" y="9672"/>
                  </a:cubicBezTo>
                  <a:cubicBezTo>
                    <a:pt x="5996" y="8339"/>
                    <a:pt x="9027" y="6554"/>
                    <a:pt x="14326" y="5635"/>
                  </a:cubicBezTo>
                  <a:cubicBezTo>
                    <a:pt x="17247" y="5130"/>
                    <a:pt x="19614" y="5108"/>
                    <a:pt x="20021" y="5108"/>
                  </a:cubicBezTo>
                  <a:cubicBezTo>
                    <a:pt x="20060" y="5108"/>
                    <a:pt x="20081" y="5108"/>
                    <a:pt x="20083" y="5108"/>
                  </a:cubicBezTo>
                  <a:cubicBezTo>
                    <a:pt x="20248" y="5108"/>
                    <a:pt x="20405" y="5030"/>
                    <a:pt x="20501" y="4895"/>
                  </a:cubicBezTo>
                  <a:cubicBezTo>
                    <a:pt x="20505" y="4886"/>
                    <a:pt x="20963" y="4255"/>
                    <a:pt x="22256" y="3497"/>
                  </a:cubicBezTo>
                  <a:cubicBezTo>
                    <a:pt x="23458" y="2796"/>
                    <a:pt x="25648" y="1838"/>
                    <a:pt x="29240" y="1277"/>
                  </a:cubicBezTo>
                  <a:cubicBezTo>
                    <a:pt x="30408" y="1093"/>
                    <a:pt x="31574" y="1002"/>
                    <a:pt x="32713" y="1002"/>
                  </a:cubicBezTo>
                  <a:close/>
                  <a:moveTo>
                    <a:pt x="32693" y="0"/>
                  </a:moveTo>
                  <a:cubicBezTo>
                    <a:pt x="31506" y="0"/>
                    <a:pt x="30293" y="94"/>
                    <a:pt x="29079" y="284"/>
                  </a:cubicBezTo>
                  <a:cubicBezTo>
                    <a:pt x="22826" y="1268"/>
                    <a:pt x="20466" y="3410"/>
                    <a:pt x="19848" y="4107"/>
                  </a:cubicBezTo>
                  <a:cubicBezTo>
                    <a:pt x="17945" y="4137"/>
                    <a:pt x="16046" y="4316"/>
                    <a:pt x="14170" y="4647"/>
                  </a:cubicBezTo>
                  <a:cubicBezTo>
                    <a:pt x="8644" y="5601"/>
                    <a:pt x="5452" y="7486"/>
                    <a:pt x="3745" y="8901"/>
                  </a:cubicBezTo>
                  <a:cubicBezTo>
                    <a:pt x="1124" y="11074"/>
                    <a:pt x="0" y="14131"/>
                    <a:pt x="488" y="17732"/>
                  </a:cubicBezTo>
                  <a:cubicBezTo>
                    <a:pt x="867" y="20493"/>
                    <a:pt x="2151" y="23157"/>
                    <a:pt x="3227" y="24734"/>
                  </a:cubicBezTo>
                  <a:cubicBezTo>
                    <a:pt x="4886" y="27155"/>
                    <a:pt x="7721" y="29859"/>
                    <a:pt x="8404" y="30495"/>
                  </a:cubicBezTo>
                  <a:cubicBezTo>
                    <a:pt x="8461" y="31213"/>
                    <a:pt x="8670" y="33760"/>
                    <a:pt x="8918" y="36016"/>
                  </a:cubicBezTo>
                  <a:cubicBezTo>
                    <a:pt x="8940" y="36221"/>
                    <a:pt x="9084" y="36391"/>
                    <a:pt x="9280" y="36443"/>
                  </a:cubicBezTo>
                  <a:lnTo>
                    <a:pt x="13712" y="37688"/>
                  </a:lnTo>
                  <a:cubicBezTo>
                    <a:pt x="13756" y="37701"/>
                    <a:pt x="13804" y="37710"/>
                    <a:pt x="13847" y="37710"/>
                  </a:cubicBezTo>
                  <a:cubicBezTo>
                    <a:pt x="13930" y="37710"/>
                    <a:pt x="14009" y="37688"/>
                    <a:pt x="14083" y="37653"/>
                  </a:cubicBezTo>
                  <a:lnTo>
                    <a:pt x="18846" y="35132"/>
                  </a:lnTo>
                  <a:lnTo>
                    <a:pt x="23601" y="34013"/>
                  </a:lnTo>
                  <a:cubicBezTo>
                    <a:pt x="24015" y="33913"/>
                    <a:pt x="24128" y="33382"/>
                    <a:pt x="23789" y="33125"/>
                  </a:cubicBezTo>
                  <a:cubicBezTo>
                    <a:pt x="23771" y="33116"/>
                    <a:pt x="22047" y="31784"/>
                    <a:pt x="21847" y="30229"/>
                  </a:cubicBezTo>
                  <a:cubicBezTo>
                    <a:pt x="21768" y="29637"/>
                    <a:pt x="21925" y="29101"/>
                    <a:pt x="22326" y="28587"/>
                  </a:cubicBezTo>
                  <a:cubicBezTo>
                    <a:pt x="23166" y="27508"/>
                    <a:pt x="24368" y="26724"/>
                    <a:pt x="25435" y="26031"/>
                  </a:cubicBezTo>
                  <a:cubicBezTo>
                    <a:pt x="26889" y="25086"/>
                    <a:pt x="28143" y="24268"/>
                    <a:pt x="28239" y="22931"/>
                  </a:cubicBezTo>
                  <a:cubicBezTo>
                    <a:pt x="28322" y="21781"/>
                    <a:pt x="26845" y="20754"/>
                    <a:pt x="25138" y="19565"/>
                  </a:cubicBezTo>
                  <a:cubicBezTo>
                    <a:pt x="24015" y="18786"/>
                    <a:pt x="22482" y="17714"/>
                    <a:pt x="22487" y="17140"/>
                  </a:cubicBezTo>
                  <a:cubicBezTo>
                    <a:pt x="22487" y="17031"/>
                    <a:pt x="22582" y="16913"/>
                    <a:pt x="22770" y="16791"/>
                  </a:cubicBezTo>
                  <a:cubicBezTo>
                    <a:pt x="24773" y="15455"/>
                    <a:pt x="36573" y="14449"/>
                    <a:pt x="40949" y="14179"/>
                  </a:cubicBezTo>
                  <a:cubicBezTo>
                    <a:pt x="40997" y="14174"/>
                    <a:pt x="41041" y="14166"/>
                    <a:pt x="41080" y="14153"/>
                  </a:cubicBezTo>
                  <a:cubicBezTo>
                    <a:pt x="42016" y="13796"/>
                    <a:pt x="42874" y="13256"/>
                    <a:pt x="43601" y="12568"/>
                  </a:cubicBezTo>
                  <a:cubicBezTo>
                    <a:pt x="44703" y="11527"/>
                    <a:pt x="45874" y="9698"/>
                    <a:pt x="45234" y="6902"/>
                  </a:cubicBezTo>
                  <a:cubicBezTo>
                    <a:pt x="44664" y="4394"/>
                    <a:pt x="42595" y="2348"/>
                    <a:pt x="39417" y="1146"/>
                  </a:cubicBezTo>
                  <a:cubicBezTo>
                    <a:pt x="37412" y="387"/>
                    <a:pt x="35105" y="0"/>
                    <a:pt x="326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2368500" y="1503700"/>
              <a:ext cx="995450" cy="436825"/>
            </a:xfrm>
            <a:custGeom>
              <a:rect b="b" l="l" r="r" t="t"/>
              <a:pathLst>
                <a:path extrusionOk="0" h="17473" w="39818">
                  <a:moveTo>
                    <a:pt x="35954" y="1"/>
                  </a:moveTo>
                  <a:cubicBezTo>
                    <a:pt x="35249" y="1"/>
                    <a:pt x="34733" y="222"/>
                    <a:pt x="34414" y="665"/>
                  </a:cubicBezTo>
                  <a:cubicBezTo>
                    <a:pt x="33687" y="1671"/>
                    <a:pt x="34484" y="3243"/>
                    <a:pt x="34645" y="3547"/>
                  </a:cubicBezTo>
                  <a:cubicBezTo>
                    <a:pt x="34767" y="3769"/>
                    <a:pt x="34997" y="3893"/>
                    <a:pt x="35233" y="3893"/>
                  </a:cubicBezTo>
                  <a:cubicBezTo>
                    <a:pt x="35341" y="3893"/>
                    <a:pt x="35450" y="3867"/>
                    <a:pt x="35550" y="3813"/>
                  </a:cubicBezTo>
                  <a:cubicBezTo>
                    <a:pt x="35873" y="3639"/>
                    <a:pt x="35990" y="3234"/>
                    <a:pt x="35816" y="2912"/>
                  </a:cubicBezTo>
                  <a:cubicBezTo>
                    <a:pt x="35542" y="2406"/>
                    <a:pt x="35341" y="1653"/>
                    <a:pt x="35494" y="1444"/>
                  </a:cubicBezTo>
                  <a:cubicBezTo>
                    <a:pt x="35529" y="1398"/>
                    <a:pt x="35664" y="1336"/>
                    <a:pt x="35949" y="1336"/>
                  </a:cubicBezTo>
                  <a:cubicBezTo>
                    <a:pt x="36092" y="1336"/>
                    <a:pt x="36272" y="1351"/>
                    <a:pt x="36495" y="1392"/>
                  </a:cubicBezTo>
                  <a:cubicBezTo>
                    <a:pt x="37924" y="1653"/>
                    <a:pt x="38224" y="3229"/>
                    <a:pt x="38281" y="3708"/>
                  </a:cubicBezTo>
                  <a:cubicBezTo>
                    <a:pt x="38429" y="4967"/>
                    <a:pt x="37998" y="6561"/>
                    <a:pt x="36900" y="7053"/>
                  </a:cubicBezTo>
                  <a:cubicBezTo>
                    <a:pt x="36500" y="7231"/>
                    <a:pt x="35640" y="7294"/>
                    <a:pt x="34517" y="7294"/>
                  </a:cubicBezTo>
                  <a:cubicBezTo>
                    <a:pt x="33199" y="7294"/>
                    <a:pt x="31518" y="7207"/>
                    <a:pt x="29785" y="7118"/>
                  </a:cubicBezTo>
                  <a:cubicBezTo>
                    <a:pt x="27501" y="7001"/>
                    <a:pt x="24974" y="6871"/>
                    <a:pt x="22474" y="6871"/>
                  </a:cubicBezTo>
                  <a:cubicBezTo>
                    <a:pt x="19213" y="6871"/>
                    <a:pt x="15998" y="7092"/>
                    <a:pt x="13430" y="7854"/>
                  </a:cubicBezTo>
                  <a:cubicBezTo>
                    <a:pt x="5849" y="10101"/>
                    <a:pt x="589" y="16114"/>
                    <a:pt x="371" y="16367"/>
                  </a:cubicBezTo>
                  <a:cubicBezTo>
                    <a:pt x="1" y="16802"/>
                    <a:pt x="306" y="17468"/>
                    <a:pt x="876" y="17473"/>
                  </a:cubicBezTo>
                  <a:cubicBezTo>
                    <a:pt x="1068" y="17473"/>
                    <a:pt x="1255" y="17386"/>
                    <a:pt x="1381" y="17242"/>
                  </a:cubicBezTo>
                  <a:cubicBezTo>
                    <a:pt x="1434" y="17177"/>
                    <a:pt x="6602" y="11268"/>
                    <a:pt x="13809" y="9130"/>
                  </a:cubicBezTo>
                  <a:cubicBezTo>
                    <a:pt x="16233" y="8411"/>
                    <a:pt x="19320" y="8200"/>
                    <a:pt x="22474" y="8200"/>
                  </a:cubicBezTo>
                  <a:cubicBezTo>
                    <a:pt x="24942" y="8200"/>
                    <a:pt x="27451" y="8329"/>
                    <a:pt x="29716" y="8446"/>
                  </a:cubicBezTo>
                  <a:cubicBezTo>
                    <a:pt x="31695" y="8549"/>
                    <a:pt x="33280" y="8625"/>
                    <a:pt x="34519" y="8625"/>
                  </a:cubicBezTo>
                  <a:cubicBezTo>
                    <a:pt x="35905" y="8625"/>
                    <a:pt x="36856" y="8530"/>
                    <a:pt x="37440" y="8267"/>
                  </a:cubicBezTo>
                  <a:cubicBezTo>
                    <a:pt x="39143" y="7514"/>
                    <a:pt x="39818" y="5324"/>
                    <a:pt x="39604" y="3547"/>
                  </a:cubicBezTo>
                  <a:cubicBezTo>
                    <a:pt x="39382" y="1688"/>
                    <a:pt x="38281" y="360"/>
                    <a:pt x="36735" y="77"/>
                  </a:cubicBezTo>
                  <a:cubicBezTo>
                    <a:pt x="36453" y="26"/>
                    <a:pt x="36193" y="1"/>
                    <a:pt x="35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2471600" y="1867775"/>
              <a:ext cx="430900" cy="190550"/>
            </a:xfrm>
            <a:custGeom>
              <a:rect b="b" l="l" r="r" t="t"/>
              <a:pathLst>
                <a:path extrusionOk="0" h="7622" w="17236">
                  <a:moveTo>
                    <a:pt x="15239" y="1"/>
                  </a:moveTo>
                  <a:cubicBezTo>
                    <a:pt x="14375" y="1"/>
                    <a:pt x="13119" y="163"/>
                    <a:pt x="11318" y="480"/>
                  </a:cubicBezTo>
                  <a:cubicBezTo>
                    <a:pt x="9276" y="837"/>
                    <a:pt x="6824" y="1956"/>
                    <a:pt x="4037" y="3798"/>
                  </a:cubicBezTo>
                  <a:cubicBezTo>
                    <a:pt x="2800" y="4612"/>
                    <a:pt x="1612" y="5496"/>
                    <a:pt x="475" y="6445"/>
                  </a:cubicBezTo>
                  <a:cubicBezTo>
                    <a:pt x="1" y="6850"/>
                    <a:pt x="288" y="7621"/>
                    <a:pt x="911" y="7621"/>
                  </a:cubicBezTo>
                  <a:cubicBezTo>
                    <a:pt x="1067" y="7621"/>
                    <a:pt x="1220" y="7565"/>
                    <a:pt x="1342" y="7460"/>
                  </a:cubicBezTo>
                  <a:cubicBezTo>
                    <a:pt x="1398" y="7412"/>
                    <a:pt x="7072" y="2583"/>
                    <a:pt x="11553" y="1791"/>
                  </a:cubicBezTo>
                  <a:cubicBezTo>
                    <a:pt x="13608" y="1429"/>
                    <a:pt x="14692" y="1329"/>
                    <a:pt x="15263" y="1325"/>
                  </a:cubicBezTo>
                  <a:lnTo>
                    <a:pt x="15263" y="1325"/>
                  </a:lnTo>
                  <a:cubicBezTo>
                    <a:pt x="14910" y="1616"/>
                    <a:pt x="14253" y="2074"/>
                    <a:pt x="13042" y="2775"/>
                  </a:cubicBezTo>
                  <a:cubicBezTo>
                    <a:pt x="10482" y="4255"/>
                    <a:pt x="9772" y="4978"/>
                    <a:pt x="10116" y="5740"/>
                  </a:cubicBezTo>
                  <a:cubicBezTo>
                    <a:pt x="10305" y="6161"/>
                    <a:pt x="10728" y="6290"/>
                    <a:pt x="11229" y="6290"/>
                  </a:cubicBezTo>
                  <a:cubicBezTo>
                    <a:pt x="11572" y="6290"/>
                    <a:pt x="11950" y="6230"/>
                    <a:pt x="12315" y="6162"/>
                  </a:cubicBezTo>
                  <a:cubicBezTo>
                    <a:pt x="13125" y="6014"/>
                    <a:pt x="14166" y="5731"/>
                    <a:pt x="15245" y="5370"/>
                  </a:cubicBezTo>
                  <a:cubicBezTo>
                    <a:pt x="15598" y="5252"/>
                    <a:pt x="15785" y="4874"/>
                    <a:pt x="15668" y="4525"/>
                  </a:cubicBezTo>
                  <a:cubicBezTo>
                    <a:pt x="15574" y="4247"/>
                    <a:pt x="15317" y="4072"/>
                    <a:pt x="15040" y="4072"/>
                  </a:cubicBezTo>
                  <a:cubicBezTo>
                    <a:pt x="14970" y="4072"/>
                    <a:pt x="14898" y="4083"/>
                    <a:pt x="14827" y="4107"/>
                  </a:cubicBezTo>
                  <a:cubicBezTo>
                    <a:pt x="13991" y="4390"/>
                    <a:pt x="13142" y="4625"/>
                    <a:pt x="12284" y="4808"/>
                  </a:cubicBezTo>
                  <a:cubicBezTo>
                    <a:pt x="12620" y="4582"/>
                    <a:pt x="13086" y="4290"/>
                    <a:pt x="13708" y="3929"/>
                  </a:cubicBezTo>
                  <a:cubicBezTo>
                    <a:pt x="16421" y="2357"/>
                    <a:pt x="17235" y="1551"/>
                    <a:pt x="16935" y="724"/>
                  </a:cubicBezTo>
                  <a:cubicBezTo>
                    <a:pt x="16759" y="238"/>
                    <a:pt x="16285" y="1"/>
                    <a:pt x="15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2557875" y="2084300"/>
              <a:ext cx="240875" cy="377825"/>
            </a:xfrm>
            <a:custGeom>
              <a:rect b="b" l="l" r="r" t="t"/>
              <a:pathLst>
                <a:path extrusionOk="0" h="15113" w="9635">
                  <a:moveTo>
                    <a:pt x="4110" y="0"/>
                  </a:moveTo>
                  <a:cubicBezTo>
                    <a:pt x="1" y="0"/>
                    <a:pt x="165" y="6200"/>
                    <a:pt x="1413" y="10499"/>
                  </a:cubicBezTo>
                  <a:cubicBezTo>
                    <a:pt x="2285" y="13499"/>
                    <a:pt x="4014" y="15112"/>
                    <a:pt x="5836" y="15112"/>
                  </a:cubicBezTo>
                  <a:cubicBezTo>
                    <a:pt x="6682" y="15112"/>
                    <a:pt x="7549" y="14764"/>
                    <a:pt x="8359" y="14044"/>
                  </a:cubicBezTo>
                  <a:lnTo>
                    <a:pt x="9635" y="9223"/>
                  </a:lnTo>
                  <a:cubicBezTo>
                    <a:pt x="9635" y="9223"/>
                    <a:pt x="8786" y="297"/>
                    <a:pt x="4388" y="10"/>
                  </a:cubicBezTo>
                  <a:cubicBezTo>
                    <a:pt x="4293" y="3"/>
                    <a:pt x="4200" y="0"/>
                    <a:pt x="4110" y="0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2557875" y="2084300"/>
              <a:ext cx="240875" cy="377825"/>
            </a:xfrm>
            <a:custGeom>
              <a:rect b="b" l="l" r="r" t="t"/>
              <a:pathLst>
                <a:path extrusionOk="0" h="15113" w="9635">
                  <a:moveTo>
                    <a:pt x="4110" y="0"/>
                  </a:moveTo>
                  <a:cubicBezTo>
                    <a:pt x="1" y="0"/>
                    <a:pt x="165" y="6200"/>
                    <a:pt x="1413" y="10499"/>
                  </a:cubicBezTo>
                  <a:cubicBezTo>
                    <a:pt x="2285" y="13499"/>
                    <a:pt x="4014" y="15112"/>
                    <a:pt x="5836" y="15112"/>
                  </a:cubicBezTo>
                  <a:cubicBezTo>
                    <a:pt x="6682" y="15112"/>
                    <a:pt x="7549" y="14764"/>
                    <a:pt x="8359" y="14044"/>
                  </a:cubicBezTo>
                  <a:lnTo>
                    <a:pt x="9635" y="9223"/>
                  </a:lnTo>
                  <a:cubicBezTo>
                    <a:pt x="9635" y="9223"/>
                    <a:pt x="8786" y="297"/>
                    <a:pt x="4388" y="10"/>
                  </a:cubicBezTo>
                  <a:cubicBezTo>
                    <a:pt x="4293" y="3"/>
                    <a:pt x="4200" y="0"/>
                    <a:pt x="4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2561200" y="2071850"/>
              <a:ext cx="250400" cy="402750"/>
            </a:xfrm>
            <a:custGeom>
              <a:rect b="b" l="l" r="r" t="t"/>
              <a:pathLst>
                <a:path extrusionOk="0" h="16110" w="10016">
                  <a:moveTo>
                    <a:pt x="3976" y="1"/>
                  </a:moveTo>
                  <a:cubicBezTo>
                    <a:pt x="2824" y="1"/>
                    <a:pt x="1895" y="426"/>
                    <a:pt x="1215" y="1274"/>
                  </a:cubicBezTo>
                  <a:cubicBezTo>
                    <a:pt x="410" y="2280"/>
                    <a:pt x="0" y="3813"/>
                    <a:pt x="0" y="5833"/>
                  </a:cubicBezTo>
                  <a:cubicBezTo>
                    <a:pt x="0" y="7483"/>
                    <a:pt x="283" y="9364"/>
                    <a:pt x="802" y="11137"/>
                  </a:cubicBezTo>
                  <a:cubicBezTo>
                    <a:pt x="1546" y="13710"/>
                    <a:pt x="2966" y="15469"/>
                    <a:pt x="4694" y="15966"/>
                  </a:cubicBezTo>
                  <a:cubicBezTo>
                    <a:pt x="5021" y="16061"/>
                    <a:pt x="5361" y="16109"/>
                    <a:pt x="5696" y="16109"/>
                  </a:cubicBezTo>
                  <a:cubicBezTo>
                    <a:pt x="6684" y="16109"/>
                    <a:pt x="7673" y="15700"/>
                    <a:pt x="8552" y="14916"/>
                  </a:cubicBezTo>
                  <a:cubicBezTo>
                    <a:pt x="8748" y="14729"/>
                    <a:pt x="8766" y="14420"/>
                    <a:pt x="8583" y="14220"/>
                  </a:cubicBezTo>
                  <a:cubicBezTo>
                    <a:pt x="8485" y="14107"/>
                    <a:pt x="8348" y="14050"/>
                    <a:pt x="8209" y="14050"/>
                  </a:cubicBezTo>
                  <a:cubicBezTo>
                    <a:pt x="8095" y="14050"/>
                    <a:pt x="7980" y="14089"/>
                    <a:pt x="7886" y="14167"/>
                  </a:cubicBezTo>
                  <a:cubicBezTo>
                    <a:pt x="7185" y="14793"/>
                    <a:pt x="6440" y="15113"/>
                    <a:pt x="5699" y="15113"/>
                  </a:cubicBezTo>
                  <a:cubicBezTo>
                    <a:pt x="5455" y="15113"/>
                    <a:pt x="5211" y="15078"/>
                    <a:pt x="4969" y="15008"/>
                  </a:cubicBezTo>
                  <a:cubicBezTo>
                    <a:pt x="3580" y="14603"/>
                    <a:pt x="2408" y="13092"/>
                    <a:pt x="1759" y="10858"/>
                  </a:cubicBezTo>
                  <a:cubicBezTo>
                    <a:pt x="867" y="7792"/>
                    <a:pt x="562" y="3682"/>
                    <a:pt x="1995" y="1901"/>
                  </a:cubicBezTo>
                  <a:cubicBezTo>
                    <a:pt x="2480" y="1296"/>
                    <a:pt x="3133" y="1000"/>
                    <a:pt x="3979" y="1000"/>
                  </a:cubicBezTo>
                  <a:cubicBezTo>
                    <a:pt x="4059" y="1000"/>
                    <a:pt x="4141" y="1003"/>
                    <a:pt x="4224" y="1008"/>
                  </a:cubicBezTo>
                  <a:cubicBezTo>
                    <a:pt x="6214" y="1135"/>
                    <a:pt x="7403" y="3447"/>
                    <a:pt x="8047" y="5367"/>
                  </a:cubicBezTo>
                  <a:cubicBezTo>
                    <a:pt x="8788" y="7553"/>
                    <a:pt x="9005" y="9748"/>
                    <a:pt x="9005" y="9769"/>
                  </a:cubicBezTo>
                  <a:cubicBezTo>
                    <a:pt x="9034" y="10023"/>
                    <a:pt x="9247" y="10212"/>
                    <a:pt x="9497" y="10212"/>
                  </a:cubicBezTo>
                  <a:cubicBezTo>
                    <a:pt x="9513" y="10212"/>
                    <a:pt x="9529" y="10211"/>
                    <a:pt x="9545" y="10209"/>
                  </a:cubicBezTo>
                  <a:cubicBezTo>
                    <a:pt x="9815" y="10183"/>
                    <a:pt x="10015" y="9944"/>
                    <a:pt x="9998" y="9674"/>
                  </a:cubicBezTo>
                  <a:cubicBezTo>
                    <a:pt x="9963" y="9295"/>
                    <a:pt x="9053" y="316"/>
                    <a:pt x="4289" y="11"/>
                  </a:cubicBezTo>
                  <a:cubicBezTo>
                    <a:pt x="4183" y="4"/>
                    <a:pt x="4079" y="1"/>
                    <a:pt x="39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2561200" y="2071850"/>
              <a:ext cx="250400" cy="402750"/>
            </a:xfrm>
            <a:custGeom>
              <a:rect b="b" l="l" r="r" t="t"/>
              <a:pathLst>
                <a:path extrusionOk="0" h="16110" w="10016">
                  <a:moveTo>
                    <a:pt x="3976" y="1"/>
                  </a:moveTo>
                  <a:cubicBezTo>
                    <a:pt x="2824" y="1"/>
                    <a:pt x="1895" y="426"/>
                    <a:pt x="1215" y="1274"/>
                  </a:cubicBezTo>
                  <a:cubicBezTo>
                    <a:pt x="410" y="2280"/>
                    <a:pt x="0" y="3813"/>
                    <a:pt x="0" y="5833"/>
                  </a:cubicBezTo>
                  <a:cubicBezTo>
                    <a:pt x="0" y="7483"/>
                    <a:pt x="283" y="9364"/>
                    <a:pt x="802" y="11137"/>
                  </a:cubicBezTo>
                  <a:cubicBezTo>
                    <a:pt x="1546" y="13710"/>
                    <a:pt x="2966" y="15469"/>
                    <a:pt x="4694" y="15966"/>
                  </a:cubicBezTo>
                  <a:cubicBezTo>
                    <a:pt x="5021" y="16061"/>
                    <a:pt x="5361" y="16109"/>
                    <a:pt x="5696" y="16109"/>
                  </a:cubicBezTo>
                  <a:cubicBezTo>
                    <a:pt x="6684" y="16109"/>
                    <a:pt x="7673" y="15700"/>
                    <a:pt x="8552" y="14916"/>
                  </a:cubicBezTo>
                  <a:cubicBezTo>
                    <a:pt x="8748" y="14729"/>
                    <a:pt x="8766" y="14420"/>
                    <a:pt x="8583" y="14220"/>
                  </a:cubicBezTo>
                  <a:cubicBezTo>
                    <a:pt x="8485" y="14107"/>
                    <a:pt x="8348" y="14050"/>
                    <a:pt x="8209" y="14050"/>
                  </a:cubicBezTo>
                  <a:cubicBezTo>
                    <a:pt x="8095" y="14050"/>
                    <a:pt x="7980" y="14089"/>
                    <a:pt x="7886" y="14167"/>
                  </a:cubicBezTo>
                  <a:cubicBezTo>
                    <a:pt x="7185" y="14793"/>
                    <a:pt x="6440" y="15113"/>
                    <a:pt x="5699" y="15113"/>
                  </a:cubicBezTo>
                  <a:cubicBezTo>
                    <a:pt x="5455" y="15113"/>
                    <a:pt x="5211" y="15078"/>
                    <a:pt x="4969" y="15008"/>
                  </a:cubicBezTo>
                  <a:cubicBezTo>
                    <a:pt x="3580" y="14603"/>
                    <a:pt x="2408" y="13092"/>
                    <a:pt x="1759" y="10858"/>
                  </a:cubicBezTo>
                  <a:cubicBezTo>
                    <a:pt x="867" y="7792"/>
                    <a:pt x="562" y="3682"/>
                    <a:pt x="1995" y="1901"/>
                  </a:cubicBezTo>
                  <a:cubicBezTo>
                    <a:pt x="2480" y="1296"/>
                    <a:pt x="3133" y="1000"/>
                    <a:pt x="3979" y="1000"/>
                  </a:cubicBezTo>
                  <a:cubicBezTo>
                    <a:pt x="4059" y="1000"/>
                    <a:pt x="4141" y="1003"/>
                    <a:pt x="4224" y="1008"/>
                  </a:cubicBezTo>
                  <a:cubicBezTo>
                    <a:pt x="6214" y="1135"/>
                    <a:pt x="7403" y="3447"/>
                    <a:pt x="8047" y="5367"/>
                  </a:cubicBezTo>
                  <a:cubicBezTo>
                    <a:pt x="8788" y="7553"/>
                    <a:pt x="9005" y="9748"/>
                    <a:pt x="9005" y="9769"/>
                  </a:cubicBezTo>
                  <a:cubicBezTo>
                    <a:pt x="9034" y="10023"/>
                    <a:pt x="9247" y="10212"/>
                    <a:pt x="9497" y="10212"/>
                  </a:cubicBezTo>
                  <a:cubicBezTo>
                    <a:pt x="9513" y="10212"/>
                    <a:pt x="9529" y="10211"/>
                    <a:pt x="9545" y="10209"/>
                  </a:cubicBezTo>
                  <a:cubicBezTo>
                    <a:pt x="9815" y="10183"/>
                    <a:pt x="10015" y="9944"/>
                    <a:pt x="9998" y="9674"/>
                  </a:cubicBezTo>
                  <a:cubicBezTo>
                    <a:pt x="9963" y="9295"/>
                    <a:pt x="9053" y="316"/>
                    <a:pt x="4289" y="11"/>
                  </a:cubicBezTo>
                  <a:cubicBezTo>
                    <a:pt x="4183" y="4"/>
                    <a:pt x="4079" y="1"/>
                    <a:pt x="3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2210450" y="2463800"/>
              <a:ext cx="542250" cy="747675"/>
            </a:xfrm>
            <a:custGeom>
              <a:rect b="b" l="l" r="r" t="t"/>
              <a:pathLst>
                <a:path extrusionOk="0" h="29907" w="21690">
                  <a:moveTo>
                    <a:pt x="7512" y="0"/>
                  </a:moveTo>
                  <a:lnTo>
                    <a:pt x="0" y="5526"/>
                  </a:lnTo>
                  <a:cubicBezTo>
                    <a:pt x="0" y="5526"/>
                    <a:pt x="566" y="6658"/>
                    <a:pt x="5387" y="13464"/>
                  </a:cubicBezTo>
                  <a:cubicBezTo>
                    <a:pt x="10211" y="20270"/>
                    <a:pt x="15167" y="29906"/>
                    <a:pt x="15167" y="29906"/>
                  </a:cubicBezTo>
                  <a:lnTo>
                    <a:pt x="21690" y="21542"/>
                  </a:lnTo>
                  <a:lnTo>
                    <a:pt x="7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2210450" y="2463800"/>
              <a:ext cx="286325" cy="270000"/>
            </a:xfrm>
            <a:custGeom>
              <a:rect b="b" l="l" r="r" t="t"/>
              <a:pathLst>
                <a:path extrusionOk="0" h="10800" w="11453">
                  <a:moveTo>
                    <a:pt x="7512" y="0"/>
                  </a:moveTo>
                  <a:lnTo>
                    <a:pt x="0" y="5526"/>
                  </a:lnTo>
                  <a:cubicBezTo>
                    <a:pt x="0" y="5526"/>
                    <a:pt x="423" y="6362"/>
                    <a:pt x="3514" y="10799"/>
                  </a:cubicBezTo>
                  <a:lnTo>
                    <a:pt x="11452" y="5979"/>
                  </a:lnTo>
                  <a:lnTo>
                    <a:pt x="7512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2210450" y="2463800"/>
              <a:ext cx="286325" cy="270000"/>
            </a:xfrm>
            <a:custGeom>
              <a:rect b="b" l="l" r="r" t="t"/>
              <a:pathLst>
                <a:path extrusionOk="0" h="10800" w="11453">
                  <a:moveTo>
                    <a:pt x="7512" y="0"/>
                  </a:moveTo>
                  <a:lnTo>
                    <a:pt x="0" y="5526"/>
                  </a:lnTo>
                  <a:cubicBezTo>
                    <a:pt x="0" y="5526"/>
                    <a:pt x="423" y="6362"/>
                    <a:pt x="3514" y="10799"/>
                  </a:cubicBezTo>
                  <a:lnTo>
                    <a:pt x="11452" y="5979"/>
                  </a:lnTo>
                  <a:lnTo>
                    <a:pt x="7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2196500" y="2451325"/>
              <a:ext cx="569475" cy="772675"/>
            </a:xfrm>
            <a:custGeom>
              <a:rect b="b" l="l" r="r" t="t"/>
              <a:pathLst>
                <a:path extrusionOk="0" h="30907" w="22779">
                  <a:moveTo>
                    <a:pt x="7943" y="1213"/>
                  </a:moveTo>
                  <a:lnTo>
                    <a:pt x="21634" y="22014"/>
                  </a:lnTo>
                  <a:lnTo>
                    <a:pt x="15808" y="29482"/>
                  </a:lnTo>
                  <a:cubicBezTo>
                    <a:pt x="14575" y="27148"/>
                    <a:pt x="10395" y="19376"/>
                    <a:pt x="6354" y="13671"/>
                  </a:cubicBezTo>
                  <a:cubicBezTo>
                    <a:pt x="2910" y="8812"/>
                    <a:pt x="1651" y="6870"/>
                    <a:pt x="1216" y="6160"/>
                  </a:cubicBezTo>
                  <a:lnTo>
                    <a:pt x="7943" y="1213"/>
                  </a:lnTo>
                  <a:close/>
                  <a:moveTo>
                    <a:pt x="8071" y="1"/>
                  </a:moveTo>
                  <a:cubicBezTo>
                    <a:pt x="7968" y="1"/>
                    <a:pt x="7864" y="33"/>
                    <a:pt x="7774" y="99"/>
                  </a:cubicBezTo>
                  <a:lnTo>
                    <a:pt x="262" y="5624"/>
                  </a:lnTo>
                  <a:cubicBezTo>
                    <a:pt x="66" y="5768"/>
                    <a:pt x="1" y="6034"/>
                    <a:pt x="110" y="6251"/>
                  </a:cubicBezTo>
                  <a:cubicBezTo>
                    <a:pt x="136" y="6299"/>
                    <a:pt x="750" y="7497"/>
                    <a:pt x="5540" y="14251"/>
                  </a:cubicBezTo>
                  <a:cubicBezTo>
                    <a:pt x="10282" y="20948"/>
                    <a:pt x="15233" y="30540"/>
                    <a:pt x="15281" y="30636"/>
                  </a:cubicBezTo>
                  <a:cubicBezTo>
                    <a:pt x="15359" y="30789"/>
                    <a:pt x="15507" y="30889"/>
                    <a:pt x="15681" y="30906"/>
                  </a:cubicBezTo>
                  <a:lnTo>
                    <a:pt x="15725" y="30906"/>
                  </a:lnTo>
                  <a:cubicBezTo>
                    <a:pt x="15877" y="30906"/>
                    <a:pt x="16025" y="30836"/>
                    <a:pt x="16121" y="30715"/>
                  </a:cubicBezTo>
                  <a:lnTo>
                    <a:pt x="22640" y="22354"/>
                  </a:lnTo>
                  <a:cubicBezTo>
                    <a:pt x="22770" y="22184"/>
                    <a:pt x="22779" y="21949"/>
                    <a:pt x="22661" y="21771"/>
                  </a:cubicBezTo>
                  <a:lnTo>
                    <a:pt x="8488" y="225"/>
                  </a:lnTo>
                  <a:cubicBezTo>
                    <a:pt x="8392" y="79"/>
                    <a:pt x="8233" y="1"/>
                    <a:pt x="8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3308950" y="3206125"/>
              <a:ext cx="942650" cy="714125"/>
            </a:xfrm>
            <a:custGeom>
              <a:rect b="b" l="l" r="r" t="t"/>
              <a:pathLst>
                <a:path extrusionOk="0" h="28565" w="37706">
                  <a:moveTo>
                    <a:pt x="13756" y="1"/>
                  </a:moveTo>
                  <a:cubicBezTo>
                    <a:pt x="13543" y="1"/>
                    <a:pt x="13307" y="265"/>
                    <a:pt x="13042" y="923"/>
                  </a:cubicBezTo>
                  <a:cubicBezTo>
                    <a:pt x="12193" y="3052"/>
                    <a:pt x="6663" y="8717"/>
                    <a:pt x="4965" y="10137"/>
                  </a:cubicBezTo>
                  <a:cubicBezTo>
                    <a:pt x="3262" y="11557"/>
                    <a:pt x="3123" y="13255"/>
                    <a:pt x="2696" y="16233"/>
                  </a:cubicBezTo>
                  <a:cubicBezTo>
                    <a:pt x="2269" y="19212"/>
                    <a:pt x="1" y="23888"/>
                    <a:pt x="1" y="23888"/>
                  </a:cubicBezTo>
                  <a:lnTo>
                    <a:pt x="2692" y="28565"/>
                  </a:lnTo>
                  <a:lnTo>
                    <a:pt x="8366" y="24877"/>
                  </a:lnTo>
                  <a:cubicBezTo>
                    <a:pt x="8366" y="24877"/>
                    <a:pt x="9916" y="25059"/>
                    <a:pt x="11555" y="25059"/>
                  </a:cubicBezTo>
                  <a:cubicBezTo>
                    <a:pt x="11958" y="25059"/>
                    <a:pt x="12367" y="25048"/>
                    <a:pt x="12759" y="25020"/>
                  </a:cubicBezTo>
                  <a:cubicBezTo>
                    <a:pt x="14741" y="24877"/>
                    <a:pt x="20837" y="24028"/>
                    <a:pt x="20837" y="24028"/>
                  </a:cubicBezTo>
                  <a:cubicBezTo>
                    <a:pt x="20837" y="24028"/>
                    <a:pt x="26933" y="26723"/>
                    <a:pt x="27782" y="26862"/>
                  </a:cubicBezTo>
                  <a:cubicBezTo>
                    <a:pt x="27918" y="26885"/>
                    <a:pt x="28040" y="26897"/>
                    <a:pt x="28151" y="26897"/>
                  </a:cubicBezTo>
                  <a:cubicBezTo>
                    <a:pt x="28733" y="26897"/>
                    <a:pt x="29009" y="26564"/>
                    <a:pt x="29485" y="25730"/>
                  </a:cubicBezTo>
                  <a:cubicBezTo>
                    <a:pt x="30051" y="24737"/>
                    <a:pt x="28065" y="24454"/>
                    <a:pt x="27499" y="24028"/>
                  </a:cubicBezTo>
                  <a:cubicBezTo>
                    <a:pt x="26933" y="23601"/>
                    <a:pt x="22396" y="21049"/>
                    <a:pt x="22396" y="21049"/>
                  </a:cubicBezTo>
                  <a:lnTo>
                    <a:pt x="22396" y="21049"/>
                  </a:lnTo>
                  <a:cubicBezTo>
                    <a:pt x="22396" y="21049"/>
                    <a:pt x="31610" y="22464"/>
                    <a:pt x="32746" y="22464"/>
                  </a:cubicBezTo>
                  <a:cubicBezTo>
                    <a:pt x="33878" y="22464"/>
                    <a:pt x="34161" y="22464"/>
                    <a:pt x="34588" y="21615"/>
                  </a:cubicBezTo>
                  <a:cubicBezTo>
                    <a:pt x="35010" y="20766"/>
                    <a:pt x="35010" y="20483"/>
                    <a:pt x="34588" y="19917"/>
                  </a:cubicBezTo>
                  <a:cubicBezTo>
                    <a:pt x="34161" y="19347"/>
                    <a:pt x="22539" y="17505"/>
                    <a:pt x="22539" y="17505"/>
                  </a:cubicBezTo>
                  <a:lnTo>
                    <a:pt x="22256" y="15946"/>
                  </a:lnTo>
                  <a:cubicBezTo>
                    <a:pt x="22256" y="15946"/>
                    <a:pt x="33173" y="15097"/>
                    <a:pt x="34449" y="15097"/>
                  </a:cubicBezTo>
                  <a:cubicBezTo>
                    <a:pt x="35724" y="15097"/>
                    <a:pt x="36007" y="14957"/>
                    <a:pt x="36717" y="14387"/>
                  </a:cubicBezTo>
                  <a:cubicBezTo>
                    <a:pt x="37423" y="13821"/>
                    <a:pt x="37706" y="12828"/>
                    <a:pt x="37140" y="11979"/>
                  </a:cubicBezTo>
                  <a:cubicBezTo>
                    <a:pt x="36875" y="11583"/>
                    <a:pt x="35901" y="11463"/>
                    <a:pt x="34678" y="11463"/>
                  </a:cubicBezTo>
                  <a:cubicBezTo>
                    <a:pt x="33279" y="11463"/>
                    <a:pt x="31555" y="11619"/>
                    <a:pt x="30194" y="11696"/>
                  </a:cubicBezTo>
                  <a:cubicBezTo>
                    <a:pt x="27643" y="11835"/>
                    <a:pt x="22539" y="11979"/>
                    <a:pt x="22539" y="11979"/>
                  </a:cubicBezTo>
                  <a:lnTo>
                    <a:pt x="21546" y="10986"/>
                  </a:lnTo>
                  <a:lnTo>
                    <a:pt x="22822" y="10420"/>
                  </a:lnTo>
                  <a:cubicBezTo>
                    <a:pt x="24098" y="9854"/>
                    <a:pt x="33456" y="6593"/>
                    <a:pt x="34305" y="6166"/>
                  </a:cubicBezTo>
                  <a:cubicBezTo>
                    <a:pt x="35154" y="5743"/>
                    <a:pt x="35724" y="5600"/>
                    <a:pt x="35581" y="4185"/>
                  </a:cubicBezTo>
                  <a:cubicBezTo>
                    <a:pt x="35482" y="3180"/>
                    <a:pt x="34601" y="2603"/>
                    <a:pt x="33441" y="2603"/>
                  </a:cubicBezTo>
                  <a:cubicBezTo>
                    <a:pt x="32962" y="2603"/>
                    <a:pt x="32435" y="2701"/>
                    <a:pt x="31897" y="2909"/>
                  </a:cubicBezTo>
                  <a:cubicBezTo>
                    <a:pt x="30055" y="3614"/>
                    <a:pt x="12333" y="10276"/>
                    <a:pt x="12333" y="10276"/>
                  </a:cubicBezTo>
                  <a:lnTo>
                    <a:pt x="11061" y="9288"/>
                  </a:lnTo>
                  <a:cubicBezTo>
                    <a:pt x="11061" y="9288"/>
                    <a:pt x="12337" y="7725"/>
                    <a:pt x="13752" y="6736"/>
                  </a:cubicBezTo>
                  <a:cubicBezTo>
                    <a:pt x="15172" y="5743"/>
                    <a:pt x="15315" y="4185"/>
                    <a:pt x="14889" y="2482"/>
                  </a:cubicBezTo>
                  <a:cubicBezTo>
                    <a:pt x="14591" y="1310"/>
                    <a:pt x="14231" y="1"/>
                    <a:pt x="13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3295900" y="3193550"/>
              <a:ext cx="968650" cy="739125"/>
            </a:xfrm>
            <a:custGeom>
              <a:rect b="b" l="l" r="r" t="t"/>
              <a:pathLst>
                <a:path extrusionOk="0" h="29565" w="38746">
                  <a:moveTo>
                    <a:pt x="14274" y="1108"/>
                  </a:moveTo>
                  <a:cubicBezTo>
                    <a:pt x="14444" y="1396"/>
                    <a:pt x="14662" y="2066"/>
                    <a:pt x="14923" y="3107"/>
                  </a:cubicBezTo>
                  <a:cubicBezTo>
                    <a:pt x="15367" y="4888"/>
                    <a:pt x="15071" y="6068"/>
                    <a:pt x="13987" y="6826"/>
                  </a:cubicBezTo>
                  <a:cubicBezTo>
                    <a:pt x="12532" y="7849"/>
                    <a:pt x="11248" y="9408"/>
                    <a:pt x="11195" y="9473"/>
                  </a:cubicBezTo>
                  <a:cubicBezTo>
                    <a:pt x="11017" y="9691"/>
                    <a:pt x="11052" y="10013"/>
                    <a:pt x="11274" y="10183"/>
                  </a:cubicBezTo>
                  <a:lnTo>
                    <a:pt x="12550" y="11176"/>
                  </a:lnTo>
                  <a:cubicBezTo>
                    <a:pt x="12637" y="11246"/>
                    <a:pt x="12744" y="11282"/>
                    <a:pt x="12854" y="11282"/>
                  </a:cubicBezTo>
                  <a:cubicBezTo>
                    <a:pt x="12914" y="11282"/>
                    <a:pt x="12975" y="11271"/>
                    <a:pt x="13033" y="11250"/>
                  </a:cubicBezTo>
                  <a:cubicBezTo>
                    <a:pt x="13212" y="11184"/>
                    <a:pt x="30773" y="4579"/>
                    <a:pt x="32597" y="3878"/>
                  </a:cubicBezTo>
                  <a:cubicBezTo>
                    <a:pt x="33066" y="3697"/>
                    <a:pt x="33536" y="3607"/>
                    <a:pt x="33962" y="3607"/>
                  </a:cubicBezTo>
                  <a:cubicBezTo>
                    <a:pt x="34388" y="3607"/>
                    <a:pt x="34770" y="3697"/>
                    <a:pt x="35062" y="3878"/>
                  </a:cubicBezTo>
                  <a:cubicBezTo>
                    <a:pt x="35376" y="4056"/>
                    <a:pt x="35576" y="4378"/>
                    <a:pt x="35606" y="4735"/>
                  </a:cubicBezTo>
                  <a:cubicBezTo>
                    <a:pt x="35702" y="5689"/>
                    <a:pt x="35515" y="5781"/>
                    <a:pt x="34814" y="6120"/>
                  </a:cubicBezTo>
                  <a:cubicBezTo>
                    <a:pt x="34749" y="6155"/>
                    <a:pt x="34679" y="6190"/>
                    <a:pt x="34605" y="6225"/>
                  </a:cubicBezTo>
                  <a:cubicBezTo>
                    <a:pt x="34196" y="6429"/>
                    <a:pt x="31365" y="7448"/>
                    <a:pt x="28866" y="8350"/>
                  </a:cubicBezTo>
                  <a:cubicBezTo>
                    <a:pt x="26253" y="9295"/>
                    <a:pt x="23780" y="10183"/>
                    <a:pt x="23144" y="10466"/>
                  </a:cubicBezTo>
                  <a:lnTo>
                    <a:pt x="21868" y="11032"/>
                  </a:lnTo>
                  <a:cubicBezTo>
                    <a:pt x="21546" y="11176"/>
                    <a:pt x="21468" y="11594"/>
                    <a:pt x="21716" y="11842"/>
                  </a:cubicBezTo>
                  <a:lnTo>
                    <a:pt x="22709" y="12835"/>
                  </a:lnTo>
                  <a:cubicBezTo>
                    <a:pt x="22801" y="12931"/>
                    <a:pt x="22929" y="12983"/>
                    <a:pt x="23063" y="12983"/>
                  </a:cubicBezTo>
                  <a:cubicBezTo>
                    <a:pt x="23068" y="12983"/>
                    <a:pt x="23073" y="12983"/>
                    <a:pt x="23079" y="12983"/>
                  </a:cubicBezTo>
                  <a:cubicBezTo>
                    <a:pt x="23127" y="12983"/>
                    <a:pt x="28217" y="12839"/>
                    <a:pt x="30747" y="12700"/>
                  </a:cubicBezTo>
                  <a:cubicBezTo>
                    <a:pt x="31152" y="12674"/>
                    <a:pt x="31579" y="12647"/>
                    <a:pt x="32031" y="12617"/>
                  </a:cubicBezTo>
                  <a:cubicBezTo>
                    <a:pt x="33120" y="12542"/>
                    <a:pt x="34240" y="12467"/>
                    <a:pt x="35204" y="12467"/>
                  </a:cubicBezTo>
                  <a:cubicBezTo>
                    <a:pt x="35301" y="12467"/>
                    <a:pt x="35396" y="12467"/>
                    <a:pt x="35489" y="12469"/>
                  </a:cubicBezTo>
                  <a:cubicBezTo>
                    <a:pt x="37017" y="12495"/>
                    <a:pt x="37239" y="12752"/>
                    <a:pt x="37248" y="12761"/>
                  </a:cubicBezTo>
                  <a:cubicBezTo>
                    <a:pt x="37692" y="13427"/>
                    <a:pt x="37392" y="14128"/>
                    <a:pt x="36926" y="14502"/>
                  </a:cubicBezTo>
                  <a:cubicBezTo>
                    <a:pt x="36307" y="14994"/>
                    <a:pt x="36138" y="15099"/>
                    <a:pt x="34971" y="15099"/>
                  </a:cubicBezTo>
                  <a:cubicBezTo>
                    <a:pt x="33690" y="15099"/>
                    <a:pt x="23188" y="15918"/>
                    <a:pt x="22739" y="15952"/>
                  </a:cubicBezTo>
                  <a:cubicBezTo>
                    <a:pt x="22443" y="15974"/>
                    <a:pt x="22234" y="16249"/>
                    <a:pt x="22286" y="16540"/>
                  </a:cubicBezTo>
                  <a:lnTo>
                    <a:pt x="22569" y="18099"/>
                  </a:lnTo>
                  <a:cubicBezTo>
                    <a:pt x="22608" y="18308"/>
                    <a:pt x="22774" y="18469"/>
                    <a:pt x="22983" y="18504"/>
                  </a:cubicBezTo>
                  <a:cubicBezTo>
                    <a:pt x="28169" y="19327"/>
                    <a:pt x="33987" y="20390"/>
                    <a:pt x="34753" y="20777"/>
                  </a:cubicBezTo>
                  <a:cubicBezTo>
                    <a:pt x="34992" y="21095"/>
                    <a:pt x="35018" y="21195"/>
                    <a:pt x="34666" y="21896"/>
                  </a:cubicBezTo>
                  <a:cubicBezTo>
                    <a:pt x="34378" y="22471"/>
                    <a:pt x="34378" y="22471"/>
                    <a:pt x="33268" y="22471"/>
                  </a:cubicBezTo>
                  <a:cubicBezTo>
                    <a:pt x="32371" y="22471"/>
                    <a:pt x="25548" y="21456"/>
                    <a:pt x="22996" y="21060"/>
                  </a:cubicBezTo>
                  <a:cubicBezTo>
                    <a:pt x="22967" y="21056"/>
                    <a:pt x="22939" y="21054"/>
                    <a:pt x="22912" y="21054"/>
                  </a:cubicBezTo>
                  <a:cubicBezTo>
                    <a:pt x="22422" y="21054"/>
                    <a:pt x="22216" y="21732"/>
                    <a:pt x="22678" y="21992"/>
                  </a:cubicBezTo>
                  <a:cubicBezTo>
                    <a:pt x="24490" y="23011"/>
                    <a:pt x="27329" y="24635"/>
                    <a:pt x="27725" y="24931"/>
                  </a:cubicBezTo>
                  <a:cubicBezTo>
                    <a:pt x="27943" y="25097"/>
                    <a:pt x="28260" y="25219"/>
                    <a:pt x="28596" y="25354"/>
                  </a:cubicBezTo>
                  <a:cubicBezTo>
                    <a:pt x="28883" y="25462"/>
                    <a:pt x="29554" y="25728"/>
                    <a:pt x="29610" y="25898"/>
                  </a:cubicBezTo>
                  <a:cubicBezTo>
                    <a:pt x="29606" y="25928"/>
                    <a:pt x="29593" y="25954"/>
                    <a:pt x="29575" y="25985"/>
                  </a:cubicBezTo>
                  <a:cubicBezTo>
                    <a:pt x="29147" y="26733"/>
                    <a:pt x="28976" y="26905"/>
                    <a:pt x="28679" y="26905"/>
                  </a:cubicBezTo>
                  <a:cubicBezTo>
                    <a:pt x="28596" y="26905"/>
                    <a:pt x="28503" y="26891"/>
                    <a:pt x="28391" y="26873"/>
                  </a:cubicBezTo>
                  <a:cubicBezTo>
                    <a:pt x="27816" y="26777"/>
                    <a:pt x="23897" y="25105"/>
                    <a:pt x="21563" y="24073"/>
                  </a:cubicBezTo>
                  <a:cubicBezTo>
                    <a:pt x="21501" y="24044"/>
                    <a:pt x="21432" y="24029"/>
                    <a:pt x="21362" y="24029"/>
                  </a:cubicBezTo>
                  <a:cubicBezTo>
                    <a:pt x="21339" y="24029"/>
                    <a:pt x="21316" y="24031"/>
                    <a:pt x="21293" y="24034"/>
                  </a:cubicBezTo>
                  <a:cubicBezTo>
                    <a:pt x="21232" y="24043"/>
                    <a:pt x="15193" y="24883"/>
                    <a:pt x="13246" y="25023"/>
                  </a:cubicBezTo>
                  <a:cubicBezTo>
                    <a:pt x="12864" y="25050"/>
                    <a:pt x="12464" y="25062"/>
                    <a:pt x="12067" y="25062"/>
                  </a:cubicBezTo>
                  <a:cubicBezTo>
                    <a:pt x="10483" y="25062"/>
                    <a:pt x="8965" y="24883"/>
                    <a:pt x="8944" y="24883"/>
                  </a:cubicBezTo>
                  <a:cubicBezTo>
                    <a:pt x="8925" y="24881"/>
                    <a:pt x="8906" y="24880"/>
                    <a:pt x="8887" y="24880"/>
                  </a:cubicBezTo>
                  <a:cubicBezTo>
                    <a:pt x="8792" y="24880"/>
                    <a:pt x="8697" y="24907"/>
                    <a:pt x="8618" y="24962"/>
                  </a:cubicBezTo>
                  <a:lnTo>
                    <a:pt x="3388" y="28358"/>
                  </a:lnTo>
                  <a:lnTo>
                    <a:pt x="1089" y="24365"/>
                  </a:lnTo>
                  <a:cubicBezTo>
                    <a:pt x="1564" y="23359"/>
                    <a:pt x="3331" y="19471"/>
                    <a:pt x="3710" y="16806"/>
                  </a:cubicBezTo>
                  <a:cubicBezTo>
                    <a:pt x="3736" y="16623"/>
                    <a:pt x="3762" y="16444"/>
                    <a:pt x="3789" y="16275"/>
                  </a:cubicBezTo>
                  <a:cubicBezTo>
                    <a:pt x="4154" y="13666"/>
                    <a:pt x="4355" y="12234"/>
                    <a:pt x="5805" y="11023"/>
                  </a:cubicBezTo>
                  <a:cubicBezTo>
                    <a:pt x="7472" y="9634"/>
                    <a:pt x="13111" y="3904"/>
                    <a:pt x="14030" y="1613"/>
                  </a:cubicBezTo>
                  <a:cubicBezTo>
                    <a:pt x="14096" y="1439"/>
                    <a:pt x="14178" y="1269"/>
                    <a:pt x="14274" y="1108"/>
                  </a:cubicBezTo>
                  <a:close/>
                  <a:moveTo>
                    <a:pt x="14273" y="0"/>
                  </a:moveTo>
                  <a:cubicBezTo>
                    <a:pt x="13673" y="0"/>
                    <a:pt x="13331" y="656"/>
                    <a:pt x="13098" y="1239"/>
                  </a:cubicBezTo>
                  <a:cubicBezTo>
                    <a:pt x="12310" y="3207"/>
                    <a:pt x="6941" y="8772"/>
                    <a:pt x="5165" y="10252"/>
                  </a:cubicBezTo>
                  <a:cubicBezTo>
                    <a:pt x="3418" y="11707"/>
                    <a:pt x="3170" y="13470"/>
                    <a:pt x="2796" y="16131"/>
                  </a:cubicBezTo>
                  <a:cubicBezTo>
                    <a:pt x="2770" y="16305"/>
                    <a:pt x="2748" y="16484"/>
                    <a:pt x="2722" y="16662"/>
                  </a:cubicBezTo>
                  <a:cubicBezTo>
                    <a:pt x="2312" y="19527"/>
                    <a:pt x="96" y="24126"/>
                    <a:pt x="74" y="24169"/>
                  </a:cubicBezTo>
                  <a:cubicBezTo>
                    <a:pt x="0" y="24317"/>
                    <a:pt x="5" y="24496"/>
                    <a:pt x="87" y="24639"/>
                  </a:cubicBezTo>
                  <a:lnTo>
                    <a:pt x="2783" y="29316"/>
                  </a:lnTo>
                  <a:cubicBezTo>
                    <a:pt x="2868" y="29469"/>
                    <a:pt x="3032" y="29564"/>
                    <a:pt x="3207" y="29564"/>
                  </a:cubicBezTo>
                  <a:cubicBezTo>
                    <a:pt x="3210" y="29564"/>
                    <a:pt x="3214" y="29564"/>
                    <a:pt x="3218" y="29564"/>
                  </a:cubicBezTo>
                  <a:cubicBezTo>
                    <a:pt x="3314" y="29564"/>
                    <a:pt x="3410" y="29534"/>
                    <a:pt x="3493" y="29482"/>
                  </a:cubicBezTo>
                  <a:lnTo>
                    <a:pt x="9010" y="25894"/>
                  </a:lnTo>
                  <a:cubicBezTo>
                    <a:pt x="9466" y="25943"/>
                    <a:pt x="10707" y="26059"/>
                    <a:pt x="12026" y="26059"/>
                  </a:cubicBezTo>
                  <a:cubicBezTo>
                    <a:pt x="12456" y="26059"/>
                    <a:pt x="12894" y="26046"/>
                    <a:pt x="13316" y="26015"/>
                  </a:cubicBezTo>
                  <a:cubicBezTo>
                    <a:pt x="15154" y="25889"/>
                    <a:pt x="20344" y="25171"/>
                    <a:pt x="21289" y="25040"/>
                  </a:cubicBezTo>
                  <a:cubicBezTo>
                    <a:pt x="22565" y="25602"/>
                    <a:pt x="27390" y="27714"/>
                    <a:pt x="28226" y="27857"/>
                  </a:cubicBezTo>
                  <a:cubicBezTo>
                    <a:pt x="28386" y="27884"/>
                    <a:pt x="28532" y="27896"/>
                    <a:pt x="28667" y="27896"/>
                  </a:cubicBezTo>
                  <a:cubicBezTo>
                    <a:pt x="29560" y="27896"/>
                    <a:pt x="29950" y="27339"/>
                    <a:pt x="30442" y="26477"/>
                  </a:cubicBezTo>
                  <a:cubicBezTo>
                    <a:pt x="30660" y="26089"/>
                    <a:pt x="30625" y="25767"/>
                    <a:pt x="30551" y="25563"/>
                  </a:cubicBezTo>
                  <a:cubicBezTo>
                    <a:pt x="30337" y="24957"/>
                    <a:pt x="29606" y="24670"/>
                    <a:pt x="28962" y="24417"/>
                  </a:cubicBezTo>
                  <a:cubicBezTo>
                    <a:pt x="28713" y="24317"/>
                    <a:pt x="28430" y="24208"/>
                    <a:pt x="28321" y="24126"/>
                  </a:cubicBezTo>
                  <a:cubicBezTo>
                    <a:pt x="28021" y="23899"/>
                    <a:pt x="26732" y="23146"/>
                    <a:pt x="25513" y="22445"/>
                  </a:cubicBezTo>
                  <a:lnTo>
                    <a:pt x="25513" y="22445"/>
                  </a:lnTo>
                  <a:cubicBezTo>
                    <a:pt x="28343" y="22867"/>
                    <a:pt x="32502" y="23464"/>
                    <a:pt x="33268" y="23464"/>
                  </a:cubicBezTo>
                  <a:cubicBezTo>
                    <a:pt x="34418" y="23464"/>
                    <a:pt x="34992" y="23464"/>
                    <a:pt x="35558" y="22340"/>
                  </a:cubicBezTo>
                  <a:cubicBezTo>
                    <a:pt x="36016" y="21422"/>
                    <a:pt x="36107" y="20912"/>
                    <a:pt x="35511" y="20115"/>
                  </a:cubicBezTo>
                  <a:cubicBezTo>
                    <a:pt x="35328" y="19876"/>
                    <a:pt x="35127" y="19601"/>
                    <a:pt x="29014" y="18504"/>
                  </a:cubicBezTo>
                  <a:cubicBezTo>
                    <a:pt x="26680" y="18086"/>
                    <a:pt x="24355" y="17707"/>
                    <a:pt x="23492" y="17568"/>
                  </a:cubicBezTo>
                  <a:lnTo>
                    <a:pt x="23370" y="16902"/>
                  </a:lnTo>
                  <a:cubicBezTo>
                    <a:pt x="25604" y="16727"/>
                    <a:pt x="33891" y="16096"/>
                    <a:pt x="34971" y="16096"/>
                  </a:cubicBezTo>
                  <a:cubicBezTo>
                    <a:pt x="36342" y="16096"/>
                    <a:pt x="36734" y="15931"/>
                    <a:pt x="37548" y="15277"/>
                  </a:cubicBezTo>
                  <a:cubicBezTo>
                    <a:pt x="38524" y="14498"/>
                    <a:pt x="38746" y="13205"/>
                    <a:pt x="38080" y="12199"/>
                  </a:cubicBezTo>
                  <a:cubicBezTo>
                    <a:pt x="37708" y="11642"/>
                    <a:pt x="36747" y="11463"/>
                    <a:pt x="35250" y="11463"/>
                  </a:cubicBezTo>
                  <a:cubicBezTo>
                    <a:pt x="34347" y="11463"/>
                    <a:pt x="33248" y="11529"/>
                    <a:pt x="31966" y="11615"/>
                  </a:cubicBezTo>
                  <a:cubicBezTo>
                    <a:pt x="31513" y="11646"/>
                    <a:pt x="31086" y="11672"/>
                    <a:pt x="30690" y="11694"/>
                  </a:cubicBezTo>
                  <a:cubicBezTo>
                    <a:pt x="28469" y="11820"/>
                    <a:pt x="24259" y="11942"/>
                    <a:pt x="23262" y="11972"/>
                  </a:cubicBezTo>
                  <a:lnTo>
                    <a:pt x="22935" y="11646"/>
                  </a:lnTo>
                  <a:lnTo>
                    <a:pt x="23549" y="11372"/>
                  </a:lnTo>
                  <a:cubicBezTo>
                    <a:pt x="24150" y="11106"/>
                    <a:pt x="26719" y="10178"/>
                    <a:pt x="29201" y="9286"/>
                  </a:cubicBezTo>
                  <a:cubicBezTo>
                    <a:pt x="32454" y="8110"/>
                    <a:pt x="34618" y="7331"/>
                    <a:pt x="35049" y="7113"/>
                  </a:cubicBezTo>
                  <a:cubicBezTo>
                    <a:pt x="35119" y="7078"/>
                    <a:pt x="35184" y="7048"/>
                    <a:pt x="35249" y="7013"/>
                  </a:cubicBezTo>
                  <a:cubicBezTo>
                    <a:pt x="36029" y="6634"/>
                    <a:pt x="36765" y="6277"/>
                    <a:pt x="36599" y="4631"/>
                  </a:cubicBezTo>
                  <a:cubicBezTo>
                    <a:pt x="36538" y="3965"/>
                    <a:pt x="36159" y="3364"/>
                    <a:pt x="35585" y="3020"/>
                  </a:cubicBezTo>
                  <a:cubicBezTo>
                    <a:pt x="35131" y="2741"/>
                    <a:pt x="34569" y="2602"/>
                    <a:pt x="33956" y="2602"/>
                  </a:cubicBezTo>
                  <a:cubicBezTo>
                    <a:pt x="33409" y="2602"/>
                    <a:pt x="32821" y="2713"/>
                    <a:pt x="32236" y="2937"/>
                  </a:cubicBezTo>
                  <a:cubicBezTo>
                    <a:pt x="30538" y="3590"/>
                    <a:pt x="15149" y="9377"/>
                    <a:pt x="12942" y="10209"/>
                  </a:cubicBezTo>
                  <a:lnTo>
                    <a:pt x="12301" y="9713"/>
                  </a:lnTo>
                  <a:cubicBezTo>
                    <a:pt x="12763" y="9203"/>
                    <a:pt x="13634" y="8289"/>
                    <a:pt x="14557" y="7644"/>
                  </a:cubicBezTo>
                  <a:cubicBezTo>
                    <a:pt x="15990" y="6647"/>
                    <a:pt x="16438" y="5040"/>
                    <a:pt x="15894" y="2863"/>
                  </a:cubicBezTo>
                  <a:cubicBezTo>
                    <a:pt x="15480" y="1221"/>
                    <a:pt x="15128" y="59"/>
                    <a:pt x="14331" y="2"/>
                  </a:cubicBezTo>
                  <a:cubicBezTo>
                    <a:pt x="14311" y="1"/>
                    <a:pt x="14292" y="0"/>
                    <a:pt x="14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1639900" y="3016250"/>
              <a:ext cx="1764775" cy="1852775"/>
            </a:xfrm>
            <a:custGeom>
              <a:rect b="b" l="l" r="r" t="t"/>
              <a:pathLst>
                <a:path extrusionOk="0" h="74111" w="70591">
                  <a:moveTo>
                    <a:pt x="12834" y="0"/>
                  </a:moveTo>
                  <a:cubicBezTo>
                    <a:pt x="9895" y="0"/>
                    <a:pt x="6784" y="1353"/>
                    <a:pt x="4677" y="5117"/>
                  </a:cubicBezTo>
                  <a:cubicBezTo>
                    <a:pt x="1" y="13478"/>
                    <a:pt x="4255" y="22975"/>
                    <a:pt x="5953" y="29781"/>
                  </a:cubicBezTo>
                  <a:cubicBezTo>
                    <a:pt x="7656" y="36582"/>
                    <a:pt x="18429" y="67342"/>
                    <a:pt x="19988" y="71169"/>
                  </a:cubicBezTo>
                  <a:cubicBezTo>
                    <a:pt x="20948" y="73528"/>
                    <a:pt x="22393" y="74111"/>
                    <a:pt x="23726" y="74111"/>
                  </a:cubicBezTo>
                  <a:cubicBezTo>
                    <a:pt x="24556" y="74111"/>
                    <a:pt x="25342" y="73885"/>
                    <a:pt x="25940" y="73721"/>
                  </a:cubicBezTo>
                  <a:cubicBezTo>
                    <a:pt x="27499" y="73294"/>
                    <a:pt x="70590" y="38568"/>
                    <a:pt x="70590" y="38568"/>
                  </a:cubicBezTo>
                  <a:lnTo>
                    <a:pt x="67190" y="30913"/>
                  </a:lnTo>
                  <a:lnTo>
                    <a:pt x="33739" y="48065"/>
                  </a:lnTo>
                  <a:lnTo>
                    <a:pt x="26506" y="25104"/>
                  </a:lnTo>
                  <a:cubicBezTo>
                    <a:pt x="26506" y="25104"/>
                    <a:pt x="22396" y="7952"/>
                    <a:pt x="20697" y="4125"/>
                  </a:cubicBezTo>
                  <a:cubicBezTo>
                    <a:pt x="19761" y="2020"/>
                    <a:pt x="16425" y="0"/>
                    <a:pt x="12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1639900" y="3016250"/>
              <a:ext cx="1568375" cy="1852675"/>
            </a:xfrm>
            <a:custGeom>
              <a:rect b="b" l="l" r="r" t="t"/>
              <a:pathLst>
                <a:path extrusionOk="0" h="74107" w="62735">
                  <a:moveTo>
                    <a:pt x="12829" y="1"/>
                  </a:moveTo>
                  <a:cubicBezTo>
                    <a:pt x="9891" y="1"/>
                    <a:pt x="6782" y="1352"/>
                    <a:pt x="4677" y="5113"/>
                  </a:cubicBezTo>
                  <a:cubicBezTo>
                    <a:pt x="1" y="13478"/>
                    <a:pt x="4255" y="22975"/>
                    <a:pt x="5953" y="29776"/>
                  </a:cubicBezTo>
                  <a:cubicBezTo>
                    <a:pt x="7656" y="36582"/>
                    <a:pt x="18429" y="67342"/>
                    <a:pt x="19988" y="71169"/>
                  </a:cubicBezTo>
                  <a:cubicBezTo>
                    <a:pt x="20948" y="73524"/>
                    <a:pt x="22392" y="74107"/>
                    <a:pt x="23725" y="74107"/>
                  </a:cubicBezTo>
                  <a:cubicBezTo>
                    <a:pt x="24555" y="74107"/>
                    <a:pt x="25342" y="73880"/>
                    <a:pt x="25940" y="73717"/>
                  </a:cubicBezTo>
                  <a:cubicBezTo>
                    <a:pt x="27077" y="73407"/>
                    <a:pt x="50229" y="54914"/>
                    <a:pt x="62735" y="44882"/>
                  </a:cubicBezTo>
                  <a:lnTo>
                    <a:pt x="62735" y="44882"/>
                  </a:lnTo>
                  <a:lnTo>
                    <a:pt x="25304" y="62809"/>
                  </a:lnTo>
                  <a:cubicBezTo>
                    <a:pt x="25304" y="62809"/>
                    <a:pt x="27508" y="56190"/>
                    <a:pt x="29084" y="53042"/>
                  </a:cubicBezTo>
                  <a:cubicBezTo>
                    <a:pt x="29300" y="52611"/>
                    <a:pt x="29315" y="52433"/>
                    <a:pt x="29175" y="52433"/>
                  </a:cubicBezTo>
                  <a:cubicBezTo>
                    <a:pt x="28522" y="52433"/>
                    <a:pt x="24471" y="56340"/>
                    <a:pt x="21763" y="56340"/>
                  </a:cubicBezTo>
                  <a:cubicBezTo>
                    <a:pt x="20826" y="56340"/>
                    <a:pt x="20050" y="55873"/>
                    <a:pt x="19631" y="54614"/>
                  </a:cubicBezTo>
                  <a:cubicBezTo>
                    <a:pt x="17741" y="48944"/>
                    <a:pt x="5762" y="20584"/>
                    <a:pt x="7969" y="11126"/>
                  </a:cubicBezTo>
                  <a:cubicBezTo>
                    <a:pt x="9337" y="5270"/>
                    <a:pt x="12759" y="1956"/>
                    <a:pt x="15167" y="280"/>
                  </a:cubicBezTo>
                  <a:cubicBezTo>
                    <a:pt x="14416" y="101"/>
                    <a:pt x="13629" y="1"/>
                    <a:pt x="1282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1646325" y="3003700"/>
              <a:ext cx="1772050" cy="1877675"/>
            </a:xfrm>
            <a:custGeom>
              <a:rect b="b" l="l" r="r" t="t"/>
              <a:pathLst>
                <a:path extrusionOk="0" h="75107" w="70882">
                  <a:moveTo>
                    <a:pt x="12598" y="1004"/>
                  </a:moveTo>
                  <a:cubicBezTo>
                    <a:pt x="12737" y="1004"/>
                    <a:pt x="12872" y="1004"/>
                    <a:pt x="12994" y="1012"/>
                  </a:cubicBezTo>
                  <a:cubicBezTo>
                    <a:pt x="16373" y="1165"/>
                    <a:pt x="19199" y="3072"/>
                    <a:pt x="19979" y="4827"/>
                  </a:cubicBezTo>
                  <a:cubicBezTo>
                    <a:pt x="21642" y="8567"/>
                    <a:pt x="25718" y="25549"/>
                    <a:pt x="25761" y="25719"/>
                  </a:cubicBezTo>
                  <a:cubicBezTo>
                    <a:pt x="25761" y="25732"/>
                    <a:pt x="25766" y="25741"/>
                    <a:pt x="25770" y="25754"/>
                  </a:cubicBezTo>
                  <a:lnTo>
                    <a:pt x="32999" y="48715"/>
                  </a:lnTo>
                  <a:cubicBezTo>
                    <a:pt x="33066" y="48932"/>
                    <a:pt x="33266" y="49067"/>
                    <a:pt x="33478" y="49067"/>
                  </a:cubicBezTo>
                  <a:cubicBezTo>
                    <a:pt x="33555" y="49067"/>
                    <a:pt x="33634" y="49049"/>
                    <a:pt x="33708" y="49011"/>
                  </a:cubicBezTo>
                  <a:lnTo>
                    <a:pt x="66693" y="32098"/>
                  </a:lnTo>
                  <a:lnTo>
                    <a:pt x="69724" y="38922"/>
                  </a:lnTo>
                  <a:cubicBezTo>
                    <a:pt x="52676" y="52656"/>
                    <a:pt x="27094" y="73060"/>
                    <a:pt x="25535" y="73744"/>
                  </a:cubicBezTo>
                  <a:lnTo>
                    <a:pt x="25470" y="73761"/>
                  </a:lnTo>
                  <a:cubicBezTo>
                    <a:pt x="24887" y="73921"/>
                    <a:pt x="24193" y="74111"/>
                    <a:pt x="23481" y="74111"/>
                  </a:cubicBezTo>
                  <a:cubicBezTo>
                    <a:pt x="22290" y="74111"/>
                    <a:pt x="21048" y="73579"/>
                    <a:pt x="20192" y="71480"/>
                  </a:cubicBezTo>
                  <a:cubicBezTo>
                    <a:pt x="18529" y="67400"/>
                    <a:pt x="7839" y="36788"/>
                    <a:pt x="6184" y="30161"/>
                  </a:cubicBezTo>
                  <a:cubicBezTo>
                    <a:pt x="5892" y="28994"/>
                    <a:pt x="5527" y="27766"/>
                    <a:pt x="5143" y="26459"/>
                  </a:cubicBezTo>
                  <a:cubicBezTo>
                    <a:pt x="3332" y="20294"/>
                    <a:pt x="1076" y="12621"/>
                    <a:pt x="4856" y="5863"/>
                  </a:cubicBezTo>
                  <a:cubicBezTo>
                    <a:pt x="7177" y="1713"/>
                    <a:pt x="10556" y="1004"/>
                    <a:pt x="12598" y="1004"/>
                  </a:cubicBezTo>
                  <a:close/>
                  <a:moveTo>
                    <a:pt x="12597" y="1"/>
                  </a:moveTo>
                  <a:cubicBezTo>
                    <a:pt x="10319" y="1"/>
                    <a:pt x="6553" y="790"/>
                    <a:pt x="3985" y="5375"/>
                  </a:cubicBezTo>
                  <a:cubicBezTo>
                    <a:pt x="1" y="12499"/>
                    <a:pt x="2322" y="20394"/>
                    <a:pt x="4185" y="26738"/>
                  </a:cubicBezTo>
                  <a:cubicBezTo>
                    <a:pt x="4569" y="28036"/>
                    <a:pt x="4926" y="29255"/>
                    <a:pt x="5213" y="30405"/>
                  </a:cubicBezTo>
                  <a:cubicBezTo>
                    <a:pt x="6876" y="37058"/>
                    <a:pt x="17601" y="67765"/>
                    <a:pt x="19269" y="71859"/>
                  </a:cubicBezTo>
                  <a:cubicBezTo>
                    <a:pt x="20336" y="74480"/>
                    <a:pt x="21999" y="75107"/>
                    <a:pt x="23475" y="75107"/>
                  </a:cubicBezTo>
                  <a:cubicBezTo>
                    <a:pt x="24351" y="75107"/>
                    <a:pt x="25156" y="74885"/>
                    <a:pt x="25735" y="74728"/>
                  </a:cubicBezTo>
                  <a:lnTo>
                    <a:pt x="25814" y="74702"/>
                  </a:lnTo>
                  <a:cubicBezTo>
                    <a:pt x="26136" y="74615"/>
                    <a:pt x="26889" y="74410"/>
                    <a:pt x="48905" y="56875"/>
                  </a:cubicBezTo>
                  <a:cubicBezTo>
                    <a:pt x="59748" y="48240"/>
                    <a:pt x="70538" y="39544"/>
                    <a:pt x="70647" y="39457"/>
                  </a:cubicBezTo>
                  <a:cubicBezTo>
                    <a:pt x="70825" y="39318"/>
                    <a:pt x="70882" y="39074"/>
                    <a:pt x="70791" y="38865"/>
                  </a:cubicBezTo>
                  <a:lnTo>
                    <a:pt x="67390" y="31210"/>
                  </a:lnTo>
                  <a:cubicBezTo>
                    <a:pt x="67306" y="31024"/>
                    <a:pt x="67123" y="30915"/>
                    <a:pt x="66933" y="30915"/>
                  </a:cubicBezTo>
                  <a:cubicBezTo>
                    <a:pt x="66857" y="30915"/>
                    <a:pt x="66779" y="30933"/>
                    <a:pt x="66706" y="30971"/>
                  </a:cubicBezTo>
                  <a:lnTo>
                    <a:pt x="33778" y="47853"/>
                  </a:lnTo>
                  <a:lnTo>
                    <a:pt x="26733" y="25471"/>
                  </a:lnTo>
                  <a:cubicBezTo>
                    <a:pt x="26515" y="24552"/>
                    <a:pt x="22583" y="8219"/>
                    <a:pt x="20898" y="4422"/>
                  </a:cubicBezTo>
                  <a:cubicBezTo>
                    <a:pt x="20406" y="3316"/>
                    <a:pt x="19352" y="2258"/>
                    <a:pt x="17924" y="1439"/>
                  </a:cubicBezTo>
                  <a:cubicBezTo>
                    <a:pt x="16430" y="586"/>
                    <a:pt x="14758" y="98"/>
                    <a:pt x="13042" y="11"/>
                  </a:cubicBezTo>
                  <a:cubicBezTo>
                    <a:pt x="12901" y="4"/>
                    <a:pt x="12753" y="1"/>
                    <a:pt x="12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3181375" y="3847425"/>
              <a:ext cx="125200" cy="219900"/>
            </a:xfrm>
            <a:custGeom>
              <a:rect b="b" l="l" r="r" t="t"/>
              <a:pathLst>
                <a:path extrusionOk="0" h="8796" w="5008">
                  <a:moveTo>
                    <a:pt x="571" y="0"/>
                  </a:moveTo>
                  <a:cubicBezTo>
                    <a:pt x="496" y="0"/>
                    <a:pt x="420" y="17"/>
                    <a:pt x="349" y="52"/>
                  </a:cubicBezTo>
                  <a:cubicBezTo>
                    <a:pt x="101" y="174"/>
                    <a:pt x="0" y="470"/>
                    <a:pt x="122" y="718"/>
                  </a:cubicBezTo>
                  <a:lnTo>
                    <a:pt x="3950" y="8517"/>
                  </a:lnTo>
                  <a:cubicBezTo>
                    <a:pt x="4033" y="8687"/>
                    <a:pt x="4207" y="8796"/>
                    <a:pt x="4398" y="8796"/>
                  </a:cubicBezTo>
                  <a:cubicBezTo>
                    <a:pt x="4769" y="8796"/>
                    <a:pt x="5008" y="8408"/>
                    <a:pt x="4847" y="8077"/>
                  </a:cubicBezTo>
                  <a:lnTo>
                    <a:pt x="1019" y="278"/>
                  </a:lnTo>
                  <a:cubicBezTo>
                    <a:pt x="933" y="102"/>
                    <a:pt x="755" y="0"/>
                    <a:pt x="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458225" y="2882250"/>
              <a:ext cx="884850" cy="2473100"/>
            </a:xfrm>
            <a:custGeom>
              <a:rect b="b" l="l" r="r" t="t"/>
              <a:pathLst>
                <a:path extrusionOk="0" h="98924" w="35394">
                  <a:moveTo>
                    <a:pt x="19578" y="1"/>
                  </a:moveTo>
                  <a:lnTo>
                    <a:pt x="1" y="13586"/>
                  </a:lnTo>
                  <a:cubicBezTo>
                    <a:pt x="1" y="13586"/>
                    <a:pt x="9650" y="23780"/>
                    <a:pt x="8653" y="50551"/>
                  </a:cubicBezTo>
                  <a:cubicBezTo>
                    <a:pt x="7891" y="70990"/>
                    <a:pt x="10617" y="94204"/>
                    <a:pt x="14549" y="98924"/>
                  </a:cubicBezTo>
                  <a:lnTo>
                    <a:pt x="35393" y="98924"/>
                  </a:lnTo>
                  <a:cubicBezTo>
                    <a:pt x="35393" y="98924"/>
                    <a:pt x="28191" y="59199"/>
                    <a:pt x="28709" y="36395"/>
                  </a:cubicBezTo>
                  <a:cubicBezTo>
                    <a:pt x="29101" y="19090"/>
                    <a:pt x="23902" y="7081"/>
                    <a:pt x="19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443850" y="2869775"/>
              <a:ext cx="912950" cy="2498100"/>
            </a:xfrm>
            <a:custGeom>
              <a:rect b="b" l="l" r="r" t="t"/>
              <a:pathLst>
                <a:path extrusionOk="0" h="99924" w="36518">
                  <a:moveTo>
                    <a:pt x="19996" y="1214"/>
                  </a:moveTo>
                  <a:cubicBezTo>
                    <a:pt x="22526" y="5442"/>
                    <a:pt x="24547" y="10079"/>
                    <a:pt x="26005" y="15004"/>
                  </a:cubicBezTo>
                  <a:cubicBezTo>
                    <a:pt x="28022" y="21814"/>
                    <a:pt x="28958" y="29178"/>
                    <a:pt x="28779" y="36881"/>
                  </a:cubicBezTo>
                  <a:cubicBezTo>
                    <a:pt x="28514" y="48694"/>
                    <a:pt x="30347" y="65097"/>
                    <a:pt x="31936" y="76780"/>
                  </a:cubicBezTo>
                  <a:cubicBezTo>
                    <a:pt x="33412" y="87675"/>
                    <a:pt x="34958" y="96601"/>
                    <a:pt x="35372" y="98927"/>
                  </a:cubicBezTo>
                  <a:lnTo>
                    <a:pt x="15368" y="98927"/>
                  </a:lnTo>
                  <a:cubicBezTo>
                    <a:pt x="13621" y="96597"/>
                    <a:pt x="12002" y="90126"/>
                    <a:pt x="10913" y="81074"/>
                  </a:cubicBezTo>
                  <a:cubicBezTo>
                    <a:pt x="9794" y="71794"/>
                    <a:pt x="9363" y="60860"/>
                    <a:pt x="9724" y="51072"/>
                  </a:cubicBezTo>
                  <a:cubicBezTo>
                    <a:pt x="10242" y="37155"/>
                    <a:pt x="7843" y="27771"/>
                    <a:pt x="5740" y="22350"/>
                  </a:cubicBezTo>
                  <a:cubicBezTo>
                    <a:pt x="3950" y="17730"/>
                    <a:pt x="2091" y="15143"/>
                    <a:pt x="1312" y="14181"/>
                  </a:cubicBezTo>
                  <a:lnTo>
                    <a:pt x="19996" y="1214"/>
                  </a:lnTo>
                  <a:close/>
                  <a:moveTo>
                    <a:pt x="20152" y="0"/>
                  </a:moveTo>
                  <a:cubicBezTo>
                    <a:pt x="20054" y="0"/>
                    <a:pt x="19954" y="29"/>
                    <a:pt x="19866" y="90"/>
                  </a:cubicBezTo>
                  <a:lnTo>
                    <a:pt x="288" y="13672"/>
                  </a:lnTo>
                  <a:cubicBezTo>
                    <a:pt x="36" y="13846"/>
                    <a:pt x="1" y="14203"/>
                    <a:pt x="210" y="14425"/>
                  </a:cubicBezTo>
                  <a:cubicBezTo>
                    <a:pt x="236" y="14451"/>
                    <a:pt x="2579" y="16972"/>
                    <a:pt x="4808" y="22711"/>
                  </a:cubicBezTo>
                  <a:cubicBezTo>
                    <a:pt x="6876" y="28046"/>
                    <a:pt x="9237" y="37290"/>
                    <a:pt x="8727" y="51032"/>
                  </a:cubicBezTo>
                  <a:cubicBezTo>
                    <a:pt x="8361" y="60873"/>
                    <a:pt x="8797" y="71864"/>
                    <a:pt x="9920" y="81195"/>
                  </a:cubicBezTo>
                  <a:cubicBezTo>
                    <a:pt x="11483" y="94176"/>
                    <a:pt x="13613" y="98391"/>
                    <a:pt x="14741" y="99745"/>
                  </a:cubicBezTo>
                  <a:cubicBezTo>
                    <a:pt x="14836" y="99858"/>
                    <a:pt x="14976" y="99924"/>
                    <a:pt x="15124" y="99924"/>
                  </a:cubicBezTo>
                  <a:lnTo>
                    <a:pt x="35973" y="99924"/>
                  </a:lnTo>
                  <a:cubicBezTo>
                    <a:pt x="36282" y="99919"/>
                    <a:pt x="36517" y="99641"/>
                    <a:pt x="36460" y="99332"/>
                  </a:cubicBezTo>
                  <a:cubicBezTo>
                    <a:pt x="36443" y="99231"/>
                    <a:pt x="34640" y="89264"/>
                    <a:pt x="32925" y="76636"/>
                  </a:cubicBezTo>
                  <a:cubicBezTo>
                    <a:pt x="31344" y="64993"/>
                    <a:pt x="29515" y="48646"/>
                    <a:pt x="29785" y="36902"/>
                  </a:cubicBezTo>
                  <a:cubicBezTo>
                    <a:pt x="29959" y="29095"/>
                    <a:pt x="29014" y="21632"/>
                    <a:pt x="26968" y="14717"/>
                  </a:cubicBezTo>
                  <a:cubicBezTo>
                    <a:pt x="25431" y="9535"/>
                    <a:pt x="23284" y="4662"/>
                    <a:pt x="20580" y="238"/>
                  </a:cubicBezTo>
                  <a:cubicBezTo>
                    <a:pt x="20484" y="85"/>
                    <a:pt x="20320" y="0"/>
                    <a:pt x="20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517025" y="2882250"/>
              <a:ext cx="885050" cy="2473100"/>
            </a:xfrm>
            <a:custGeom>
              <a:rect b="b" l="l" r="r" t="t"/>
              <a:pathLst>
                <a:path extrusionOk="0" h="98924" w="35402">
                  <a:moveTo>
                    <a:pt x="19577" y="1"/>
                  </a:moveTo>
                  <a:lnTo>
                    <a:pt x="0" y="13586"/>
                  </a:lnTo>
                  <a:cubicBezTo>
                    <a:pt x="0" y="13586"/>
                    <a:pt x="9645" y="23784"/>
                    <a:pt x="8652" y="50551"/>
                  </a:cubicBezTo>
                  <a:cubicBezTo>
                    <a:pt x="7890" y="70990"/>
                    <a:pt x="10620" y="94204"/>
                    <a:pt x="14552" y="98924"/>
                  </a:cubicBezTo>
                  <a:lnTo>
                    <a:pt x="35401" y="98924"/>
                  </a:lnTo>
                  <a:cubicBezTo>
                    <a:pt x="35401" y="98924"/>
                    <a:pt x="28191" y="59199"/>
                    <a:pt x="28709" y="36395"/>
                  </a:cubicBezTo>
                  <a:cubicBezTo>
                    <a:pt x="29101" y="19090"/>
                    <a:pt x="23906" y="7081"/>
                    <a:pt x="19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502650" y="2869775"/>
              <a:ext cx="912925" cy="2498100"/>
            </a:xfrm>
            <a:custGeom>
              <a:rect b="b" l="l" r="r" t="t"/>
              <a:pathLst>
                <a:path extrusionOk="0" h="99924" w="36517">
                  <a:moveTo>
                    <a:pt x="20000" y="1214"/>
                  </a:moveTo>
                  <a:cubicBezTo>
                    <a:pt x="22530" y="5442"/>
                    <a:pt x="24550" y="10079"/>
                    <a:pt x="26009" y="15004"/>
                  </a:cubicBezTo>
                  <a:cubicBezTo>
                    <a:pt x="28025" y="21814"/>
                    <a:pt x="28957" y="29178"/>
                    <a:pt x="28783" y="36881"/>
                  </a:cubicBezTo>
                  <a:cubicBezTo>
                    <a:pt x="28513" y="48690"/>
                    <a:pt x="30351" y="65097"/>
                    <a:pt x="31936" y="76776"/>
                  </a:cubicBezTo>
                  <a:cubicBezTo>
                    <a:pt x="33416" y="87675"/>
                    <a:pt x="34962" y="96601"/>
                    <a:pt x="35371" y="98927"/>
                  </a:cubicBezTo>
                  <a:lnTo>
                    <a:pt x="15367" y="98927"/>
                  </a:lnTo>
                  <a:cubicBezTo>
                    <a:pt x="13621" y="96597"/>
                    <a:pt x="12001" y="90126"/>
                    <a:pt x="10912" y="81074"/>
                  </a:cubicBezTo>
                  <a:cubicBezTo>
                    <a:pt x="9793" y="71794"/>
                    <a:pt x="9362" y="60860"/>
                    <a:pt x="9724" y="51072"/>
                  </a:cubicBezTo>
                  <a:cubicBezTo>
                    <a:pt x="10242" y="37155"/>
                    <a:pt x="7843" y="27771"/>
                    <a:pt x="5739" y="22350"/>
                  </a:cubicBezTo>
                  <a:cubicBezTo>
                    <a:pt x="3950" y="17730"/>
                    <a:pt x="2090" y="15143"/>
                    <a:pt x="1315" y="14181"/>
                  </a:cubicBezTo>
                  <a:lnTo>
                    <a:pt x="20000" y="1214"/>
                  </a:lnTo>
                  <a:close/>
                  <a:moveTo>
                    <a:pt x="20154" y="0"/>
                  </a:moveTo>
                  <a:cubicBezTo>
                    <a:pt x="20056" y="0"/>
                    <a:pt x="19956" y="29"/>
                    <a:pt x="19869" y="90"/>
                  </a:cubicBezTo>
                  <a:lnTo>
                    <a:pt x="288" y="13672"/>
                  </a:lnTo>
                  <a:cubicBezTo>
                    <a:pt x="35" y="13846"/>
                    <a:pt x="0" y="14203"/>
                    <a:pt x="209" y="14429"/>
                  </a:cubicBezTo>
                  <a:cubicBezTo>
                    <a:pt x="235" y="14451"/>
                    <a:pt x="2582" y="16972"/>
                    <a:pt x="4808" y="22711"/>
                  </a:cubicBezTo>
                  <a:cubicBezTo>
                    <a:pt x="6876" y="28046"/>
                    <a:pt x="9236" y="37290"/>
                    <a:pt x="8726" y="51032"/>
                  </a:cubicBezTo>
                  <a:cubicBezTo>
                    <a:pt x="8361" y="60873"/>
                    <a:pt x="8796" y="71864"/>
                    <a:pt x="9920" y="81195"/>
                  </a:cubicBezTo>
                  <a:cubicBezTo>
                    <a:pt x="11483" y="94176"/>
                    <a:pt x="13612" y="98391"/>
                    <a:pt x="14740" y="99745"/>
                  </a:cubicBezTo>
                  <a:cubicBezTo>
                    <a:pt x="14836" y="99858"/>
                    <a:pt x="14975" y="99924"/>
                    <a:pt x="15123" y="99924"/>
                  </a:cubicBezTo>
                  <a:lnTo>
                    <a:pt x="35972" y="99924"/>
                  </a:lnTo>
                  <a:cubicBezTo>
                    <a:pt x="36281" y="99919"/>
                    <a:pt x="36516" y="99641"/>
                    <a:pt x="36460" y="99336"/>
                  </a:cubicBezTo>
                  <a:cubicBezTo>
                    <a:pt x="36442" y="99236"/>
                    <a:pt x="34640" y="89264"/>
                    <a:pt x="32928" y="76636"/>
                  </a:cubicBezTo>
                  <a:cubicBezTo>
                    <a:pt x="31343" y="64993"/>
                    <a:pt x="29514" y="48646"/>
                    <a:pt x="29784" y="36902"/>
                  </a:cubicBezTo>
                  <a:cubicBezTo>
                    <a:pt x="29959" y="29095"/>
                    <a:pt x="29014" y="21632"/>
                    <a:pt x="26967" y="14717"/>
                  </a:cubicBezTo>
                  <a:cubicBezTo>
                    <a:pt x="25434" y="9535"/>
                    <a:pt x="23283" y="4667"/>
                    <a:pt x="20579" y="238"/>
                  </a:cubicBezTo>
                  <a:cubicBezTo>
                    <a:pt x="20486" y="85"/>
                    <a:pt x="20322" y="0"/>
                    <a:pt x="20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458225" y="2882250"/>
              <a:ext cx="548250" cy="339675"/>
            </a:xfrm>
            <a:custGeom>
              <a:rect b="b" l="l" r="r" t="t"/>
              <a:pathLst>
                <a:path extrusionOk="0" h="13587" w="21930">
                  <a:moveTo>
                    <a:pt x="19578" y="1"/>
                  </a:moveTo>
                  <a:lnTo>
                    <a:pt x="1" y="13586"/>
                  </a:lnTo>
                  <a:lnTo>
                    <a:pt x="2352" y="13586"/>
                  </a:lnTo>
                  <a:lnTo>
                    <a:pt x="219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441025" y="2869725"/>
              <a:ext cx="582650" cy="364725"/>
            </a:xfrm>
            <a:custGeom>
              <a:rect b="b" l="l" r="r" t="t"/>
              <a:pathLst>
                <a:path extrusionOk="0" h="14589" w="23306">
                  <a:moveTo>
                    <a:pt x="21019" y="1002"/>
                  </a:moveTo>
                  <a:lnTo>
                    <a:pt x="2883" y="13587"/>
                  </a:lnTo>
                  <a:lnTo>
                    <a:pt x="2287" y="13587"/>
                  </a:lnTo>
                  <a:lnTo>
                    <a:pt x="20423" y="1002"/>
                  </a:lnTo>
                  <a:close/>
                  <a:moveTo>
                    <a:pt x="20266" y="1"/>
                  </a:moveTo>
                  <a:cubicBezTo>
                    <a:pt x="20162" y="1"/>
                    <a:pt x="20066" y="31"/>
                    <a:pt x="19979" y="92"/>
                  </a:cubicBezTo>
                  <a:lnTo>
                    <a:pt x="401" y="13674"/>
                  </a:lnTo>
                  <a:cubicBezTo>
                    <a:pt x="1" y="13952"/>
                    <a:pt x="197" y="14588"/>
                    <a:pt x="689" y="14588"/>
                  </a:cubicBezTo>
                  <a:lnTo>
                    <a:pt x="3040" y="14588"/>
                  </a:lnTo>
                  <a:cubicBezTo>
                    <a:pt x="3140" y="14588"/>
                    <a:pt x="3240" y="14553"/>
                    <a:pt x="3323" y="14497"/>
                  </a:cubicBezTo>
                  <a:lnTo>
                    <a:pt x="22901" y="915"/>
                  </a:lnTo>
                  <a:cubicBezTo>
                    <a:pt x="23305" y="632"/>
                    <a:pt x="23105" y="1"/>
                    <a:pt x="22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65" name="Google Shape;6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34"/>
          <p:cNvSpPr txBox="1"/>
          <p:nvPr>
            <p:ph type="title"/>
          </p:nvPr>
        </p:nvSpPr>
        <p:spPr>
          <a:xfrm>
            <a:off x="5114326" y="1476750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BLOCKCHAIN AND SMART CONTRACTS</a:t>
            </a:r>
            <a:endParaRPr sz="4400"/>
          </a:p>
        </p:txBody>
      </p:sp>
      <p:sp>
        <p:nvSpPr>
          <p:cNvPr id="671" name="Google Shape;671;p34"/>
          <p:cNvSpPr txBox="1"/>
          <p:nvPr>
            <p:ph idx="2" type="title"/>
          </p:nvPr>
        </p:nvSpPr>
        <p:spPr>
          <a:xfrm>
            <a:off x="4798451" y="58637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72" name="Google Shape;672;p34"/>
          <p:cNvGrpSpPr/>
          <p:nvPr/>
        </p:nvGrpSpPr>
        <p:grpSpPr>
          <a:xfrm>
            <a:off x="530397" y="586375"/>
            <a:ext cx="4677778" cy="4019820"/>
            <a:chOff x="815175" y="238100"/>
            <a:chExt cx="6094825" cy="5237550"/>
          </a:xfrm>
        </p:grpSpPr>
        <p:sp>
          <p:nvSpPr>
            <p:cNvPr id="673" name="Google Shape;673;p34"/>
            <p:cNvSpPr/>
            <p:nvPr/>
          </p:nvSpPr>
          <p:spPr>
            <a:xfrm>
              <a:off x="972950" y="418450"/>
              <a:ext cx="5471300" cy="4680625"/>
            </a:xfrm>
            <a:custGeom>
              <a:rect b="b" l="l" r="r" t="t"/>
              <a:pathLst>
                <a:path extrusionOk="0" h="187225" w="218852">
                  <a:moveTo>
                    <a:pt x="141436" y="0"/>
                  </a:moveTo>
                  <a:cubicBezTo>
                    <a:pt x="133917" y="0"/>
                    <a:pt x="126400" y="1762"/>
                    <a:pt x="119263" y="5720"/>
                  </a:cubicBezTo>
                  <a:cubicBezTo>
                    <a:pt x="104474" y="13920"/>
                    <a:pt x="95167" y="31175"/>
                    <a:pt x="77239" y="33599"/>
                  </a:cubicBezTo>
                  <a:cubicBezTo>
                    <a:pt x="75347" y="33855"/>
                    <a:pt x="73558" y="33967"/>
                    <a:pt x="71850" y="33967"/>
                  </a:cubicBezTo>
                  <a:cubicBezTo>
                    <a:pt x="59436" y="33967"/>
                    <a:pt x="51333" y="28033"/>
                    <a:pt x="39842" y="28033"/>
                  </a:cubicBezTo>
                  <a:cubicBezTo>
                    <a:pt x="35425" y="28033"/>
                    <a:pt x="30508" y="28909"/>
                    <a:pt x="24653" y="31337"/>
                  </a:cubicBezTo>
                  <a:cubicBezTo>
                    <a:pt x="15532" y="35119"/>
                    <a:pt x="7671" y="41986"/>
                    <a:pt x="4072" y="51333"/>
                  </a:cubicBezTo>
                  <a:cubicBezTo>
                    <a:pt x="1" y="61910"/>
                    <a:pt x="3516" y="69816"/>
                    <a:pt x="7859" y="79672"/>
                  </a:cubicBezTo>
                  <a:cubicBezTo>
                    <a:pt x="12547" y="90312"/>
                    <a:pt x="14716" y="102029"/>
                    <a:pt x="14288" y="113641"/>
                  </a:cubicBezTo>
                  <a:cubicBezTo>
                    <a:pt x="13905" y="123973"/>
                    <a:pt x="9712" y="133642"/>
                    <a:pt x="9692" y="143933"/>
                  </a:cubicBezTo>
                  <a:cubicBezTo>
                    <a:pt x="9657" y="162089"/>
                    <a:pt x="20737" y="180171"/>
                    <a:pt x="38789" y="185137"/>
                  </a:cubicBezTo>
                  <a:cubicBezTo>
                    <a:pt x="40683" y="185657"/>
                    <a:pt x="42573" y="185897"/>
                    <a:pt x="44461" y="185897"/>
                  </a:cubicBezTo>
                  <a:cubicBezTo>
                    <a:pt x="65118" y="185897"/>
                    <a:pt x="85540" y="157242"/>
                    <a:pt x="108336" y="155167"/>
                  </a:cubicBezTo>
                  <a:cubicBezTo>
                    <a:pt x="109017" y="155105"/>
                    <a:pt x="109681" y="155075"/>
                    <a:pt x="110329" y="155075"/>
                  </a:cubicBezTo>
                  <a:cubicBezTo>
                    <a:pt x="122037" y="155075"/>
                    <a:pt x="128598" y="164843"/>
                    <a:pt x="136618" y="172175"/>
                  </a:cubicBezTo>
                  <a:cubicBezTo>
                    <a:pt x="146299" y="181027"/>
                    <a:pt x="158973" y="187224"/>
                    <a:pt x="172247" y="187224"/>
                  </a:cubicBezTo>
                  <a:cubicBezTo>
                    <a:pt x="172874" y="187224"/>
                    <a:pt x="173502" y="187210"/>
                    <a:pt x="174132" y="187182"/>
                  </a:cubicBezTo>
                  <a:cubicBezTo>
                    <a:pt x="203883" y="185858"/>
                    <a:pt x="218852" y="153223"/>
                    <a:pt x="205593" y="128028"/>
                  </a:cubicBezTo>
                  <a:cubicBezTo>
                    <a:pt x="200229" y="117834"/>
                    <a:pt x="197705" y="107961"/>
                    <a:pt x="200669" y="96676"/>
                  </a:cubicBezTo>
                  <a:cubicBezTo>
                    <a:pt x="203795" y="84778"/>
                    <a:pt x="209809" y="72127"/>
                    <a:pt x="207915" y="59548"/>
                  </a:cubicBezTo>
                  <a:cubicBezTo>
                    <a:pt x="205096" y="40828"/>
                    <a:pt x="191638" y="21954"/>
                    <a:pt x="174279" y="10619"/>
                  </a:cubicBezTo>
                  <a:cubicBezTo>
                    <a:pt x="164206" y="4040"/>
                    <a:pt x="152819" y="0"/>
                    <a:pt x="1414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932425" y="3096950"/>
              <a:ext cx="114825" cy="85775"/>
            </a:xfrm>
            <a:custGeom>
              <a:rect b="b" l="l" r="r" t="t"/>
              <a:pathLst>
                <a:path extrusionOk="0" h="3431" w="4593">
                  <a:moveTo>
                    <a:pt x="3260" y="1"/>
                  </a:moveTo>
                  <a:cubicBezTo>
                    <a:pt x="3224" y="1"/>
                    <a:pt x="3199" y="1"/>
                    <a:pt x="3190" y="2"/>
                  </a:cubicBezTo>
                  <a:cubicBezTo>
                    <a:pt x="2222" y="92"/>
                    <a:pt x="408" y="832"/>
                    <a:pt x="171" y="1893"/>
                  </a:cubicBezTo>
                  <a:cubicBezTo>
                    <a:pt x="0" y="2658"/>
                    <a:pt x="579" y="3331"/>
                    <a:pt x="1325" y="3421"/>
                  </a:cubicBezTo>
                  <a:cubicBezTo>
                    <a:pt x="1383" y="3427"/>
                    <a:pt x="1441" y="3431"/>
                    <a:pt x="1499" y="3431"/>
                  </a:cubicBezTo>
                  <a:cubicBezTo>
                    <a:pt x="2205" y="3431"/>
                    <a:pt x="2911" y="2945"/>
                    <a:pt x="3375" y="2462"/>
                  </a:cubicBezTo>
                  <a:cubicBezTo>
                    <a:pt x="3966" y="1849"/>
                    <a:pt x="4587" y="44"/>
                    <a:pt x="4587" y="43"/>
                  </a:cubicBezTo>
                  <a:cubicBezTo>
                    <a:pt x="4593" y="26"/>
                    <a:pt x="3551" y="1"/>
                    <a:pt x="3260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932425" y="3096950"/>
              <a:ext cx="114825" cy="85775"/>
            </a:xfrm>
            <a:custGeom>
              <a:rect b="b" l="l" r="r" t="t"/>
              <a:pathLst>
                <a:path extrusionOk="0" h="3431" w="4593">
                  <a:moveTo>
                    <a:pt x="3260" y="1"/>
                  </a:moveTo>
                  <a:cubicBezTo>
                    <a:pt x="3224" y="1"/>
                    <a:pt x="3199" y="1"/>
                    <a:pt x="3190" y="2"/>
                  </a:cubicBezTo>
                  <a:cubicBezTo>
                    <a:pt x="2222" y="92"/>
                    <a:pt x="408" y="832"/>
                    <a:pt x="171" y="1893"/>
                  </a:cubicBezTo>
                  <a:cubicBezTo>
                    <a:pt x="0" y="2658"/>
                    <a:pt x="579" y="3331"/>
                    <a:pt x="1325" y="3421"/>
                  </a:cubicBezTo>
                  <a:cubicBezTo>
                    <a:pt x="1383" y="3427"/>
                    <a:pt x="1441" y="3431"/>
                    <a:pt x="1499" y="3431"/>
                  </a:cubicBezTo>
                  <a:cubicBezTo>
                    <a:pt x="2205" y="3431"/>
                    <a:pt x="2911" y="2945"/>
                    <a:pt x="3375" y="2462"/>
                  </a:cubicBezTo>
                  <a:cubicBezTo>
                    <a:pt x="3966" y="1849"/>
                    <a:pt x="4587" y="44"/>
                    <a:pt x="4587" y="43"/>
                  </a:cubicBezTo>
                  <a:cubicBezTo>
                    <a:pt x="4593" y="26"/>
                    <a:pt x="3551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3175500" y="281600"/>
              <a:ext cx="2179050" cy="1184950"/>
            </a:xfrm>
            <a:custGeom>
              <a:rect b="b" l="l" r="r" t="t"/>
              <a:pathLst>
                <a:path extrusionOk="0" h="47398" w="87162">
                  <a:moveTo>
                    <a:pt x="23130" y="1"/>
                  </a:moveTo>
                  <a:cubicBezTo>
                    <a:pt x="14624" y="1"/>
                    <a:pt x="6604" y="5264"/>
                    <a:pt x="3559" y="13823"/>
                  </a:cubicBezTo>
                  <a:cubicBezTo>
                    <a:pt x="0" y="23827"/>
                    <a:pt x="4699" y="35089"/>
                    <a:pt x="14326" y="39572"/>
                  </a:cubicBezTo>
                  <a:cubicBezTo>
                    <a:pt x="17191" y="40905"/>
                    <a:pt x="20181" y="41531"/>
                    <a:pt x="23113" y="41531"/>
                  </a:cubicBezTo>
                  <a:cubicBezTo>
                    <a:pt x="26942" y="41531"/>
                    <a:pt x="30673" y="40463"/>
                    <a:pt x="33896" y="38509"/>
                  </a:cubicBezTo>
                  <a:cubicBezTo>
                    <a:pt x="35493" y="37540"/>
                    <a:pt x="37299" y="37026"/>
                    <a:pt x="39112" y="37026"/>
                  </a:cubicBezTo>
                  <a:cubicBezTo>
                    <a:pt x="40269" y="37026"/>
                    <a:pt x="41428" y="37235"/>
                    <a:pt x="42538" y="37668"/>
                  </a:cubicBezTo>
                  <a:lnTo>
                    <a:pt x="47403" y="39565"/>
                  </a:lnTo>
                  <a:lnTo>
                    <a:pt x="48631" y="36416"/>
                  </a:lnTo>
                  <a:lnTo>
                    <a:pt x="55734" y="39188"/>
                  </a:lnTo>
                  <a:lnTo>
                    <a:pt x="56870" y="38823"/>
                  </a:lnTo>
                  <a:cubicBezTo>
                    <a:pt x="57551" y="38605"/>
                    <a:pt x="58249" y="38499"/>
                    <a:pt x="58943" y="38499"/>
                  </a:cubicBezTo>
                  <a:cubicBezTo>
                    <a:pt x="60672" y="38499"/>
                    <a:pt x="62368" y="39159"/>
                    <a:pt x="63655" y="40392"/>
                  </a:cubicBezTo>
                  <a:lnTo>
                    <a:pt x="66499" y="43119"/>
                  </a:lnTo>
                  <a:lnTo>
                    <a:pt x="70358" y="43137"/>
                  </a:lnTo>
                  <a:cubicBezTo>
                    <a:pt x="72434" y="43148"/>
                    <a:pt x="74425" y="43960"/>
                    <a:pt x="75914" y="45406"/>
                  </a:cubicBezTo>
                  <a:lnTo>
                    <a:pt x="76257" y="45738"/>
                  </a:lnTo>
                  <a:cubicBezTo>
                    <a:pt x="77370" y="46818"/>
                    <a:pt x="78845" y="47397"/>
                    <a:pt x="80350" y="47397"/>
                  </a:cubicBezTo>
                  <a:cubicBezTo>
                    <a:pt x="80936" y="47397"/>
                    <a:pt x="81526" y="47310"/>
                    <a:pt x="82102" y="47130"/>
                  </a:cubicBezTo>
                  <a:lnTo>
                    <a:pt x="85978" y="45919"/>
                  </a:lnTo>
                  <a:cubicBezTo>
                    <a:pt x="86804" y="45660"/>
                    <a:pt x="87161" y="44687"/>
                    <a:pt x="86696" y="43956"/>
                  </a:cubicBezTo>
                  <a:lnTo>
                    <a:pt x="83942" y="39622"/>
                  </a:lnTo>
                  <a:cubicBezTo>
                    <a:pt x="83201" y="38456"/>
                    <a:pt x="82107" y="37556"/>
                    <a:pt x="80819" y="37054"/>
                  </a:cubicBezTo>
                  <a:lnTo>
                    <a:pt x="52667" y="26071"/>
                  </a:lnTo>
                  <a:lnTo>
                    <a:pt x="53719" y="23373"/>
                  </a:lnTo>
                  <a:lnTo>
                    <a:pt x="52699" y="21945"/>
                  </a:lnTo>
                  <a:lnTo>
                    <a:pt x="48852" y="21474"/>
                  </a:lnTo>
                  <a:cubicBezTo>
                    <a:pt x="46067" y="20388"/>
                    <a:pt x="43923" y="18074"/>
                    <a:pt x="43118" y="15194"/>
                  </a:cubicBezTo>
                  <a:cubicBezTo>
                    <a:pt x="41423" y="9123"/>
                    <a:pt x="36995" y="3893"/>
                    <a:pt x="30669" y="1426"/>
                  </a:cubicBezTo>
                  <a:cubicBezTo>
                    <a:pt x="28190" y="459"/>
                    <a:pt x="25639" y="1"/>
                    <a:pt x="231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3167325" y="273825"/>
              <a:ext cx="2196275" cy="1200300"/>
            </a:xfrm>
            <a:custGeom>
              <a:rect b="b" l="l" r="r" t="t"/>
              <a:pathLst>
                <a:path extrusionOk="0" h="48012" w="87851">
                  <a:moveTo>
                    <a:pt x="23442" y="607"/>
                  </a:moveTo>
                  <a:cubicBezTo>
                    <a:pt x="25953" y="607"/>
                    <a:pt x="28469" y="1077"/>
                    <a:pt x="30885" y="2019"/>
                  </a:cubicBezTo>
                  <a:cubicBezTo>
                    <a:pt x="36933" y="4378"/>
                    <a:pt x="41405" y="9324"/>
                    <a:pt x="43154" y="15587"/>
                  </a:cubicBezTo>
                  <a:cubicBezTo>
                    <a:pt x="43972" y="18519"/>
                    <a:pt x="46184" y="20942"/>
                    <a:pt x="49069" y="22068"/>
                  </a:cubicBezTo>
                  <a:cubicBezTo>
                    <a:pt x="49092" y="22077"/>
                    <a:pt x="49117" y="22083"/>
                    <a:pt x="49143" y="22086"/>
                  </a:cubicBezTo>
                  <a:lnTo>
                    <a:pt x="52857" y="22540"/>
                  </a:lnTo>
                  <a:lnTo>
                    <a:pt x="53703" y="23727"/>
                  </a:lnTo>
                  <a:lnTo>
                    <a:pt x="52711" y="26273"/>
                  </a:lnTo>
                  <a:cubicBezTo>
                    <a:pt x="52650" y="26428"/>
                    <a:pt x="52727" y="26603"/>
                    <a:pt x="52883" y="26665"/>
                  </a:cubicBezTo>
                  <a:lnTo>
                    <a:pt x="81037" y="37648"/>
                  </a:lnTo>
                  <a:cubicBezTo>
                    <a:pt x="82265" y="38125"/>
                    <a:pt x="83309" y="38983"/>
                    <a:pt x="84014" y="40096"/>
                  </a:cubicBezTo>
                  <a:lnTo>
                    <a:pt x="86768" y="44430"/>
                  </a:lnTo>
                  <a:cubicBezTo>
                    <a:pt x="87125" y="44993"/>
                    <a:pt x="86851" y="45743"/>
                    <a:pt x="86215" y="45941"/>
                  </a:cubicBezTo>
                  <a:lnTo>
                    <a:pt x="82338" y="47152"/>
                  </a:lnTo>
                  <a:cubicBezTo>
                    <a:pt x="81792" y="47323"/>
                    <a:pt x="81232" y="47406"/>
                    <a:pt x="80676" y="47406"/>
                  </a:cubicBezTo>
                  <a:cubicBezTo>
                    <a:pt x="79248" y="47406"/>
                    <a:pt x="77850" y="46857"/>
                    <a:pt x="76795" y="45833"/>
                  </a:cubicBezTo>
                  <a:lnTo>
                    <a:pt x="76453" y="45499"/>
                  </a:lnTo>
                  <a:cubicBezTo>
                    <a:pt x="74908" y="43997"/>
                    <a:pt x="72840" y="43151"/>
                    <a:pt x="70686" y="43146"/>
                  </a:cubicBezTo>
                  <a:lnTo>
                    <a:pt x="66949" y="43128"/>
                  </a:lnTo>
                  <a:lnTo>
                    <a:pt x="64192" y="40484"/>
                  </a:lnTo>
                  <a:cubicBezTo>
                    <a:pt x="62849" y="39196"/>
                    <a:pt x="61079" y="38507"/>
                    <a:pt x="59273" y="38507"/>
                  </a:cubicBezTo>
                  <a:cubicBezTo>
                    <a:pt x="58548" y="38507"/>
                    <a:pt x="57818" y="38618"/>
                    <a:pt x="57106" y="38846"/>
                  </a:cubicBezTo>
                  <a:lnTo>
                    <a:pt x="56071" y="39177"/>
                  </a:lnTo>
                  <a:lnTo>
                    <a:pt x="49067" y="36445"/>
                  </a:lnTo>
                  <a:cubicBezTo>
                    <a:pt x="49031" y="36431"/>
                    <a:pt x="48994" y="36424"/>
                    <a:pt x="48958" y="36424"/>
                  </a:cubicBezTo>
                  <a:cubicBezTo>
                    <a:pt x="48836" y="36424"/>
                    <a:pt x="48721" y="36498"/>
                    <a:pt x="48675" y="36618"/>
                  </a:cubicBezTo>
                  <a:lnTo>
                    <a:pt x="47557" y="39483"/>
                  </a:lnTo>
                  <a:lnTo>
                    <a:pt x="42975" y="37696"/>
                  </a:lnTo>
                  <a:cubicBezTo>
                    <a:pt x="41830" y="37250"/>
                    <a:pt x="40631" y="37029"/>
                    <a:pt x="39427" y="37029"/>
                  </a:cubicBezTo>
                  <a:cubicBezTo>
                    <a:pt x="37587" y="37029"/>
                    <a:pt x="35739" y="37545"/>
                    <a:pt x="34066" y="38560"/>
                  </a:cubicBezTo>
                  <a:cubicBezTo>
                    <a:pt x="30812" y="40533"/>
                    <a:pt x="27139" y="41531"/>
                    <a:pt x="23451" y="41531"/>
                  </a:cubicBezTo>
                  <a:cubicBezTo>
                    <a:pt x="20502" y="41531"/>
                    <a:pt x="17544" y="40893"/>
                    <a:pt x="14781" y="39607"/>
                  </a:cubicBezTo>
                  <a:cubicBezTo>
                    <a:pt x="5336" y="35210"/>
                    <a:pt x="675" y="24065"/>
                    <a:pt x="4173" y="14236"/>
                  </a:cubicBezTo>
                  <a:cubicBezTo>
                    <a:pt x="6047" y="8968"/>
                    <a:pt x="9873" y="4789"/>
                    <a:pt x="14949" y="2471"/>
                  </a:cubicBezTo>
                  <a:cubicBezTo>
                    <a:pt x="17667" y="1230"/>
                    <a:pt x="20551" y="607"/>
                    <a:pt x="23442" y="607"/>
                  </a:cubicBezTo>
                  <a:close/>
                  <a:moveTo>
                    <a:pt x="23443" y="1"/>
                  </a:moveTo>
                  <a:cubicBezTo>
                    <a:pt x="20466" y="1"/>
                    <a:pt x="17496" y="642"/>
                    <a:pt x="14698" y="1920"/>
                  </a:cubicBezTo>
                  <a:cubicBezTo>
                    <a:pt x="9472" y="4307"/>
                    <a:pt x="5531" y="8609"/>
                    <a:pt x="3601" y="14033"/>
                  </a:cubicBezTo>
                  <a:cubicBezTo>
                    <a:pt x="0" y="24154"/>
                    <a:pt x="4799" y="35628"/>
                    <a:pt x="14526" y="40156"/>
                  </a:cubicBezTo>
                  <a:cubicBezTo>
                    <a:pt x="17371" y="41481"/>
                    <a:pt x="20417" y="42137"/>
                    <a:pt x="23452" y="42137"/>
                  </a:cubicBezTo>
                  <a:cubicBezTo>
                    <a:pt x="27249" y="42137"/>
                    <a:pt x="31030" y="41110"/>
                    <a:pt x="34380" y="39078"/>
                  </a:cubicBezTo>
                  <a:cubicBezTo>
                    <a:pt x="35957" y="38122"/>
                    <a:pt x="37698" y="37636"/>
                    <a:pt x="39429" y="37636"/>
                  </a:cubicBezTo>
                  <a:cubicBezTo>
                    <a:pt x="40558" y="37636"/>
                    <a:pt x="41683" y="37842"/>
                    <a:pt x="42755" y="38260"/>
                  </a:cubicBezTo>
                  <a:lnTo>
                    <a:pt x="47621" y="40157"/>
                  </a:lnTo>
                  <a:cubicBezTo>
                    <a:pt x="47657" y="40172"/>
                    <a:pt x="47694" y="40179"/>
                    <a:pt x="47731" y="40179"/>
                  </a:cubicBezTo>
                  <a:cubicBezTo>
                    <a:pt x="47852" y="40179"/>
                    <a:pt x="47966" y="40105"/>
                    <a:pt x="48012" y="39986"/>
                  </a:cubicBezTo>
                  <a:lnTo>
                    <a:pt x="49129" y="37119"/>
                  </a:lnTo>
                  <a:lnTo>
                    <a:pt x="55950" y="39780"/>
                  </a:lnTo>
                  <a:cubicBezTo>
                    <a:pt x="55985" y="39794"/>
                    <a:pt x="56022" y="39801"/>
                    <a:pt x="56059" y="39801"/>
                  </a:cubicBezTo>
                  <a:cubicBezTo>
                    <a:pt x="56090" y="39801"/>
                    <a:pt x="56122" y="39796"/>
                    <a:pt x="56152" y="39786"/>
                  </a:cubicBezTo>
                  <a:lnTo>
                    <a:pt x="57290" y="39423"/>
                  </a:lnTo>
                  <a:cubicBezTo>
                    <a:pt x="57940" y="39215"/>
                    <a:pt x="58608" y="39114"/>
                    <a:pt x="59271" y="39114"/>
                  </a:cubicBezTo>
                  <a:cubicBezTo>
                    <a:pt x="60924" y="39114"/>
                    <a:pt x="62544" y="39744"/>
                    <a:pt x="63773" y="40923"/>
                  </a:cubicBezTo>
                  <a:lnTo>
                    <a:pt x="66617" y="43650"/>
                  </a:lnTo>
                  <a:cubicBezTo>
                    <a:pt x="66673" y="43704"/>
                    <a:pt x="66748" y="43734"/>
                    <a:pt x="66825" y="43734"/>
                  </a:cubicBezTo>
                  <a:lnTo>
                    <a:pt x="70684" y="43752"/>
                  </a:lnTo>
                  <a:cubicBezTo>
                    <a:pt x="72681" y="43758"/>
                    <a:pt x="74598" y="44541"/>
                    <a:pt x="76030" y="45934"/>
                  </a:cubicBezTo>
                  <a:lnTo>
                    <a:pt x="76373" y="46268"/>
                  </a:lnTo>
                  <a:cubicBezTo>
                    <a:pt x="77526" y="47386"/>
                    <a:pt x="79068" y="48011"/>
                    <a:pt x="80675" y="48011"/>
                  </a:cubicBezTo>
                  <a:cubicBezTo>
                    <a:pt x="81300" y="48011"/>
                    <a:pt x="81921" y="47916"/>
                    <a:pt x="82519" y="47730"/>
                  </a:cubicBezTo>
                  <a:lnTo>
                    <a:pt x="86396" y="46519"/>
                  </a:lnTo>
                  <a:cubicBezTo>
                    <a:pt x="87413" y="46201"/>
                    <a:pt x="87850" y="45005"/>
                    <a:pt x="87279" y="44105"/>
                  </a:cubicBezTo>
                  <a:lnTo>
                    <a:pt x="84526" y="39772"/>
                  </a:lnTo>
                  <a:cubicBezTo>
                    <a:pt x="83752" y="38548"/>
                    <a:pt x="82606" y="37606"/>
                    <a:pt x="81257" y="37083"/>
                  </a:cubicBezTo>
                  <a:lnTo>
                    <a:pt x="53386" y="26210"/>
                  </a:lnTo>
                  <a:lnTo>
                    <a:pt x="54329" y="23794"/>
                  </a:lnTo>
                  <a:cubicBezTo>
                    <a:pt x="54365" y="23698"/>
                    <a:pt x="54352" y="23591"/>
                    <a:pt x="54293" y="23508"/>
                  </a:cubicBezTo>
                  <a:lnTo>
                    <a:pt x="53275" y="22079"/>
                  </a:lnTo>
                  <a:cubicBezTo>
                    <a:pt x="53225" y="22010"/>
                    <a:pt x="53149" y="21965"/>
                    <a:pt x="53064" y="21956"/>
                  </a:cubicBezTo>
                  <a:lnTo>
                    <a:pt x="49255" y="21489"/>
                  </a:lnTo>
                  <a:cubicBezTo>
                    <a:pt x="46563" y="20427"/>
                    <a:pt x="44502" y="18162"/>
                    <a:pt x="43738" y="15425"/>
                  </a:cubicBezTo>
                  <a:cubicBezTo>
                    <a:pt x="41936" y="8976"/>
                    <a:pt x="37333" y="3883"/>
                    <a:pt x="31106" y="1455"/>
                  </a:cubicBezTo>
                  <a:cubicBezTo>
                    <a:pt x="28618" y="484"/>
                    <a:pt x="26028" y="1"/>
                    <a:pt x="23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3150025" y="245925"/>
              <a:ext cx="2179025" cy="1184950"/>
            </a:xfrm>
            <a:custGeom>
              <a:rect b="b" l="l" r="r" t="t"/>
              <a:pathLst>
                <a:path extrusionOk="0" h="47398" w="87161">
                  <a:moveTo>
                    <a:pt x="23129" y="0"/>
                  </a:moveTo>
                  <a:cubicBezTo>
                    <a:pt x="14624" y="0"/>
                    <a:pt x="6604" y="5264"/>
                    <a:pt x="3560" y="13822"/>
                  </a:cubicBezTo>
                  <a:cubicBezTo>
                    <a:pt x="1" y="23827"/>
                    <a:pt x="4699" y="35088"/>
                    <a:pt x="14327" y="39570"/>
                  </a:cubicBezTo>
                  <a:cubicBezTo>
                    <a:pt x="17191" y="40903"/>
                    <a:pt x="20181" y="41530"/>
                    <a:pt x="23113" y="41530"/>
                  </a:cubicBezTo>
                  <a:cubicBezTo>
                    <a:pt x="26942" y="41530"/>
                    <a:pt x="30672" y="40462"/>
                    <a:pt x="33895" y="38507"/>
                  </a:cubicBezTo>
                  <a:cubicBezTo>
                    <a:pt x="35493" y="37538"/>
                    <a:pt x="37299" y="37024"/>
                    <a:pt x="39112" y="37024"/>
                  </a:cubicBezTo>
                  <a:cubicBezTo>
                    <a:pt x="40268" y="37024"/>
                    <a:pt x="41427" y="37233"/>
                    <a:pt x="42537" y="37666"/>
                  </a:cubicBezTo>
                  <a:lnTo>
                    <a:pt x="47402" y="39564"/>
                  </a:lnTo>
                  <a:lnTo>
                    <a:pt x="48630" y="36416"/>
                  </a:lnTo>
                  <a:lnTo>
                    <a:pt x="55733" y="39186"/>
                  </a:lnTo>
                  <a:lnTo>
                    <a:pt x="56870" y="38823"/>
                  </a:lnTo>
                  <a:cubicBezTo>
                    <a:pt x="57551" y="38604"/>
                    <a:pt x="58250" y="38498"/>
                    <a:pt x="58944" y="38498"/>
                  </a:cubicBezTo>
                  <a:cubicBezTo>
                    <a:pt x="60674" y="38498"/>
                    <a:pt x="62368" y="39158"/>
                    <a:pt x="63655" y="40392"/>
                  </a:cubicBezTo>
                  <a:lnTo>
                    <a:pt x="66499" y="43119"/>
                  </a:lnTo>
                  <a:lnTo>
                    <a:pt x="70357" y="43137"/>
                  </a:lnTo>
                  <a:cubicBezTo>
                    <a:pt x="72433" y="43147"/>
                    <a:pt x="74424" y="43960"/>
                    <a:pt x="75914" y="45406"/>
                  </a:cubicBezTo>
                  <a:lnTo>
                    <a:pt x="76257" y="45738"/>
                  </a:lnTo>
                  <a:cubicBezTo>
                    <a:pt x="77370" y="46818"/>
                    <a:pt x="78844" y="47397"/>
                    <a:pt x="80350" y="47397"/>
                  </a:cubicBezTo>
                  <a:cubicBezTo>
                    <a:pt x="80935" y="47397"/>
                    <a:pt x="81526" y="47310"/>
                    <a:pt x="82101" y="47130"/>
                  </a:cubicBezTo>
                  <a:lnTo>
                    <a:pt x="85978" y="45919"/>
                  </a:lnTo>
                  <a:cubicBezTo>
                    <a:pt x="86805" y="45660"/>
                    <a:pt x="87161" y="44687"/>
                    <a:pt x="86697" y="43956"/>
                  </a:cubicBezTo>
                  <a:lnTo>
                    <a:pt x="83943" y="39622"/>
                  </a:lnTo>
                  <a:cubicBezTo>
                    <a:pt x="83202" y="38455"/>
                    <a:pt x="82106" y="37555"/>
                    <a:pt x="80820" y="37053"/>
                  </a:cubicBezTo>
                  <a:lnTo>
                    <a:pt x="52666" y="26071"/>
                  </a:lnTo>
                  <a:lnTo>
                    <a:pt x="53718" y="23372"/>
                  </a:lnTo>
                  <a:lnTo>
                    <a:pt x="48852" y="21474"/>
                  </a:lnTo>
                  <a:cubicBezTo>
                    <a:pt x="46066" y="20388"/>
                    <a:pt x="43921" y="18073"/>
                    <a:pt x="43118" y="15194"/>
                  </a:cubicBezTo>
                  <a:cubicBezTo>
                    <a:pt x="41422" y="9122"/>
                    <a:pt x="36994" y="3893"/>
                    <a:pt x="30668" y="1425"/>
                  </a:cubicBezTo>
                  <a:cubicBezTo>
                    <a:pt x="28190" y="458"/>
                    <a:pt x="25638" y="0"/>
                    <a:pt x="231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3141850" y="238100"/>
              <a:ext cx="2196250" cy="1200350"/>
            </a:xfrm>
            <a:custGeom>
              <a:rect b="b" l="l" r="r" t="t"/>
              <a:pathLst>
                <a:path extrusionOk="0" h="48014" w="87850">
                  <a:moveTo>
                    <a:pt x="23441" y="607"/>
                  </a:moveTo>
                  <a:cubicBezTo>
                    <a:pt x="25952" y="607"/>
                    <a:pt x="28469" y="1077"/>
                    <a:pt x="30886" y="2020"/>
                  </a:cubicBezTo>
                  <a:cubicBezTo>
                    <a:pt x="36933" y="4379"/>
                    <a:pt x="41404" y="9324"/>
                    <a:pt x="43154" y="15588"/>
                  </a:cubicBezTo>
                  <a:cubicBezTo>
                    <a:pt x="43973" y="18519"/>
                    <a:pt x="46185" y="20943"/>
                    <a:pt x="49071" y="22068"/>
                  </a:cubicBezTo>
                  <a:lnTo>
                    <a:pt x="53655" y="23857"/>
                  </a:lnTo>
                  <a:lnTo>
                    <a:pt x="52710" y="26273"/>
                  </a:lnTo>
                  <a:cubicBezTo>
                    <a:pt x="52651" y="26429"/>
                    <a:pt x="52727" y="26604"/>
                    <a:pt x="52882" y="26665"/>
                  </a:cubicBezTo>
                  <a:lnTo>
                    <a:pt x="81035" y="37648"/>
                  </a:lnTo>
                  <a:cubicBezTo>
                    <a:pt x="82264" y="38124"/>
                    <a:pt x="83309" y="38983"/>
                    <a:pt x="84014" y="40097"/>
                  </a:cubicBezTo>
                  <a:lnTo>
                    <a:pt x="86767" y="44432"/>
                  </a:lnTo>
                  <a:cubicBezTo>
                    <a:pt x="87126" y="44995"/>
                    <a:pt x="86851" y="45743"/>
                    <a:pt x="86214" y="45943"/>
                  </a:cubicBezTo>
                  <a:lnTo>
                    <a:pt x="82337" y="47154"/>
                  </a:lnTo>
                  <a:cubicBezTo>
                    <a:pt x="81791" y="47324"/>
                    <a:pt x="81231" y="47408"/>
                    <a:pt x="80676" y="47408"/>
                  </a:cubicBezTo>
                  <a:cubicBezTo>
                    <a:pt x="79248" y="47408"/>
                    <a:pt x="77851" y="46858"/>
                    <a:pt x="76796" y="45833"/>
                  </a:cubicBezTo>
                  <a:lnTo>
                    <a:pt x="76452" y="45501"/>
                  </a:lnTo>
                  <a:cubicBezTo>
                    <a:pt x="74909" y="43997"/>
                    <a:pt x="72841" y="43153"/>
                    <a:pt x="70686" y="43147"/>
                  </a:cubicBezTo>
                  <a:lnTo>
                    <a:pt x="66948" y="43130"/>
                  </a:lnTo>
                  <a:lnTo>
                    <a:pt x="64191" y="40486"/>
                  </a:lnTo>
                  <a:cubicBezTo>
                    <a:pt x="62848" y="39197"/>
                    <a:pt x="61078" y="38508"/>
                    <a:pt x="59272" y="38508"/>
                  </a:cubicBezTo>
                  <a:cubicBezTo>
                    <a:pt x="58547" y="38508"/>
                    <a:pt x="57817" y="38619"/>
                    <a:pt x="57106" y="38846"/>
                  </a:cubicBezTo>
                  <a:lnTo>
                    <a:pt x="56070" y="39177"/>
                  </a:lnTo>
                  <a:lnTo>
                    <a:pt x="49068" y="36446"/>
                  </a:lnTo>
                  <a:cubicBezTo>
                    <a:pt x="49032" y="36433"/>
                    <a:pt x="48995" y="36426"/>
                    <a:pt x="48957" y="36426"/>
                  </a:cubicBezTo>
                  <a:cubicBezTo>
                    <a:pt x="48916" y="36426"/>
                    <a:pt x="48875" y="36434"/>
                    <a:pt x="48836" y="36452"/>
                  </a:cubicBezTo>
                  <a:cubicBezTo>
                    <a:pt x="48762" y="36483"/>
                    <a:pt x="48705" y="36544"/>
                    <a:pt x="48676" y="36618"/>
                  </a:cubicBezTo>
                  <a:lnTo>
                    <a:pt x="47557" y="39485"/>
                  </a:lnTo>
                  <a:lnTo>
                    <a:pt x="42975" y="37697"/>
                  </a:lnTo>
                  <a:cubicBezTo>
                    <a:pt x="41831" y="37251"/>
                    <a:pt x="40631" y="37030"/>
                    <a:pt x="39428" y="37030"/>
                  </a:cubicBezTo>
                  <a:cubicBezTo>
                    <a:pt x="37588" y="37030"/>
                    <a:pt x="35739" y="37546"/>
                    <a:pt x="34066" y="38561"/>
                  </a:cubicBezTo>
                  <a:cubicBezTo>
                    <a:pt x="30813" y="40535"/>
                    <a:pt x="27140" y="41533"/>
                    <a:pt x="23452" y="41533"/>
                  </a:cubicBezTo>
                  <a:cubicBezTo>
                    <a:pt x="20504" y="41533"/>
                    <a:pt x="17545" y="40895"/>
                    <a:pt x="14782" y="39608"/>
                  </a:cubicBezTo>
                  <a:cubicBezTo>
                    <a:pt x="5335" y="35212"/>
                    <a:pt x="675" y="24066"/>
                    <a:pt x="4173" y="14236"/>
                  </a:cubicBezTo>
                  <a:cubicBezTo>
                    <a:pt x="6046" y="8968"/>
                    <a:pt x="9872" y="4791"/>
                    <a:pt x="14950" y="2471"/>
                  </a:cubicBezTo>
                  <a:cubicBezTo>
                    <a:pt x="17666" y="1230"/>
                    <a:pt x="20550" y="607"/>
                    <a:pt x="23441" y="607"/>
                  </a:cubicBezTo>
                  <a:close/>
                  <a:moveTo>
                    <a:pt x="23441" y="1"/>
                  </a:moveTo>
                  <a:cubicBezTo>
                    <a:pt x="20464" y="1"/>
                    <a:pt x="17494" y="642"/>
                    <a:pt x="14697" y="1921"/>
                  </a:cubicBezTo>
                  <a:cubicBezTo>
                    <a:pt x="9471" y="4308"/>
                    <a:pt x="5530" y="8609"/>
                    <a:pt x="3602" y="14033"/>
                  </a:cubicBezTo>
                  <a:cubicBezTo>
                    <a:pt x="1" y="24154"/>
                    <a:pt x="4800" y="35630"/>
                    <a:pt x="14525" y="40158"/>
                  </a:cubicBezTo>
                  <a:cubicBezTo>
                    <a:pt x="17369" y="41482"/>
                    <a:pt x="20415" y="42138"/>
                    <a:pt x="23451" y="42138"/>
                  </a:cubicBezTo>
                  <a:cubicBezTo>
                    <a:pt x="27248" y="42138"/>
                    <a:pt x="31029" y="41111"/>
                    <a:pt x="34380" y="39080"/>
                  </a:cubicBezTo>
                  <a:cubicBezTo>
                    <a:pt x="35956" y="38123"/>
                    <a:pt x="37697" y="37637"/>
                    <a:pt x="39428" y="37637"/>
                  </a:cubicBezTo>
                  <a:cubicBezTo>
                    <a:pt x="40557" y="37637"/>
                    <a:pt x="41681" y="37843"/>
                    <a:pt x="42753" y="38262"/>
                  </a:cubicBezTo>
                  <a:lnTo>
                    <a:pt x="47619" y="40159"/>
                  </a:lnTo>
                  <a:cubicBezTo>
                    <a:pt x="47655" y="40173"/>
                    <a:pt x="47692" y="40180"/>
                    <a:pt x="47728" y="40180"/>
                  </a:cubicBezTo>
                  <a:cubicBezTo>
                    <a:pt x="47850" y="40180"/>
                    <a:pt x="47965" y="40107"/>
                    <a:pt x="48012" y="39987"/>
                  </a:cubicBezTo>
                  <a:lnTo>
                    <a:pt x="49129" y="37121"/>
                  </a:lnTo>
                  <a:lnTo>
                    <a:pt x="55949" y="39782"/>
                  </a:lnTo>
                  <a:cubicBezTo>
                    <a:pt x="55984" y="39795"/>
                    <a:pt x="56022" y="39802"/>
                    <a:pt x="56059" y="39802"/>
                  </a:cubicBezTo>
                  <a:cubicBezTo>
                    <a:pt x="56090" y="39802"/>
                    <a:pt x="56122" y="39797"/>
                    <a:pt x="56152" y="39787"/>
                  </a:cubicBezTo>
                  <a:lnTo>
                    <a:pt x="57289" y="39423"/>
                  </a:lnTo>
                  <a:cubicBezTo>
                    <a:pt x="57940" y="39215"/>
                    <a:pt x="58608" y="39113"/>
                    <a:pt x="59271" y="39113"/>
                  </a:cubicBezTo>
                  <a:cubicBezTo>
                    <a:pt x="60924" y="39113"/>
                    <a:pt x="62543" y="39744"/>
                    <a:pt x="63772" y="40924"/>
                  </a:cubicBezTo>
                  <a:lnTo>
                    <a:pt x="66616" y="43649"/>
                  </a:lnTo>
                  <a:cubicBezTo>
                    <a:pt x="66672" y="43704"/>
                    <a:pt x="66746" y="43734"/>
                    <a:pt x="66824" y="43734"/>
                  </a:cubicBezTo>
                  <a:lnTo>
                    <a:pt x="70683" y="43752"/>
                  </a:lnTo>
                  <a:cubicBezTo>
                    <a:pt x="72681" y="43759"/>
                    <a:pt x="74599" y="44541"/>
                    <a:pt x="76030" y="45935"/>
                  </a:cubicBezTo>
                  <a:lnTo>
                    <a:pt x="76373" y="46268"/>
                  </a:lnTo>
                  <a:cubicBezTo>
                    <a:pt x="77525" y="47387"/>
                    <a:pt x="79068" y="48013"/>
                    <a:pt x="80674" y="48013"/>
                  </a:cubicBezTo>
                  <a:cubicBezTo>
                    <a:pt x="81299" y="48012"/>
                    <a:pt x="81922" y="47917"/>
                    <a:pt x="82518" y="47731"/>
                  </a:cubicBezTo>
                  <a:lnTo>
                    <a:pt x="86395" y="46519"/>
                  </a:lnTo>
                  <a:cubicBezTo>
                    <a:pt x="87412" y="46202"/>
                    <a:pt x="87850" y="45005"/>
                    <a:pt x="87278" y="44105"/>
                  </a:cubicBezTo>
                  <a:lnTo>
                    <a:pt x="84525" y="39772"/>
                  </a:lnTo>
                  <a:cubicBezTo>
                    <a:pt x="83751" y="38548"/>
                    <a:pt x="82605" y="37605"/>
                    <a:pt x="81256" y="37083"/>
                  </a:cubicBezTo>
                  <a:lnTo>
                    <a:pt x="53385" y="26211"/>
                  </a:lnTo>
                  <a:lnTo>
                    <a:pt x="54328" y="23795"/>
                  </a:lnTo>
                  <a:cubicBezTo>
                    <a:pt x="54389" y="23639"/>
                    <a:pt x="54312" y="23463"/>
                    <a:pt x="54156" y="23402"/>
                  </a:cubicBezTo>
                  <a:lnTo>
                    <a:pt x="49289" y="21504"/>
                  </a:lnTo>
                  <a:cubicBezTo>
                    <a:pt x="46581" y="20447"/>
                    <a:pt x="44505" y="18174"/>
                    <a:pt x="43736" y="15425"/>
                  </a:cubicBezTo>
                  <a:cubicBezTo>
                    <a:pt x="41935" y="8975"/>
                    <a:pt x="37333" y="3884"/>
                    <a:pt x="31106" y="1456"/>
                  </a:cubicBezTo>
                  <a:cubicBezTo>
                    <a:pt x="28617" y="485"/>
                    <a:pt x="26026" y="1"/>
                    <a:pt x="23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4509900" y="1092275"/>
              <a:ext cx="780875" cy="313250"/>
            </a:xfrm>
            <a:custGeom>
              <a:rect b="b" l="l" r="r" t="t"/>
              <a:pathLst>
                <a:path extrusionOk="0" h="12530" w="31235">
                  <a:moveTo>
                    <a:pt x="345" y="1"/>
                  </a:moveTo>
                  <a:cubicBezTo>
                    <a:pt x="224" y="1"/>
                    <a:pt x="109" y="74"/>
                    <a:pt x="63" y="194"/>
                  </a:cubicBezTo>
                  <a:cubicBezTo>
                    <a:pt x="0" y="352"/>
                    <a:pt x="81" y="530"/>
                    <a:pt x="240" y="589"/>
                  </a:cubicBezTo>
                  <a:lnTo>
                    <a:pt x="30799" y="12509"/>
                  </a:lnTo>
                  <a:cubicBezTo>
                    <a:pt x="30834" y="12523"/>
                    <a:pt x="30872" y="12530"/>
                    <a:pt x="30910" y="12530"/>
                  </a:cubicBezTo>
                  <a:cubicBezTo>
                    <a:pt x="31056" y="12530"/>
                    <a:pt x="31181" y="12427"/>
                    <a:pt x="31207" y="12283"/>
                  </a:cubicBezTo>
                  <a:cubicBezTo>
                    <a:pt x="31234" y="12140"/>
                    <a:pt x="31155" y="11997"/>
                    <a:pt x="31019" y="11945"/>
                  </a:cubicBezTo>
                  <a:lnTo>
                    <a:pt x="460" y="24"/>
                  </a:lnTo>
                  <a:cubicBezTo>
                    <a:pt x="422" y="8"/>
                    <a:pt x="383" y="1"/>
                    <a:pt x="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4230200" y="1003925"/>
              <a:ext cx="237625" cy="193250"/>
            </a:xfrm>
            <a:custGeom>
              <a:rect b="b" l="l" r="r" t="t"/>
              <a:pathLst>
                <a:path extrusionOk="0" h="7730" w="9505">
                  <a:moveTo>
                    <a:pt x="2473" y="0"/>
                  </a:moveTo>
                  <a:cubicBezTo>
                    <a:pt x="2351" y="0"/>
                    <a:pt x="2237" y="74"/>
                    <a:pt x="2191" y="193"/>
                  </a:cubicBezTo>
                  <a:lnTo>
                    <a:pt x="62" y="5649"/>
                  </a:lnTo>
                  <a:cubicBezTo>
                    <a:pt x="1" y="5806"/>
                    <a:pt x="79" y="5981"/>
                    <a:pt x="234" y="6043"/>
                  </a:cubicBezTo>
                  <a:lnTo>
                    <a:pt x="4504" y="7708"/>
                  </a:lnTo>
                  <a:cubicBezTo>
                    <a:pt x="4539" y="7721"/>
                    <a:pt x="4577" y="7729"/>
                    <a:pt x="4615" y="7729"/>
                  </a:cubicBezTo>
                  <a:lnTo>
                    <a:pt x="4615" y="7728"/>
                  </a:lnTo>
                  <a:cubicBezTo>
                    <a:pt x="4615" y="7728"/>
                    <a:pt x="4616" y="7728"/>
                    <a:pt x="4617" y="7728"/>
                  </a:cubicBezTo>
                  <a:cubicBezTo>
                    <a:pt x="4762" y="7728"/>
                    <a:pt x="4886" y="7624"/>
                    <a:pt x="4913" y="7482"/>
                  </a:cubicBezTo>
                  <a:cubicBezTo>
                    <a:pt x="4940" y="7338"/>
                    <a:pt x="4861" y="7196"/>
                    <a:pt x="4725" y="7143"/>
                  </a:cubicBezTo>
                  <a:lnTo>
                    <a:pt x="736" y="5588"/>
                  </a:lnTo>
                  <a:lnTo>
                    <a:pt x="2646" y="695"/>
                  </a:lnTo>
                  <a:lnTo>
                    <a:pt x="9045" y="3192"/>
                  </a:lnTo>
                  <a:cubicBezTo>
                    <a:pt x="9083" y="3208"/>
                    <a:pt x="9122" y="3215"/>
                    <a:pt x="9161" y="3215"/>
                  </a:cubicBezTo>
                  <a:cubicBezTo>
                    <a:pt x="9282" y="3215"/>
                    <a:pt x="9397" y="3142"/>
                    <a:pt x="9443" y="3023"/>
                  </a:cubicBezTo>
                  <a:cubicBezTo>
                    <a:pt x="9505" y="2865"/>
                    <a:pt x="9425" y="2687"/>
                    <a:pt x="9265" y="2628"/>
                  </a:cubicBezTo>
                  <a:lnTo>
                    <a:pt x="2583" y="21"/>
                  </a:lnTo>
                  <a:cubicBezTo>
                    <a:pt x="2547" y="7"/>
                    <a:pt x="2510" y="0"/>
                    <a:pt x="24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4248275" y="790575"/>
              <a:ext cx="717675" cy="399425"/>
            </a:xfrm>
            <a:custGeom>
              <a:rect b="b" l="l" r="r" t="t"/>
              <a:pathLst>
                <a:path extrusionOk="0" h="15977" w="28707">
                  <a:moveTo>
                    <a:pt x="2072" y="0"/>
                  </a:moveTo>
                  <a:cubicBezTo>
                    <a:pt x="1951" y="0"/>
                    <a:pt x="1836" y="74"/>
                    <a:pt x="1790" y="194"/>
                  </a:cubicBezTo>
                  <a:lnTo>
                    <a:pt x="60" y="4625"/>
                  </a:lnTo>
                  <a:cubicBezTo>
                    <a:pt x="0" y="4781"/>
                    <a:pt x="77" y="4957"/>
                    <a:pt x="233" y="5018"/>
                  </a:cubicBezTo>
                  <a:lnTo>
                    <a:pt x="28271" y="15954"/>
                  </a:lnTo>
                  <a:cubicBezTo>
                    <a:pt x="28305" y="15969"/>
                    <a:pt x="28343" y="15975"/>
                    <a:pt x="28381" y="15975"/>
                  </a:cubicBezTo>
                  <a:lnTo>
                    <a:pt x="28381" y="15977"/>
                  </a:lnTo>
                  <a:cubicBezTo>
                    <a:pt x="28527" y="15977"/>
                    <a:pt x="28652" y="15872"/>
                    <a:pt x="28679" y="15729"/>
                  </a:cubicBezTo>
                  <a:cubicBezTo>
                    <a:pt x="28706" y="15586"/>
                    <a:pt x="28627" y="15444"/>
                    <a:pt x="28491" y="15392"/>
                  </a:cubicBezTo>
                  <a:lnTo>
                    <a:pt x="735" y="4563"/>
                  </a:lnTo>
                  <a:lnTo>
                    <a:pt x="2244" y="696"/>
                  </a:lnTo>
                  <a:lnTo>
                    <a:pt x="9093" y="3368"/>
                  </a:lnTo>
                  <a:cubicBezTo>
                    <a:pt x="9131" y="3384"/>
                    <a:pt x="9170" y="3391"/>
                    <a:pt x="9209" y="3391"/>
                  </a:cubicBezTo>
                  <a:cubicBezTo>
                    <a:pt x="9330" y="3391"/>
                    <a:pt x="9444" y="3318"/>
                    <a:pt x="9491" y="3199"/>
                  </a:cubicBezTo>
                  <a:cubicBezTo>
                    <a:pt x="9553" y="3040"/>
                    <a:pt x="9472" y="2863"/>
                    <a:pt x="9313" y="2804"/>
                  </a:cubicBezTo>
                  <a:lnTo>
                    <a:pt x="2182" y="21"/>
                  </a:lnTo>
                  <a:cubicBezTo>
                    <a:pt x="2146" y="7"/>
                    <a:pt x="2109" y="0"/>
                    <a:pt x="2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5012325" y="1199425"/>
              <a:ext cx="293425" cy="123125"/>
            </a:xfrm>
            <a:custGeom>
              <a:rect b="b" l="l" r="r" t="t"/>
              <a:pathLst>
                <a:path extrusionOk="0" h="4925" w="11737">
                  <a:moveTo>
                    <a:pt x="341" y="1"/>
                  </a:moveTo>
                  <a:cubicBezTo>
                    <a:pt x="220" y="1"/>
                    <a:pt x="106" y="74"/>
                    <a:pt x="60" y="193"/>
                  </a:cubicBezTo>
                  <a:cubicBezTo>
                    <a:pt x="0" y="347"/>
                    <a:pt x="74" y="521"/>
                    <a:pt x="227" y="584"/>
                  </a:cubicBezTo>
                  <a:lnTo>
                    <a:pt x="11301" y="4903"/>
                  </a:lnTo>
                  <a:cubicBezTo>
                    <a:pt x="11336" y="4916"/>
                    <a:pt x="11373" y="4924"/>
                    <a:pt x="11411" y="4924"/>
                  </a:cubicBezTo>
                  <a:cubicBezTo>
                    <a:pt x="11556" y="4924"/>
                    <a:pt x="11681" y="4821"/>
                    <a:pt x="11709" y="4678"/>
                  </a:cubicBezTo>
                  <a:cubicBezTo>
                    <a:pt x="11736" y="4535"/>
                    <a:pt x="11657" y="4393"/>
                    <a:pt x="11521" y="4339"/>
                  </a:cubicBezTo>
                  <a:lnTo>
                    <a:pt x="447" y="20"/>
                  </a:lnTo>
                  <a:cubicBezTo>
                    <a:pt x="412" y="7"/>
                    <a:pt x="376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3389750" y="542875"/>
              <a:ext cx="292875" cy="292875"/>
            </a:xfrm>
            <a:custGeom>
              <a:rect b="b" l="l" r="r" t="t"/>
              <a:pathLst>
                <a:path extrusionOk="0" h="11715" w="11715">
                  <a:moveTo>
                    <a:pt x="5858" y="1"/>
                  </a:moveTo>
                  <a:cubicBezTo>
                    <a:pt x="4304" y="1"/>
                    <a:pt x="2815" y="618"/>
                    <a:pt x="1716" y="1717"/>
                  </a:cubicBezTo>
                  <a:cubicBezTo>
                    <a:pt x="618" y="2815"/>
                    <a:pt x="0" y="4305"/>
                    <a:pt x="0" y="5858"/>
                  </a:cubicBezTo>
                  <a:cubicBezTo>
                    <a:pt x="0" y="7412"/>
                    <a:pt x="618" y="8902"/>
                    <a:pt x="1716" y="9999"/>
                  </a:cubicBezTo>
                  <a:cubicBezTo>
                    <a:pt x="2815" y="11097"/>
                    <a:pt x="4304" y="11715"/>
                    <a:pt x="5858" y="11715"/>
                  </a:cubicBezTo>
                  <a:cubicBezTo>
                    <a:pt x="7410" y="11715"/>
                    <a:pt x="8900" y="11097"/>
                    <a:pt x="9999" y="9999"/>
                  </a:cubicBezTo>
                  <a:cubicBezTo>
                    <a:pt x="11097" y="8902"/>
                    <a:pt x="11714" y="7412"/>
                    <a:pt x="11714" y="5858"/>
                  </a:cubicBezTo>
                  <a:cubicBezTo>
                    <a:pt x="11714" y="4305"/>
                    <a:pt x="11097" y="2815"/>
                    <a:pt x="9999" y="1717"/>
                  </a:cubicBezTo>
                  <a:cubicBezTo>
                    <a:pt x="8900" y="618"/>
                    <a:pt x="7410" y="1"/>
                    <a:pt x="5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3374225" y="535300"/>
              <a:ext cx="326825" cy="308100"/>
            </a:xfrm>
            <a:custGeom>
              <a:rect b="b" l="l" r="r" t="t"/>
              <a:pathLst>
                <a:path extrusionOk="0" h="12324" w="13073">
                  <a:moveTo>
                    <a:pt x="6486" y="607"/>
                  </a:moveTo>
                  <a:cubicBezTo>
                    <a:pt x="7173" y="607"/>
                    <a:pt x="7856" y="736"/>
                    <a:pt x="8496" y="987"/>
                  </a:cubicBezTo>
                  <a:cubicBezTo>
                    <a:pt x="10589" y="1804"/>
                    <a:pt x="11984" y="3800"/>
                    <a:pt x="12031" y="6047"/>
                  </a:cubicBezTo>
                  <a:cubicBezTo>
                    <a:pt x="12078" y="8292"/>
                    <a:pt x="10766" y="10345"/>
                    <a:pt x="8709" y="11248"/>
                  </a:cubicBezTo>
                  <a:cubicBezTo>
                    <a:pt x="7991" y="11563"/>
                    <a:pt x="7232" y="11716"/>
                    <a:pt x="6479" y="11716"/>
                  </a:cubicBezTo>
                  <a:cubicBezTo>
                    <a:pt x="5073" y="11716"/>
                    <a:pt x="3688" y="11182"/>
                    <a:pt x="2632" y="10170"/>
                  </a:cubicBezTo>
                  <a:cubicBezTo>
                    <a:pt x="1012" y="8613"/>
                    <a:pt x="487" y="6235"/>
                    <a:pt x="1304" y="4143"/>
                  </a:cubicBezTo>
                  <a:cubicBezTo>
                    <a:pt x="2159" y="1951"/>
                    <a:pt x="4263" y="607"/>
                    <a:pt x="6484" y="607"/>
                  </a:cubicBezTo>
                  <a:close/>
                  <a:moveTo>
                    <a:pt x="6486" y="1"/>
                  </a:moveTo>
                  <a:cubicBezTo>
                    <a:pt x="4021" y="1"/>
                    <a:pt x="1689" y="1492"/>
                    <a:pt x="740" y="3923"/>
                  </a:cubicBezTo>
                  <a:cubicBezTo>
                    <a:pt x="0" y="5819"/>
                    <a:pt x="245" y="7957"/>
                    <a:pt x="1394" y="9637"/>
                  </a:cubicBezTo>
                  <a:cubicBezTo>
                    <a:pt x="2541" y="11318"/>
                    <a:pt x="4445" y="12324"/>
                    <a:pt x="6480" y="12324"/>
                  </a:cubicBezTo>
                  <a:cubicBezTo>
                    <a:pt x="9440" y="12320"/>
                    <a:pt x="11980" y="10210"/>
                    <a:pt x="12527" y="7299"/>
                  </a:cubicBezTo>
                  <a:cubicBezTo>
                    <a:pt x="13072" y="4390"/>
                    <a:pt x="11473" y="1502"/>
                    <a:pt x="8716" y="422"/>
                  </a:cubicBezTo>
                  <a:cubicBezTo>
                    <a:pt x="7984" y="136"/>
                    <a:pt x="7229" y="1"/>
                    <a:pt x="64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3409050" y="549675"/>
              <a:ext cx="277925" cy="288525"/>
            </a:xfrm>
            <a:custGeom>
              <a:rect b="b" l="l" r="r" t="t"/>
              <a:pathLst>
                <a:path extrusionOk="0" h="11541" w="11117">
                  <a:moveTo>
                    <a:pt x="5877" y="1"/>
                  </a:moveTo>
                  <a:cubicBezTo>
                    <a:pt x="5085" y="1"/>
                    <a:pt x="4284" y="187"/>
                    <a:pt x="3535" y="556"/>
                  </a:cubicBezTo>
                  <a:cubicBezTo>
                    <a:pt x="2203" y="1209"/>
                    <a:pt x="1139" y="2387"/>
                    <a:pt x="578" y="3827"/>
                  </a:cubicBezTo>
                  <a:cubicBezTo>
                    <a:pt x="15" y="5268"/>
                    <a:pt x="1" y="6855"/>
                    <a:pt x="539" y="8238"/>
                  </a:cubicBezTo>
                  <a:cubicBezTo>
                    <a:pt x="1075" y="9621"/>
                    <a:pt x="2118" y="10687"/>
                    <a:pt x="3440" y="11203"/>
                  </a:cubicBezTo>
                  <a:cubicBezTo>
                    <a:pt x="4018" y="11428"/>
                    <a:pt x="4627" y="11540"/>
                    <a:pt x="5242" y="11540"/>
                  </a:cubicBezTo>
                  <a:cubicBezTo>
                    <a:pt x="6034" y="11540"/>
                    <a:pt x="6834" y="11354"/>
                    <a:pt x="7584" y="10985"/>
                  </a:cubicBezTo>
                  <a:cubicBezTo>
                    <a:pt x="8915" y="10332"/>
                    <a:pt x="9979" y="9154"/>
                    <a:pt x="10541" y="7714"/>
                  </a:cubicBezTo>
                  <a:cubicBezTo>
                    <a:pt x="11103" y="6274"/>
                    <a:pt x="11117" y="4686"/>
                    <a:pt x="10580" y="3303"/>
                  </a:cubicBezTo>
                  <a:cubicBezTo>
                    <a:pt x="10044" y="1920"/>
                    <a:pt x="8999" y="854"/>
                    <a:pt x="7678" y="338"/>
                  </a:cubicBezTo>
                  <a:cubicBezTo>
                    <a:pt x="7101" y="113"/>
                    <a:pt x="6491" y="1"/>
                    <a:pt x="58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3387675" y="544725"/>
              <a:ext cx="320775" cy="298450"/>
            </a:xfrm>
            <a:custGeom>
              <a:rect b="b" l="l" r="r" t="t"/>
              <a:pathLst>
                <a:path extrusionOk="0" h="11938" w="12831">
                  <a:moveTo>
                    <a:pt x="6909" y="596"/>
                  </a:moveTo>
                  <a:cubicBezTo>
                    <a:pt x="7413" y="596"/>
                    <a:pt x="7915" y="668"/>
                    <a:pt x="8401" y="808"/>
                  </a:cubicBezTo>
                  <a:cubicBezTo>
                    <a:pt x="10960" y="2070"/>
                    <a:pt x="12153" y="5142"/>
                    <a:pt x="11115" y="7803"/>
                  </a:cubicBezTo>
                  <a:cubicBezTo>
                    <a:pt x="10267" y="9976"/>
                    <a:pt x="8140" y="11343"/>
                    <a:pt x="5923" y="11343"/>
                  </a:cubicBezTo>
                  <a:cubicBezTo>
                    <a:pt x="5425" y="11343"/>
                    <a:pt x="4923" y="11274"/>
                    <a:pt x="4430" y="11130"/>
                  </a:cubicBezTo>
                  <a:cubicBezTo>
                    <a:pt x="1870" y="9868"/>
                    <a:pt x="679" y="6796"/>
                    <a:pt x="1715" y="4136"/>
                  </a:cubicBezTo>
                  <a:cubicBezTo>
                    <a:pt x="2563" y="1963"/>
                    <a:pt x="4691" y="596"/>
                    <a:pt x="6909" y="596"/>
                  </a:cubicBezTo>
                  <a:close/>
                  <a:moveTo>
                    <a:pt x="6911" y="1"/>
                  </a:moveTo>
                  <a:cubicBezTo>
                    <a:pt x="4433" y="1"/>
                    <a:pt x="2088" y="1516"/>
                    <a:pt x="1151" y="3915"/>
                  </a:cubicBezTo>
                  <a:cubicBezTo>
                    <a:pt x="0" y="6866"/>
                    <a:pt x="1323" y="10273"/>
                    <a:pt x="4210" y="11693"/>
                  </a:cubicBezTo>
                  <a:cubicBezTo>
                    <a:pt x="4761" y="11854"/>
                    <a:pt x="5331" y="11937"/>
                    <a:pt x="5904" y="11937"/>
                  </a:cubicBezTo>
                  <a:cubicBezTo>
                    <a:pt x="5909" y="11937"/>
                    <a:pt x="5913" y="11937"/>
                    <a:pt x="5918" y="11937"/>
                  </a:cubicBezTo>
                  <a:cubicBezTo>
                    <a:pt x="8396" y="11937"/>
                    <a:pt x="10743" y="10423"/>
                    <a:pt x="11679" y="8023"/>
                  </a:cubicBezTo>
                  <a:cubicBezTo>
                    <a:pt x="12830" y="5072"/>
                    <a:pt x="11507" y="1665"/>
                    <a:pt x="8620" y="247"/>
                  </a:cubicBezTo>
                  <a:cubicBezTo>
                    <a:pt x="8054" y="80"/>
                    <a:pt x="7479" y="1"/>
                    <a:pt x="69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3423825" y="641300"/>
              <a:ext cx="784350" cy="594650"/>
            </a:xfrm>
            <a:custGeom>
              <a:rect b="b" l="l" r="r" t="t"/>
              <a:pathLst>
                <a:path extrusionOk="0" h="23786" w="31374">
                  <a:moveTo>
                    <a:pt x="30102" y="0"/>
                  </a:moveTo>
                  <a:cubicBezTo>
                    <a:pt x="30077" y="0"/>
                    <a:pt x="30052" y="3"/>
                    <a:pt x="30027" y="9"/>
                  </a:cubicBezTo>
                  <a:cubicBezTo>
                    <a:pt x="29871" y="50"/>
                    <a:pt x="29773" y="205"/>
                    <a:pt x="29805" y="362"/>
                  </a:cubicBezTo>
                  <a:cubicBezTo>
                    <a:pt x="30758" y="4080"/>
                    <a:pt x="30521" y="7942"/>
                    <a:pt x="29121" y="11528"/>
                  </a:cubicBezTo>
                  <a:cubicBezTo>
                    <a:pt x="27346" y="16078"/>
                    <a:pt x="23907" y="19666"/>
                    <a:pt x="19432" y="21628"/>
                  </a:cubicBezTo>
                  <a:cubicBezTo>
                    <a:pt x="17078" y="22661"/>
                    <a:pt x="14586" y="23178"/>
                    <a:pt x="12090" y="23178"/>
                  </a:cubicBezTo>
                  <a:cubicBezTo>
                    <a:pt x="9844" y="23178"/>
                    <a:pt x="7595" y="22759"/>
                    <a:pt x="5440" y="21919"/>
                  </a:cubicBezTo>
                  <a:cubicBezTo>
                    <a:pt x="3667" y="21229"/>
                    <a:pt x="2013" y="20266"/>
                    <a:pt x="536" y="19067"/>
                  </a:cubicBezTo>
                  <a:cubicBezTo>
                    <a:pt x="480" y="19019"/>
                    <a:pt x="410" y="18996"/>
                    <a:pt x="342" y="18996"/>
                  </a:cubicBezTo>
                  <a:cubicBezTo>
                    <a:pt x="254" y="18996"/>
                    <a:pt x="167" y="19034"/>
                    <a:pt x="108" y="19107"/>
                  </a:cubicBezTo>
                  <a:cubicBezTo>
                    <a:pt x="1" y="19239"/>
                    <a:pt x="22" y="19432"/>
                    <a:pt x="155" y="19536"/>
                  </a:cubicBezTo>
                  <a:cubicBezTo>
                    <a:pt x="1680" y="20776"/>
                    <a:pt x="3388" y="21770"/>
                    <a:pt x="5220" y="22483"/>
                  </a:cubicBezTo>
                  <a:cubicBezTo>
                    <a:pt x="7447" y="23351"/>
                    <a:pt x="9771" y="23785"/>
                    <a:pt x="12091" y="23785"/>
                  </a:cubicBezTo>
                  <a:cubicBezTo>
                    <a:pt x="14670" y="23785"/>
                    <a:pt x="17244" y="23251"/>
                    <a:pt x="19674" y="22182"/>
                  </a:cubicBezTo>
                  <a:cubicBezTo>
                    <a:pt x="24295" y="20156"/>
                    <a:pt x="27850" y="16449"/>
                    <a:pt x="29685" y="11748"/>
                  </a:cubicBezTo>
                  <a:cubicBezTo>
                    <a:pt x="31130" y="8042"/>
                    <a:pt x="31374" y="4054"/>
                    <a:pt x="30391" y="213"/>
                  </a:cubicBezTo>
                  <a:cubicBezTo>
                    <a:pt x="30350" y="83"/>
                    <a:pt x="30231" y="0"/>
                    <a:pt x="301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3238175" y="688775"/>
              <a:ext cx="151500" cy="392200"/>
            </a:xfrm>
            <a:custGeom>
              <a:rect b="b" l="l" r="r" t="t"/>
              <a:pathLst>
                <a:path extrusionOk="0" h="15688" w="6060">
                  <a:moveTo>
                    <a:pt x="1110" y="0"/>
                  </a:moveTo>
                  <a:cubicBezTo>
                    <a:pt x="963" y="0"/>
                    <a:pt x="834" y="109"/>
                    <a:pt x="813" y="259"/>
                  </a:cubicBezTo>
                  <a:cubicBezTo>
                    <a:pt x="0" y="5806"/>
                    <a:pt x="1684" y="11392"/>
                    <a:pt x="5433" y="15587"/>
                  </a:cubicBezTo>
                  <a:cubicBezTo>
                    <a:pt x="5490" y="15651"/>
                    <a:pt x="5572" y="15687"/>
                    <a:pt x="5658" y="15687"/>
                  </a:cubicBezTo>
                  <a:cubicBezTo>
                    <a:pt x="5920" y="15687"/>
                    <a:pt x="6060" y="15379"/>
                    <a:pt x="5885" y="15183"/>
                  </a:cubicBezTo>
                  <a:cubicBezTo>
                    <a:pt x="2256" y="11124"/>
                    <a:pt x="626" y="5716"/>
                    <a:pt x="1413" y="348"/>
                  </a:cubicBezTo>
                  <a:cubicBezTo>
                    <a:pt x="1436" y="182"/>
                    <a:pt x="1322" y="29"/>
                    <a:pt x="1156" y="4"/>
                  </a:cubicBezTo>
                  <a:cubicBezTo>
                    <a:pt x="1141" y="2"/>
                    <a:pt x="1125" y="0"/>
                    <a:pt x="1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3264075" y="291050"/>
              <a:ext cx="826975" cy="377825"/>
            </a:xfrm>
            <a:custGeom>
              <a:rect b="b" l="l" r="r" t="t"/>
              <a:pathLst>
                <a:path extrusionOk="0" h="15113" w="33079">
                  <a:moveTo>
                    <a:pt x="18499" y="0"/>
                  </a:moveTo>
                  <a:cubicBezTo>
                    <a:pt x="10938" y="0"/>
                    <a:pt x="3785" y="4570"/>
                    <a:pt x="876" y="12027"/>
                  </a:cubicBezTo>
                  <a:cubicBezTo>
                    <a:pt x="531" y="12910"/>
                    <a:pt x="252" y="13818"/>
                    <a:pt x="42" y="14744"/>
                  </a:cubicBezTo>
                  <a:cubicBezTo>
                    <a:pt x="1" y="14932"/>
                    <a:pt x="144" y="15112"/>
                    <a:pt x="339" y="15112"/>
                  </a:cubicBezTo>
                  <a:cubicBezTo>
                    <a:pt x="480" y="15112"/>
                    <a:pt x="602" y="15014"/>
                    <a:pt x="634" y="14876"/>
                  </a:cubicBezTo>
                  <a:cubicBezTo>
                    <a:pt x="837" y="13982"/>
                    <a:pt x="1106" y="13103"/>
                    <a:pt x="1440" y="12247"/>
                  </a:cubicBezTo>
                  <a:cubicBezTo>
                    <a:pt x="4256" y="5029"/>
                    <a:pt x="11181" y="606"/>
                    <a:pt x="18499" y="606"/>
                  </a:cubicBezTo>
                  <a:cubicBezTo>
                    <a:pt x="20705" y="606"/>
                    <a:pt x="22946" y="1008"/>
                    <a:pt x="25121" y="1856"/>
                  </a:cubicBezTo>
                  <a:cubicBezTo>
                    <a:pt x="27992" y="2976"/>
                    <a:pt x="30547" y="4811"/>
                    <a:pt x="32509" y="7162"/>
                  </a:cubicBezTo>
                  <a:cubicBezTo>
                    <a:pt x="32569" y="7232"/>
                    <a:pt x="32653" y="7268"/>
                    <a:pt x="32739" y="7268"/>
                  </a:cubicBezTo>
                  <a:cubicBezTo>
                    <a:pt x="32807" y="7268"/>
                    <a:pt x="32876" y="7245"/>
                    <a:pt x="32933" y="7198"/>
                  </a:cubicBezTo>
                  <a:cubicBezTo>
                    <a:pt x="33060" y="7091"/>
                    <a:pt x="33078" y="6903"/>
                    <a:pt x="32974" y="6774"/>
                  </a:cubicBezTo>
                  <a:cubicBezTo>
                    <a:pt x="30947" y="4345"/>
                    <a:pt x="28308" y="2449"/>
                    <a:pt x="25343" y="1292"/>
                  </a:cubicBezTo>
                  <a:cubicBezTo>
                    <a:pt x="23095" y="415"/>
                    <a:pt x="20778" y="0"/>
                    <a:pt x="184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4104700" y="498900"/>
              <a:ext cx="60550" cy="96325"/>
            </a:xfrm>
            <a:custGeom>
              <a:rect b="b" l="l" r="r" t="t"/>
              <a:pathLst>
                <a:path extrusionOk="0" h="3853" w="2422">
                  <a:moveTo>
                    <a:pt x="344" y="0"/>
                  </a:moveTo>
                  <a:cubicBezTo>
                    <a:pt x="286" y="0"/>
                    <a:pt x="228" y="17"/>
                    <a:pt x="176" y="51"/>
                  </a:cubicBezTo>
                  <a:cubicBezTo>
                    <a:pt x="41" y="140"/>
                    <a:pt x="0" y="321"/>
                    <a:pt x="84" y="460"/>
                  </a:cubicBezTo>
                  <a:cubicBezTo>
                    <a:pt x="753" y="1469"/>
                    <a:pt x="1321" y="2542"/>
                    <a:pt x="1779" y="3663"/>
                  </a:cubicBezTo>
                  <a:cubicBezTo>
                    <a:pt x="1826" y="3777"/>
                    <a:pt x="1937" y="3852"/>
                    <a:pt x="2061" y="3852"/>
                  </a:cubicBezTo>
                  <a:lnTo>
                    <a:pt x="2059" y="3851"/>
                  </a:lnTo>
                  <a:cubicBezTo>
                    <a:pt x="2274" y="3851"/>
                    <a:pt x="2421" y="3634"/>
                    <a:pt x="2339" y="3434"/>
                  </a:cubicBezTo>
                  <a:cubicBezTo>
                    <a:pt x="1866" y="2275"/>
                    <a:pt x="1280" y="1167"/>
                    <a:pt x="589" y="124"/>
                  </a:cubicBezTo>
                  <a:cubicBezTo>
                    <a:pt x="529" y="43"/>
                    <a:pt x="437" y="0"/>
                    <a:pt x="3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2846275" y="456450"/>
              <a:ext cx="833700" cy="837800"/>
            </a:xfrm>
            <a:custGeom>
              <a:rect b="b" l="l" r="r" t="t"/>
              <a:pathLst>
                <a:path extrusionOk="0" h="33512" w="33348">
                  <a:moveTo>
                    <a:pt x="18026" y="1"/>
                  </a:moveTo>
                  <a:cubicBezTo>
                    <a:pt x="9981" y="1"/>
                    <a:pt x="2862" y="5829"/>
                    <a:pt x="1507" y="14022"/>
                  </a:cubicBezTo>
                  <a:cubicBezTo>
                    <a:pt x="1" y="23135"/>
                    <a:pt x="6189" y="31775"/>
                    <a:pt x="15302" y="33282"/>
                  </a:cubicBezTo>
                  <a:cubicBezTo>
                    <a:pt x="16229" y="33435"/>
                    <a:pt x="17155" y="33511"/>
                    <a:pt x="18075" y="33511"/>
                  </a:cubicBezTo>
                  <a:cubicBezTo>
                    <a:pt x="20814" y="33511"/>
                    <a:pt x="23496" y="32838"/>
                    <a:pt x="25954" y="31518"/>
                  </a:cubicBezTo>
                  <a:cubicBezTo>
                    <a:pt x="26132" y="31421"/>
                    <a:pt x="26277" y="31273"/>
                    <a:pt x="26368" y="31092"/>
                  </a:cubicBezTo>
                  <a:cubicBezTo>
                    <a:pt x="25701" y="30777"/>
                    <a:pt x="25067" y="30421"/>
                    <a:pt x="24451" y="30043"/>
                  </a:cubicBezTo>
                  <a:cubicBezTo>
                    <a:pt x="22434" y="31022"/>
                    <a:pt x="20263" y="31525"/>
                    <a:pt x="18049" y="31525"/>
                  </a:cubicBezTo>
                  <a:cubicBezTo>
                    <a:pt x="17245" y="31525"/>
                    <a:pt x="16436" y="31459"/>
                    <a:pt x="15627" y="31325"/>
                  </a:cubicBezTo>
                  <a:cubicBezTo>
                    <a:pt x="7592" y="29997"/>
                    <a:pt x="2136" y="22380"/>
                    <a:pt x="3465" y="14346"/>
                  </a:cubicBezTo>
                  <a:cubicBezTo>
                    <a:pt x="4659" y="7123"/>
                    <a:pt x="10934" y="1985"/>
                    <a:pt x="18027" y="1985"/>
                  </a:cubicBezTo>
                  <a:cubicBezTo>
                    <a:pt x="18824" y="1985"/>
                    <a:pt x="19632" y="2050"/>
                    <a:pt x="20444" y="2184"/>
                  </a:cubicBezTo>
                  <a:cubicBezTo>
                    <a:pt x="26015" y="3106"/>
                    <a:pt x="30505" y="7034"/>
                    <a:pt x="32162" y="12437"/>
                  </a:cubicBezTo>
                  <a:cubicBezTo>
                    <a:pt x="32197" y="12551"/>
                    <a:pt x="32254" y="12658"/>
                    <a:pt x="32328" y="12752"/>
                  </a:cubicBezTo>
                  <a:cubicBezTo>
                    <a:pt x="32632" y="12231"/>
                    <a:pt x="33000" y="11368"/>
                    <a:pt x="33348" y="9972"/>
                  </a:cubicBezTo>
                  <a:cubicBezTo>
                    <a:pt x="31079" y="4828"/>
                    <a:pt x="26417" y="1162"/>
                    <a:pt x="20768" y="227"/>
                  </a:cubicBezTo>
                  <a:cubicBezTo>
                    <a:pt x="19847" y="74"/>
                    <a:pt x="18931" y="1"/>
                    <a:pt x="180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4326550" y="1227500"/>
              <a:ext cx="43775" cy="50800"/>
            </a:xfrm>
            <a:custGeom>
              <a:rect b="b" l="l" r="r" t="t"/>
              <a:pathLst>
                <a:path extrusionOk="0" h="2032" w="1751">
                  <a:moveTo>
                    <a:pt x="343" y="1"/>
                  </a:moveTo>
                  <a:cubicBezTo>
                    <a:pt x="282" y="1"/>
                    <a:pt x="221" y="19"/>
                    <a:pt x="168" y="57"/>
                  </a:cubicBezTo>
                  <a:cubicBezTo>
                    <a:pt x="33" y="153"/>
                    <a:pt x="0" y="341"/>
                    <a:pt x="95" y="476"/>
                  </a:cubicBezTo>
                  <a:lnTo>
                    <a:pt x="1113" y="1905"/>
                  </a:lnTo>
                  <a:cubicBezTo>
                    <a:pt x="1171" y="1984"/>
                    <a:pt x="1263" y="2031"/>
                    <a:pt x="1361" y="2031"/>
                  </a:cubicBezTo>
                  <a:cubicBezTo>
                    <a:pt x="1607" y="2031"/>
                    <a:pt x="1750" y="1754"/>
                    <a:pt x="1607" y="1553"/>
                  </a:cubicBezTo>
                  <a:lnTo>
                    <a:pt x="589" y="125"/>
                  </a:lnTo>
                  <a:cubicBezTo>
                    <a:pt x="529" y="44"/>
                    <a:pt x="437" y="1"/>
                    <a:pt x="3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1089175" y="2557725"/>
              <a:ext cx="2847675" cy="2684500"/>
            </a:xfrm>
            <a:custGeom>
              <a:rect b="b" l="l" r="r" t="t"/>
              <a:pathLst>
                <a:path extrusionOk="0" h="107380" w="113907">
                  <a:moveTo>
                    <a:pt x="34572" y="0"/>
                  </a:moveTo>
                  <a:lnTo>
                    <a:pt x="1" y="41864"/>
                  </a:lnTo>
                  <a:lnTo>
                    <a:pt x="79335" y="107379"/>
                  </a:lnTo>
                  <a:lnTo>
                    <a:pt x="113907" y="65515"/>
                  </a:lnTo>
                  <a:lnTo>
                    <a:pt x="34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1080425" y="2550050"/>
              <a:ext cx="2864625" cy="2699725"/>
            </a:xfrm>
            <a:custGeom>
              <a:rect b="b" l="l" r="r" t="t"/>
              <a:pathLst>
                <a:path extrusionOk="0" h="107989" w="114585">
                  <a:moveTo>
                    <a:pt x="34956" y="729"/>
                  </a:moveTo>
                  <a:lnTo>
                    <a:pt x="113819" y="65865"/>
                  </a:lnTo>
                  <a:lnTo>
                    <a:pt x="79631" y="107259"/>
                  </a:lnTo>
                  <a:lnTo>
                    <a:pt x="768" y="42125"/>
                  </a:lnTo>
                  <a:lnTo>
                    <a:pt x="34956" y="729"/>
                  </a:lnTo>
                  <a:close/>
                  <a:moveTo>
                    <a:pt x="34911" y="0"/>
                  </a:moveTo>
                  <a:cubicBezTo>
                    <a:pt x="34903" y="0"/>
                    <a:pt x="34894" y="1"/>
                    <a:pt x="34886" y="1"/>
                  </a:cubicBezTo>
                  <a:cubicBezTo>
                    <a:pt x="34805" y="9"/>
                    <a:pt x="34732" y="48"/>
                    <a:pt x="34681" y="111"/>
                  </a:cubicBezTo>
                  <a:lnTo>
                    <a:pt x="106" y="41972"/>
                  </a:lnTo>
                  <a:cubicBezTo>
                    <a:pt x="1" y="42101"/>
                    <a:pt x="19" y="42293"/>
                    <a:pt x="148" y="42399"/>
                  </a:cubicBezTo>
                  <a:lnTo>
                    <a:pt x="79478" y="107919"/>
                  </a:lnTo>
                  <a:cubicBezTo>
                    <a:pt x="79533" y="107964"/>
                    <a:pt x="79601" y="107988"/>
                    <a:pt x="79671" y="107988"/>
                  </a:cubicBezTo>
                  <a:cubicBezTo>
                    <a:pt x="79681" y="107988"/>
                    <a:pt x="79691" y="107988"/>
                    <a:pt x="79700" y="107987"/>
                  </a:cubicBezTo>
                  <a:cubicBezTo>
                    <a:pt x="79780" y="107981"/>
                    <a:pt x="79853" y="107940"/>
                    <a:pt x="79905" y="107879"/>
                  </a:cubicBezTo>
                  <a:lnTo>
                    <a:pt x="114480" y="66016"/>
                  </a:lnTo>
                  <a:cubicBezTo>
                    <a:pt x="114585" y="65887"/>
                    <a:pt x="114567" y="65696"/>
                    <a:pt x="114438" y="65590"/>
                  </a:cubicBezTo>
                  <a:lnTo>
                    <a:pt x="35107" y="69"/>
                  </a:lnTo>
                  <a:cubicBezTo>
                    <a:pt x="35051" y="25"/>
                    <a:pt x="34982" y="0"/>
                    <a:pt x="34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4"/>
            <p:cNvSpPr/>
            <p:nvPr/>
          </p:nvSpPr>
          <p:spPr>
            <a:xfrm>
              <a:off x="1334525" y="2787450"/>
              <a:ext cx="2353700" cy="2207400"/>
            </a:xfrm>
            <a:custGeom>
              <a:rect b="b" l="l" r="r" t="t"/>
              <a:pathLst>
                <a:path extrusionOk="0" h="88296" w="94148">
                  <a:moveTo>
                    <a:pt x="29039" y="0"/>
                  </a:moveTo>
                  <a:cubicBezTo>
                    <a:pt x="27913" y="1364"/>
                    <a:pt x="26285" y="2068"/>
                    <a:pt x="24645" y="2068"/>
                  </a:cubicBezTo>
                  <a:cubicBezTo>
                    <a:pt x="23722" y="2068"/>
                    <a:pt x="22795" y="1845"/>
                    <a:pt x="21951" y="1391"/>
                  </a:cubicBezTo>
                  <a:lnTo>
                    <a:pt x="253" y="27660"/>
                  </a:lnTo>
                  <a:cubicBezTo>
                    <a:pt x="1936" y="29725"/>
                    <a:pt x="1987" y="32754"/>
                    <a:pt x="227" y="34884"/>
                  </a:cubicBezTo>
                  <a:cubicBezTo>
                    <a:pt x="155" y="34971"/>
                    <a:pt x="76" y="35051"/>
                    <a:pt x="1" y="35132"/>
                  </a:cubicBezTo>
                  <a:lnTo>
                    <a:pt x="64370" y="88296"/>
                  </a:lnTo>
                  <a:cubicBezTo>
                    <a:pt x="64436" y="88206"/>
                    <a:pt x="64499" y="88115"/>
                    <a:pt x="64570" y="88027"/>
                  </a:cubicBezTo>
                  <a:cubicBezTo>
                    <a:pt x="65697" y="86663"/>
                    <a:pt x="67326" y="85958"/>
                    <a:pt x="68968" y="85958"/>
                  </a:cubicBezTo>
                  <a:cubicBezTo>
                    <a:pt x="70245" y="85958"/>
                    <a:pt x="71530" y="86385"/>
                    <a:pt x="72592" y="87262"/>
                  </a:cubicBezTo>
                  <a:lnTo>
                    <a:pt x="94147" y="61163"/>
                  </a:lnTo>
                  <a:cubicBezTo>
                    <a:pt x="91721" y="59159"/>
                    <a:pt x="91379" y="55568"/>
                    <a:pt x="93382" y="53142"/>
                  </a:cubicBezTo>
                  <a:lnTo>
                    <a:pt x="290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4"/>
            <p:cNvSpPr/>
            <p:nvPr/>
          </p:nvSpPr>
          <p:spPr>
            <a:xfrm>
              <a:off x="1326025" y="2779850"/>
              <a:ext cx="2370700" cy="2222575"/>
            </a:xfrm>
            <a:custGeom>
              <a:rect b="b" l="l" r="r" t="t"/>
              <a:pathLst>
                <a:path extrusionOk="0" h="88903" w="94828">
                  <a:moveTo>
                    <a:pt x="29414" y="725"/>
                  </a:moveTo>
                  <a:lnTo>
                    <a:pt x="93302" y="53492"/>
                  </a:lnTo>
                  <a:cubicBezTo>
                    <a:pt x="92410" y="54686"/>
                    <a:pt x="92000" y="56150"/>
                    <a:pt x="92142" y="57643"/>
                  </a:cubicBezTo>
                  <a:cubicBezTo>
                    <a:pt x="92285" y="59138"/>
                    <a:pt x="92964" y="60497"/>
                    <a:pt x="94065" y="61502"/>
                  </a:cubicBezTo>
                  <a:lnTo>
                    <a:pt x="72887" y="87145"/>
                  </a:lnTo>
                  <a:cubicBezTo>
                    <a:pt x="71845" y="86368"/>
                    <a:pt x="70600" y="85959"/>
                    <a:pt x="69308" y="85959"/>
                  </a:cubicBezTo>
                  <a:cubicBezTo>
                    <a:pt x="69118" y="85959"/>
                    <a:pt x="68926" y="85968"/>
                    <a:pt x="68734" y="85986"/>
                  </a:cubicBezTo>
                  <a:cubicBezTo>
                    <a:pt x="67149" y="86132"/>
                    <a:pt x="65688" y="86907"/>
                    <a:pt x="64677" y="88137"/>
                  </a:cubicBezTo>
                  <a:cubicBezTo>
                    <a:pt x="64669" y="88146"/>
                    <a:pt x="64663" y="88154"/>
                    <a:pt x="64656" y="88163"/>
                  </a:cubicBezTo>
                  <a:lnTo>
                    <a:pt x="780" y="35406"/>
                  </a:lnTo>
                  <a:cubicBezTo>
                    <a:pt x="788" y="35398"/>
                    <a:pt x="794" y="35389"/>
                    <a:pt x="801" y="35381"/>
                  </a:cubicBezTo>
                  <a:cubicBezTo>
                    <a:pt x="2564" y="33246"/>
                    <a:pt x="2626" y="30168"/>
                    <a:pt x="983" y="27971"/>
                  </a:cubicBezTo>
                  <a:lnTo>
                    <a:pt x="22370" y="2075"/>
                  </a:lnTo>
                  <a:cubicBezTo>
                    <a:pt x="23201" y="2478"/>
                    <a:pt x="24092" y="2674"/>
                    <a:pt x="24977" y="2674"/>
                  </a:cubicBezTo>
                  <a:cubicBezTo>
                    <a:pt x="26626" y="2674"/>
                    <a:pt x="28252" y="1995"/>
                    <a:pt x="29414" y="725"/>
                  </a:cubicBezTo>
                  <a:close/>
                  <a:moveTo>
                    <a:pt x="29379" y="0"/>
                  </a:moveTo>
                  <a:cubicBezTo>
                    <a:pt x="29292" y="0"/>
                    <a:pt x="29205" y="38"/>
                    <a:pt x="29145" y="111"/>
                  </a:cubicBezTo>
                  <a:cubicBezTo>
                    <a:pt x="28092" y="1385"/>
                    <a:pt x="26546" y="2068"/>
                    <a:pt x="24976" y="2068"/>
                  </a:cubicBezTo>
                  <a:cubicBezTo>
                    <a:pt x="24110" y="2068"/>
                    <a:pt x="23236" y="1860"/>
                    <a:pt x="22434" y="1428"/>
                  </a:cubicBezTo>
                  <a:cubicBezTo>
                    <a:pt x="22389" y="1404"/>
                    <a:pt x="22340" y="1392"/>
                    <a:pt x="22291" y="1392"/>
                  </a:cubicBezTo>
                  <a:cubicBezTo>
                    <a:pt x="22204" y="1392"/>
                    <a:pt x="22117" y="1431"/>
                    <a:pt x="22058" y="1502"/>
                  </a:cubicBezTo>
                  <a:lnTo>
                    <a:pt x="360" y="27773"/>
                  </a:lnTo>
                  <a:cubicBezTo>
                    <a:pt x="268" y="27885"/>
                    <a:pt x="268" y="28046"/>
                    <a:pt x="359" y="28158"/>
                  </a:cubicBezTo>
                  <a:cubicBezTo>
                    <a:pt x="1978" y="30143"/>
                    <a:pt x="1967" y="33019"/>
                    <a:pt x="333" y="34997"/>
                  </a:cubicBezTo>
                  <a:cubicBezTo>
                    <a:pt x="285" y="35055"/>
                    <a:pt x="233" y="35110"/>
                    <a:pt x="181" y="35165"/>
                  </a:cubicBezTo>
                  <a:lnTo>
                    <a:pt x="119" y="35230"/>
                  </a:lnTo>
                  <a:cubicBezTo>
                    <a:pt x="1" y="35357"/>
                    <a:pt x="14" y="35558"/>
                    <a:pt x="148" y="35670"/>
                  </a:cubicBezTo>
                  <a:lnTo>
                    <a:pt x="64517" y="88833"/>
                  </a:lnTo>
                  <a:cubicBezTo>
                    <a:pt x="64572" y="88878"/>
                    <a:pt x="64639" y="88903"/>
                    <a:pt x="64710" y="88903"/>
                  </a:cubicBezTo>
                  <a:cubicBezTo>
                    <a:pt x="64723" y="88903"/>
                    <a:pt x="64736" y="88902"/>
                    <a:pt x="64747" y="88900"/>
                  </a:cubicBezTo>
                  <a:cubicBezTo>
                    <a:pt x="64831" y="88890"/>
                    <a:pt x="64905" y="88846"/>
                    <a:pt x="64954" y="88779"/>
                  </a:cubicBezTo>
                  <a:lnTo>
                    <a:pt x="65007" y="88706"/>
                  </a:lnTo>
                  <a:cubicBezTo>
                    <a:pt x="65051" y="88645"/>
                    <a:pt x="65095" y="88583"/>
                    <a:pt x="65145" y="88523"/>
                  </a:cubicBezTo>
                  <a:cubicBezTo>
                    <a:pt x="66055" y="87420"/>
                    <a:pt x="67368" y="86724"/>
                    <a:pt x="68791" y="86588"/>
                  </a:cubicBezTo>
                  <a:cubicBezTo>
                    <a:pt x="68961" y="86571"/>
                    <a:pt x="69132" y="86563"/>
                    <a:pt x="69302" y="86563"/>
                  </a:cubicBezTo>
                  <a:cubicBezTo>
                    <a:pt x="70551" y="86563"/>
                    <a:pt x="71767" y="86997"/>
                    <a:pt x="72738" y="87800"/>
                  </a:cubicBezTo>
                  <a:cubicBezTo>
                    <a:pt x="72793" y="87845"/>
                    <a:pt x="72861" y="87869"/>
                    <a:pt x="72931" y="87869"/>
                  </a:cubicBezTo>
                  <a:cubicBezTo>
                    <a:pt x="72941" y="87869"/>
                    <a:pt x="72951" y="87869"/>
                    <a:pt x="72961" y="87868"/>
                  </a:cubicBezTo>
                  <a:cubicBezTo>
                    <a:pt x="73040" y="87860"/>
                    <a:pt x="73114" y="87821"/>
                    <a:pt x="73165" y="87760"/>
                  </a:cubicBezTo>
                  <a:lnTo>
                    <a:pt x="94720" y="61659"/>
                  </a:lnTo>
                  <a:cubicBezTo>
                    <a:pt x="94827" y="61531"/>
                    <a:pt x="94809" y="61339"/>
                    <a:pt x="94680" y="61234"/>
                  </a:cubicBezTo>
                  <a:cubicBezTo>
                    <a:pt x="93577" y="60322"/>
                    <a:pt x="92882" y="59011"/>
                    <a:pt x="92745" y="57586"/>
                  </a:cubicBezTo>
                  <a:cubicBezTo>
                    <a:pt x="92609" y="56161"/>
                    <a:pt x="93044" y="54742"/>
                    <a:pt x="93956" y="53639"/>
                  </a:cubicBezTo>
                  <a:cubicBezTo>
                    <a:pt x="94063" y="53510"/>
                    <a:pt x="94045" y="53318"/>
                    <a:pt x="93916" y="53212"/>
                  </a:cubicBezTo>
                  <a:lnTo>
                    <a:pt x="29572" y="70"/>
                  </a:lnTo>
                  <a:cubicBezTo>
                    <a:pt x="29515" y="23"/>
                    <a:pt x="29447" y="0"/>
                    <a:pt x="29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2027825" y="3702725"/>
              <a:ext cx="811500" cy="635825"/>
            </a:xfrm>
            <a:custGeom>
              <a:rect b="b" l="l" r="r" t="t"/>
              <a:pathLst>
                <a:path extrusionOk="0" h="25433" w="32460">
                  <a:moveTo>
                    <a:pt x="3322" y="0"/>
                  </a:moveTo>
                  <a:cubicBezTo>
                    <a:pt x="3199" y="0"/>
                    <a:pt x="3083" y="75"/>
                    <a:pt x="3038" y="197"/>
                  </a:cubicBezTo>
                  <a:cubicBezTo>
                    <a:pt x="1" y="7659"/>
                    <a:pt x="2136" y="16123"/>
                    <a:pt x="8354" y="21258"/>
                  </a:cubicBezTo>
                  <a:cubicBezTo>
                    <a:pt x="11730" y="24046"/>
                    <a:pt x="15888" y="25432"/>
                    <a:pt x="20039" y="25432"/>
                  </a:cubicBezTo>
                  <a:cubicBezTo>
                    <a:pt x="24460" y="25432"/>
                    <a:pt x="28872" y="23862"/>
                    <a:pt x="32326" y="20740"/>
                  </a:cubicBezTo>
                  <a:cubicBezTo>
                    <a:pt x="32449" y="20627"/>
                    <a:pt x="32460" y="20435"/>
                    <a:pt x="32347" y="20312"/>
                  </a:cubicBezTo>
                  <a:cubicBezTo>
                    <a:pt x="32287" y="20245"/>
                    <a:pt x="32205" y="20211"/>
                    <a:pt x="32122" y="20211"/>
                  </a:cubicBezTo>
                  <a:cubicBezTo>
                    <a:pt x="32050" y="20211"/>
                    <a:pt x="31977" y="20237"/>
                    <a:pt x="31919" y="20289"/>
                  </a:cubicBezTo>
                  <a:cubicBezTo>
                    <a:pt x="28581" y="23308"/>
                    <a:pt x="24313" y="24827"/>
                    <a:pt x="20039" y="24827"/>
                  </a:cubicBezTo>
                  <a:cubicBezTo>
                    <a:pt x="16025" y="24827"/>
                    <a:pt x="12004" y="23487"/>
                    <a:pt x="8739" y="20791"/>
                  </a:cubicBezTo>
                  <a:cubicBezTo>
                    <a:pt x="2728" y="15825"/>
                    <a:pt x="661" y="7640"/>
                    <a:pt x="3599" y="425"/>
                  </a:cubicBezTo>
                  <a:cubicBezTo>
                    <a:pt x="3668" y="268"/>
                    <a:pt x="3594" y="87"/>
                    <a:pt x="3436" y="22"/>
                  </a:cubicBezTo>
                  <a:cubicBezTo>
                    <a:pt x="3399" y="7"/>
                    <a:pt x="3360" y="0"/>
                    <a:pt x="33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>
              <a:off x="2158525" y="3472850"/>
              <a:ext cx="170225" cy="143975"/>
            </a:xfrm>
            <a:custGeom>
              <a:rect b="b" l="l" r="r" t="t"/>
              <a:pathLst>
                <a:path extrusionOk="0" h="5759" w="6809">
                  <a:moveTo>
                    <a:pt x="6462" y="1"/>
                  </a:moveTo>
                  <a:cubicBezTo>
                    <a:pt x="6415" y="1"/>
                    <a:pt x="6367" y="12"/>
                    <a:pt x="6323" y="35"/>
                  </a:cubicBezTo>
                  <a:cubicBezTo>
                    <a:pt x="4145" y="1170"/>
                    <a:pt x="2240" y="2714"/>
                    <a:pt x="663" y="4624"/>
                  </a:cubicBezTo>
                  <a:cubicBezTo>
                    <a:pt x="487" y="4838"/>
                    <a:pt x="315" y="5054"/>
                    <a:pt x="150" y="5274"/>
                  </a:cubicBezTo>
                  <a:cubicBezTo>
                    <a:pt x="0" y="5473"/>
                    <a:pt x="142" y="5758"/>
                    <a:pt x="392" y="5758"/>
                  </a:cubicBezTo>
                  <a:cubicBezTo>
                    <a:pt x="487" y="5758"/>
                    <a:pt x="577" y="5714"/>
                    <a:pt x="634" y="5638"/>
                  </a:cubicBezTo>
                  <a:cubicBezTo>
                    <a:pt x="794" y="5426"/>
                    <a:pt x="960" y="5217"/>
                    <a:pt x="1130" y="5009"/>
                  </a:cubicBezTo>
                  <a:cubicBezTo>
                    <a:pt x="2655" y="3163"/>
                    <a:pt x="4497" y="1670"/>
                    <a:pt x="6603" y="573"/>
                  </a:cubicBezTo>
                  <a:cubicBezTo>
                    <a:pt x="6751" y="496"/>
                    <a:pt x="6808" y="312"/>
                    <a:pt x="6732" y="164"/>
                  </a:cubicBezTo>
                  <a:cubicBezTo>
                    <a:pt x="6677" y="60"/>
                    <a:pt x="6571" y="1"/>
                    <a:pt x="64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4"/>
            <p:cNvSpPr/>
            <p:nvPr/>
          </p:nvSpPr>
          <p:spPr>
            <a:xfrm>
              <a:off x="2371800" y="3421450"/>
              <a:ext cx="660850" cy="655850"/>
            </a:xfrm>
            <a:custGeom>
              <a:rect b="b" l="l" r="r" t="t"/>
              <a:pathLst>
                <a:path extrusionOk="0" h="26234" w="26434">
                  <a:moveTo>
                    <a:pt x="6321" y="1"/>
                  </a:moveTo>
                  <a:cubicBezTo>
                    <a:pt x="4289" y="1"/>
                    <a:pt x="2236" y="341"/>
                    <a:pt x="239" y="1035"/>
                  </a:cubicBezTo>
                  <a:cubicBezTo>
                    <a:pt x="82" y="1091"/>
                    <a:pt x="0" y="1263"/>
                    <a:pt x="55" y="1420"/>
                  </a:cubicBezTo>
                  <a:cubicBezTo>
                    <a:pt x="99" y="1545"/>
                    <a:pt x="216" y="1624"/>
                    <a:pt x="341" y="1624"/>
                  </a:cubicBezTo>
                  <a:cubicBezTo>
                    <a:pt x="373" y="1624"/>
                    <a:pt x="406" y="1618"/>
                    <a:pt x="438" y="1608"/>
                  </a:cubicBezTo>
                  <a:cubicBezTo>
                    <a:pt x="2370" y="936"/>
                    <a:pt x="4355" y="606"/>
                    <a:pt x="6321" y="606"/>
                  </a:cubicBezTo>
                  <a:cubicBezTo>
                    <a:pt x="10369" y="606"/>
                    <a:pt x="14333" y="2004"/>
                    <a:pt x="17577" y="4684"/>
                  </a:cubicBezTo>
                  <a:cubicBezTo>
                    <a:pt x="23789" y="9816"/>
                    <a:pt x="25768" y="18501"/>
                    <a:pt x="22389" y="25804"/>
                  </a:cubicBezTo>
                  <a:cubicBezTo>
                    <a:pt x="22297" y="26004"/>
                    <a:pt x="22442" y="26234"/>
                    <a:pt x="22662" y="26234"/>
                  </a:cubicBezTo>
                  <a:cubicBezTo>
                    <a:pt x="22662" y="26234"/>
                    <a:pt x="22663" y="26234"/>
                    <a:pt x="22664" y="26234"/>
                  </a:cubicBezTo>
                  <a:cubicBezTo>
                    <a:pt x="22665" y="26234"/>
                    <a:pt x="22666" y="26234"/>
                    <a:pt x="22667" y="26234"/>
                  </a:cubicBezTo>
                  <a:cubicBezTo>
                    <a:pt x="22784" y="26234"/>
                    <a:pt x="22889" y="26165"/>
                    <a:pt x="22938" y="26058"/>
                  </a:cubicBezTo>
                  <a:cubicBezTo>
                    <a:pt x="26434" y="18505"/>
                    <a:pt x="24388" y="9523"/>
                    <a:pt x="17963" y="4216"/>
                  </a:cubicBezTo>
                  <a:cubicBezTo>
                    <a:pt x="14607" y="1445"/>
                    <a:pt x="10508" y="1"/>
                    <a:pt x="63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2115450" y="3467225"/>
              <a:ext cx="826625" cy="826625"/>
            </a:xfrm>
            <a:custGeom>
              <a:rect b="b" l="l" r="r" t="t"/>
              <a:pathLst>
                <a:path extrusionOk="0" h="33065" w="33065">
                  <a:moveTo>
                    <a:pt x="16533" y="1"/>
                  </a:moveTo>
                  <a:cubicBezTo>
                    <a:pt x="12148" y="1"/>
                    <a:pt x="7943" y="1742"/>
                    <a:pt x="4842" y="4842"/>
                  </a:cubicBezTo>
                  <a:cubicBezTo>
                    <a:pt x="1743" y="7942"/>
                    <a:pt x="0" y="12147"/>
                    <a:pt x="0" y="16532"/>
                  </a:cubicBezTo>
                  <a:cubicBezTo>
                    <a:pt x="0" y="20916"/>
                    <a:pt x="1743" y="25121"/>
                    <a:pt x="4842" y="28222"/>
                  </a:cubicBezTo>
                  <a:cubicBezTo>
                    <a:pt x="7943" y="31322"/>
                    <a:pt x="12148" y="33064"/>
                    <a:pt x="16533" y="33064"/>
                  </a:cubicBezTo>
                  <a:cubicBezTo>
                    <a:pt x="20917" y="33064"/>
                    <a:pt x="25122" y="31322"/>
                    <a:pt x="28222" y="28222"/>
                  </a:cubicBezTo>
                  <a:cubicBezTo>
                    <a:pt x="31322" y="25121"/>
                    <a:pt x="33065" y="20916"/>
                    <a:pt x="33065" y="16532"/>
                  </a:cubicBezTo>
                  <a:cubicBezTo>
                    <a:pt x="33065" y="12147"/>
                    <a:pt x="31322" y="7942"/>
                    <a:pt x="28222" y="4842"/>
                  </a:cubicBezTo>
                  <a:cubicBezTo>
                    <a:pt x="25122" y="1742"/>
                    <a:pt x="20917" y="1"/>
                    <a:pt x="165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2270700" y="3606375"/>
              <a:ext cx="470450" cy="543075"/>
            </a:xfrm>
            <a:custGeom>
              <a:rect b="b" l="l" r="r" t="t"/>
              <a:pathLst>
                <a:path extrusionOk="0" h="21723" w="18818">
                  <a:moveTo>
                    <a:pt x="17553" y="0"/>
                  </a:moveTo>
                  <a:cubicBezTo>
                    <a:pt x="17543" y="0"/>
                    <a:pt x="17532" y="0"/>
                    <a:pt x="17521" y="1"/>
                  </a:cubicBezTo>
                  <a:cubicBezTo>
                    <a:pt x="17197" y="7"/>
                    <a:pt x="16909" y="161"/>
                    <a:pt x="16662" y="462"/>
                  </a:cubicBezTo>
                  <a:lnTo>
                    <a:pt x="14380" y="3224"/>
                  </a:lnTo>
                  <a:lnTo>
                    <a:pt x="14380" y="3224"/>
                  </a:lnTo>
                  <a:cubicBezTo>
                    <a:pt x="13065" y="2252"/>
                    <a:pt x="11770" y="1686"/>
                    <a:pt x="10496" y="1525"/>
                  </a:cubicBezTo>
                  <a:cubicBezTo>
                    <a:pt x="10256" y="1496"/>
                    <a:pt x="10022" y="1481"/>
                    <a:pt x="9795" y="1481"/>
                  </a:cubicBezTo>
                  <a:cubicBezTo>
                    <a:pt x="8412" y="1481"/>
                    <a:pt x="7264" y="2035"/>
                    <a:pt x="6348" y="3143"/>
                  </a:cubicBezTo>
                  <a:cubicBezTo>
                    <a:pt x="5910" y="3673"/>
                    <a:pt x="5597" y="4193"/>
                    <a:pt x="5409" y="4699"/>
                  </a:cubicBezTo>
                  <a:cubicBezTo>
                    <a:pt x="5222" y="5206"/>
                    <a:pt x="5126" y="5685"/>
                    <a:pt x="5125" y="6137"/>
                  </a:cubicBezTo>
                  <a:cubicBezTo>
                    <a:pt x="5123" y="6590"/>
                    <a:pt x="5241" y="7103"/>
                    <a:pt x="5479" y="7680"/>
                  </a:cubicBezTo>
                  <a:cubicBezTo>
                    <a:pt x="5706" y="8231"/>
                    <a:pt x="5973" y="8766"/>
                    <a:pt x="6279" y="9278"/>
                  </a:cubicBezTo>
                  <a:cubicBezTo>
                    <a:pt x="6575" y="9766"/>
                    <a:pt x="6986" y="10393"/>
                    <a:pt x="7516" y="11157"/>
                  </a:cubicBezTo>
                  <a:lnTo>
                    <a:pt x="8940" y="13160"/>
                  </a:lnTo>
                  <a:cubicBezTo>
                    <a:pt x="9342" y="13700"/>
                    <a:pt x="9591" y="14191"/>
                    <a:pt x="9686" y="14634"/>
                  </a:cubicBezTo>
                  <a:cubicBezTo>
                    <a:pt x="9781" y="15077"/>
                    <a:pt x="9734" y="15414"/>
                    <a:pt x="9544" y="15643"/>
                  </a:cubicBezTo>
                  <a:cubicBezTo>
                    <a:pt x="9303" y="15936"/>
                    <a:pt x="9011" y="16101"/>
                    <a:pt x="8669" y="16137"/>
                  </a:cubicBezTo>
                  <a:cubicBezTo>
                    <a:pt x="8604" y="16144"/>
                    <a:pt x="8539" y="16147"/>
                    <a:pt x="8474" y="16147"/>
                  </a:cubicBezTo>
                  <a:cubicBezTo>
                    <a:pt x="8197" y="16147"/>
                    <a:pt x="7925" y="16084"/>
                    <a:pt x="7655" y="15957"/>
                  </a:cubicBezTo>
                  <a:cubicBezTo>
                    <a:pt x="7303" y="15791"/>
                    <a:pt x="6963" y="15597"/>
                    <a:pt x="6641" y="15376"/>
                  </a:cubicBezTo>
                  <a:cubicBezTo>
                    <a:pt x="6297" y="15145"/>
                    <a:pt x="6002" y="14897"/>
                    <a:pt x="5758" y="14635"/>
                  </a:cubicBezTo>
                  <a:cubicBezTo>
                    <a:pt x="5382" y="14297"/>
                    <a:pt x="5042" y="13921"/>
                    <a:pt x="4746" y="13509"/>
                  </a:cubicBezTo>
                  <a:cubicBezTo>
                    <a:pt x="4454" y="13105"/>
                    <a:pt x="4247" y="12775"/>
                    <a:pt x="4126" y="12518"/>
                  </a:cubicBezTo>
                  <a:cubicBezTo>
                    <a:pt x="4004" y="12261"/>
                    <a:pt x="3868" y="11948"/>
                    <a:pt x="3719" y="11579"/>
                  </a:cubicBezTo>
                  <a:cubicBezTo>
                    <a:pt x="3569" y="11210"/>
                    <a:pt x="3475" y="10988"/>
                    <a:pt x="3435" y="10910"/>
                  </a:cubicBezTo>
                  <a:cubicBezTo>
                    <a:pt x="3239" y="10480"/>
                    <a:pt x="2992" y="10165"/>
                    <a:pt x="2691" y="9960"/>
                  </a:cubicBezTo>
                  <a:cubicBezTo>
                    <a:pt x="2444" y="9794"/>
                    <a:pt x="2183" y="9710"/>
                    <a:pt x="1909" y="9710"/>
                  </a:cubicBezTo>
                  <a:cubicBezTo>
                    <a:pt x="1849" y="9710"/>
                    <a:pt x="1789" y="9714"/>
                    <a:pt x="1728" y="9722"/>
                  </a:cubicBezTo>
                  <a:cubicBezTo>
                    <a:pt x="1395" y="9764"/>
                    <a:pt x="1076" y="9877"/>
                    <a:pt x="794" y="10055"/>
                  </a:cubicBezTo>
                  <a:cubicBezTo>
                    <a:pt x="514" y="10232"/>
                    <a:pt x="304" y="10486"/>
                    <a:pt x="163" y="10819"/>
                  </a:cubicBezTo>
                  <a:cubicBezTo>
                    <a:pt x="24" y="11151"/>
                    <a:pt x="1" y="11504"/>
                    <a:pt x="93" y="11877"/>
                  </a:cubicBezTo>
                  <a:cubicBezTo>
                    <a:pt x="642" y="13851"/>
                    <a:pt x="1708" y="15613"/>
                    <a:pt x="3291" y="17163"/>
                  </a:cubicBezTo>
                  <a:lnTo>
                    <a:pt x="3291" y="17163"/>
                  </a:lnTo>
                  <a:lnTo>
                    <a:pt x="1161" y="19742"/>
                  </a:lnTo>
                  <a:cubicBezTo>
                    <a:pt x="833" y="20139"/>
                    <a:pt x="756" y="20541"/>
                    <a:pt x="933" y="20949"/>
                  </a:cubicBezTo>
                  <a:cubicBezTo>
                    <a:pt x="1110" y="21355"/>
                    <a:pt x="1421" y="21605"/>
                    <a:pt x="1867" y="21696"/>
                  </a:cubicBezTo>
                  <a:cubicBezTo>
                    <a:pt x="1953" y="21714"/>
                    <a:pt x="2037" y="21723"/>
                    <a:pt x="2118" y="21723"/>
                  </a:cubicBezTo>
                  <a:cubicBezTo>
                    <a:pt x="2456" y="21723"/>
                    <a:pt x="2751" y="21570"/>
                    <a:pt x="3005" y="21264"/>
                  </a:cubicBezTo>
                  <a:lnTo>
                    <a:pt x="5126" y="18695"/>
                  </a:lnTo>
                  <a:lnTo>
                    <a:pt x="5126" y="18695"/>
                  </a:lnTo>
                  <a:cubicBezTo>
                    <a:pt x="5797" y="19157"/>
                    <a:pt x="6477" y="19515"/>
                    <a:pt x="7163" y="19769"/>
                  </a:cubicBezTo>
                  <a:cubicBezTo>
                    <a:pt x="7868" y="20028"/>
                    <a:pt x="8564" y="20158"/>
                    <a:pt x="9250" y="20158"/>
                  </a:cubicBezTo>
                  <a:cubicBezTo>
                    <a:pt x="9674" y="20158"/>
                    <a:pt x="10094" y="20109"/>
                    <a:pt x="10510" y="20010"/>
                  </a:cubicBezTo>
                  <a:cubicBezTo>
                    <a:pt x="11601" y="19752"/>
                    <a:pt x="12543" y="19124"/>
                    <a:pt x="13336" y="18128"/>
                  </a:cubicBezTo>
                  <a:cubicBezTo>
                    <a:pt x="13831" y="17511"/>
                    <a:pt x="14162" y="16895"/>
                    <a:pt x="14327" y="16280"/>
                  </a:cubicBezTo>
                  <a:cubicBezTo>
                    <a:pt x="14492" y="15666"/>
                    <a:pt x="14499" y="15035"/>
                    <a:pt x="14348" y="14391"/>
                  </a:cubicBezTo>
                  <a:cubicBezTo>
                    <a:pt x="14192" y="13732"/>
                    <a:pt x="13947" y="13097"/>
                    <a:pt x="13619" y="12505"/>
                  </a:cubicBezTo>
                  <a:cubicBezTo>
                    <a:pt x="13284" y="11893"/>
                    <a:pt x="12825" y="11183"/>
                    <a:pt x="12243" y="10376"/>
                  </a:cubicBezTo>
                  <a:lnTo>
                    <a:pt x="10798" y="8425"/>
                  </a:lnTo>
                  <a:cubicBezTo>
                    <a:pt x="10362" y="7856"/>
                    <a:pt x="10099" y="7386"/>
                    <a:pt x="10010" y="7016"/>
                  </a:cubicBezTo>
                  <a:cubicBezTo>
                    <a:pt x="9921" y="6645"/>
                    <a:pt x="10009" y="6301"/>
                    <a:pt x="10272" y="5982"/>
                  </a:cubicBezTo>
                  <a:cubicBezTo>
                    <a:pt x="10440" y="5780"/>
                    <a:pt x="10667" y="5678"/>
                    <a:pt x="10953" y="5678"/>
                  </a:cubicBezTo>
                  <a:cubicBezTo>
                    <a:pt x="11042" y="5678"/>
                    <a:pt x="11136" y="5688"/>
                    <a:pt x="11235" y="5707"/>
                  </a:cubicBezTo>
                  <a:cubicBezTo>
                    <a:pt x="11659" y="5789"/>
                    <a:pt x="12056" y="5971"/>
                    <a:pt x="12424" y="6254"/>
                  </a:cubicBezTo>
                  <a:cubicBezTo>
                    <a:pt x="12793" y="6537"/>
                    <a:pt x="13130" y="6818"/>
                    <a:pt x="13434" y="7098"/>
                  </a:cubicBezTo>
                  <a:cubicBezTo>
                    <a:pt x="14270" y="7960"/>
                    <a:pt x="14996" y="8921"/>
                    <a:pt x="15601" y="9959"/>
                  </a:cubicBezTo>
                  <a:cubicBezTo>
                    <a:pt x="15851" y="10359"/>
                    <a:pt x="16140" y="10643"/>
                    <a:pt x="16469" y="10811"/>
                  </a:cubicBezTo>
                  <a:cubicBezTo>
                    <a:pt x="16667" y="10911"/>
                    <a:pt x="16863" y="10962"/>
                    <a:pt x="17059" y="10962"/>
                  </a:cubicBezTo>
                  <a:cubicBezTo>
                    <a:pt x="17189" y="10962"/>
                    <a:pt x="17319" y="10939"/>
                    <a:pt x="17449" y="10894"/>
                  </a:cubicBezTo>
                  <a:cubicBezTo>
                    <a:pt x="17762" y="10789"/>
                    <a:pt x="18049" y="10613"/>
                    <a:pt x="18286" y="10381"/>
                  </a:cubicBezTo>
                  <a:cubicBezTo>
                    <a:pt x="18520" y="10150"/>
                    <a:pt x="18670" y="9839"/>
                    <a:pt x="18734" y="9446"/>
                  </a:cubicBezTo>
                  <a:cubicBezTo>
                    <a:pt x="18799" y="9053"/>
                    <a:pt x="18734" y="8658"/>
                    <a:pt x="18541" y="8261"/>
                  </a:cubicBezTo>
                  <a:cubicBezTo>
                    <a:pt x="18298" y="7746"/>
                    <a:pt x="18087" y="7335"/>
                    <a:pt x="17911" y="7026"/>
                  </a:cubicBezTo>
                  <a:cubicBezTo>
                    <a:pt x="17735" y="6718"/>
                    <a:pt x="17451" y="6309"/>
                    <a:pt x="17060" y="5800"/>
                  </a:cubicBezTo>
                  <a:cubicBezTo>
                    <a:pt x="16784" y="5444"/>
                    <a:pt x="16487" y="5104"/>
                    <a:pt x="16171" y="4783"/>
                  </a:cubicBezTo>
                  <a:lnTo>
                    <a:pt x="16171" y="4783"/>
                  </a:lnTo>
                  <a:lnTo>
                    <a:pt x="18492" y="1972"/>
                  </a:lnTo>
                  <a:cubicBezTo>
                    <a:pt x="18726" y="1690"/>
                    <a:pt x="18817" y="1386"/>
                    <a:pt x="18765" y="1061"/>
                  </a:cubicBezTo>
                  <a:cubicBezTo>
                    <a:pt x="18714" y="736"/>
                    <a:pt x="18575" y="476"/>
                    <a:pt x="18350" y="282"/>
                  </a:cubicBezTo>
                  <a:cubicBezTo>
                    <a:pt x="18130" y="94"/>
                    <a:pt x="17865" y="0"/>
                    <a:pt x="17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>
              <a:off x="2262950" y="3598725"/>
              <a:ext cx="486000" cy="558300"/>
            </a:xfrm>
            <a:custGeom>
              <a:rect b="b" l="l" r="r" t="t"/>
              <a:pathLst>
                <a:path extrusionOk="0" h="22332" w="19440">
                  <a:moveTo>
                    <a:pt x="17838" y="610"/>
                  </a:moveTo>
                  <a:cubicBezTo>
                    <a:pt x="18087" y="614"/>
                    <a:pt x="18292" y="674"/>
                    <a:pt x="18462" y="818"/>
                  </a:cubicBezTo>
                  <a:cubicBezTo>
                    <a:pt x="18634" y="965"/>
                    <a:pt x="18735" y="1161"/>
                    <a:pt x="18776" y="1415"/>
                  </a:cubicBezTo>
                  <a:cubicBezTo>
                    <a:pt x="18813" y="1653"/>
                    <a:pt x="18746" y="1872"/>
                    <a:pt x="18569" y="2087"/>
                  </a:cubicBezTo>
                  <a:lnTo>
                    <a:pt x="16458" y="4640"/>
                  </a:lnTo>
                  <a:cubicBezTo>
                    <a:pt x="16378" y="4564"/>
                    <a:pt x="16297" y="4488"/>
                    <a:pt x="16214" y="4413"/>
                  </a:cubicBezTo>
                  <a:cubicBezTo>
                    <a:pt x="15851" y="4073"/>
                    <a:pt x="15487" y="3761"/>
                    <a:pt x="15124" y="3480"/>
                  </a:cubicBezTo>
                  <a:lnTo>
                    <a:pt x="17205" y="962"/>
                  </a:lnTo>
                  <a:cubicBezTo>
                    <a:pt x="17397" y="730"/>
                    <a:pt x="17604" y="614"/>
                    <a:pt x="17838" y="610"/>
                  </a:cubicBezTo>
                  <a:close/>
                  <a:moveTo>
                    <a:pt x="14737" y="3948"/>
                  </a:moveTo>
                  <a:cubicBezTo>
                    <a:pt x="15091" y="4221"/>
                    <a:pt x="15447" y="4525"/>
                    <a:pt x="15804" y="4858"/>
                  </a:cubicBezTo>
                  <a:cubicBezTo>
                    <a:pt x="15895" y="4941"/>
                    <a:pt x="15985" y="5025"/>
                    <a:pt x="16071" y="5109"/>
                  </a:cubicBezTo>
                  <a:lnTo>
                    <a:pt x="16000" y="5194"/>
                  </a:lnTo>
                  <a:lnTo>
                    <a:pt x="14637" y="4069"/>
                  </a:lnTo>
                  <a:lnTo>
                    <a:pt x="14737" y="3948"/>
                  </a:lnTo>
                  <a:close/>
                  <a:moveTo>
                    <a:pt x="4250" y="17159"/>
                  </a:moveTo>
                  <a:lnTo>
                    <a:pt x="5627" y="18295"/>
                  </a:lnTo>
                  <a:lnTo>
                    <a:pt x="5383" y="18590"/>
                  </a:lnTo>
                  <a:cubicBezTo>
                    <a:pt x="5013" y="18321"/>
                    <a:pt x="4658" y="18032"/>
                    <a:pt x="4320" y="17723"/>
                  </a:cubicBezTo>
                  <a:cubicBezTo>
                    <a:pt x="4216" y="17632"/>
                    <a:pt x="4115" y="17538"/>
                    <a:pt x="4014" y="17444"/>
                  </a:cubicBezTo>
                  <a:lnTo>
                    <a:pt x="4250" y="17159"/>
                  </a:lnTo>
                  <a:close/>
                  <a:moveTo>
                    <a:pt x="10096" y="2088"/>
                  </a:moveTo>
                  <a:cubicBezTo>
                    <a:pt x="10313" y="2088"/>
                    <a:pt x="10537" y="2102"/>
                    <a:pt x="10768" y="2131"/>
                  </a:cubicBezTo>
                  <a:cubicBezTo>
                    <a:pt x="11900" y="2274"/>
                    <a:pt x="13066" y="2761"/>
                    <a:pt x="14250" y="3587"/>
                  </a:cubicBezTo>
                  <a:lnTo>
                    <a:pt x="13785" y="4150"/>
                  </a:lnTo>
                  <a:lnTo>
                    <a:pt x="16083" y="6047"/>
                  </a:lnTo>
                  <a:lnTo>
                    <a:pt x="16498" y="5544"/>
                  </a:lnTo>
                  <a:cubicBezTo>
                    <a:pt x="16726" y="5788"/>
                    <a:pt x="16937" y="6038"/>
                    <a:pt x="17131" y="6289"/>
                  </a:cubicBezTo>
                  <a:cubicBezTo>
                    <a:pt x="17511" y="6784"/>
                    <a:pt x="17790" y="7185"/>
                    <a:pt x="17958" y="7481"/>
                  </a:cubicBezTo>
                  <a:cubicBezTo>
                    <a:pt x="18131" y="7785"/>
                    <a:pt x="18339" y="8194"/>
                    <a:pt x="18579" y="8698"/>
                  </a:cubicBezTo>
                  <a:cubicBezTo>
                    <a:pt x="18746" y="9042"/>
                    <a:pt x="18800" y="9372"/>
                    <a:pt x="18746" y="9702"/>
                  </a:cubicBezTo>
                  <a:cubicBezTo>
                    <a:pt x="18691" y="10033"/>
                    <a:pt x="18572" y="10285"/>
                    <a:pt x="18384" y="10469"/>
                  </a:cubicBezTo>
                  <a:cubicBezTo>
                    <a:pt x="18178" y="10670"/>
                    <a:pt x="17930" y="10821"/>
                    <a:pt x="17660" y="10914"/>
                  </a:cubicBezTo>
                  <a:cubicBezTo>
                    <a:pt x="17563" y="10947"/>
                    <a:pt x="17467" y="10964"/>
                    <a:pt x="17370" y="10964"/>
                  </a:cubicBezTo>
                  <a:cubicBezTo>
                    <a:pt x="17222" y="10964"/>
                    <a:pt x="17072" y="10925"/>
                    <a:pt x="16917" y="10846"/>
                  </a:cubicBezTo>
                  <a:cubicBezTo>
                    <a:pt x="16639" y="10704"/>
                    <a:pt x="16386" y="10454"/>
                    <a:pt x="16172" y="10113"/>
                  </a:cubicBezTo>
                  <a:cubicBezTo>
                    <a:pt x="15568" y="9070"/>
                    <a:pt x="14825" y="8088"/>
                    <a:pt x="13949" y="7181"/>
                  </a:cubicBezTo>
                  <a:cubicBezTo>
                    <a:pt x="13638" y="6895"/>
                    <a:pt x="13292" y="6604"/>
                    <a:pt x="12919" y="6319"/>
                  </a:cubicBezTo>
                  <a:cubicBezTo>
                    <a:pt x="12514" y="6008"/>
                    <a:pt x="12072" y="5806"/>
                    <a:pt x="11604" y="5715"/>
                  </a:cubicBezTo>
                  <a:cubicBezTo>
                    <a:pt x="11482" y="5691"/>
                    <a:pt x="11370" y="5681"/>
                    <a:pt x="11267" y="5681"/>
                  </a:cubicBezTo>
                  <a:cubicBezTo>
                    <a:pt x="10801" y="5681"/>
                    <a:pt x="10514" y="5894"/>
                    <a:pt x="10349" y="6095"/>
                  </a:cubicBezTo>
                  <a:cubicBezTo>
                    <a:pt x="10023" y="6488"/>
                    <a:pt x="9915" y="6925"/>
                    <a:pt x="10026" y="7391"/>
                  </a:cubicBezTo>
                  <a:cubicBezTo>
                    <a:pt x="10125" y="7806"/>
                    <a:pt x="10401" y="8305"/>
                    <a:pt x="10866" y="8911"/>
                  </a:cubicBezTo>
                  <a:lnTo>
                    <a:pt x="12307" y="10859"/>
                  </a:lnTo>
                  <a:cubicBezTo>
                    <a:pt x="12880" y="11655"/>
                    <a:pt x="13337" y="12360"/>
                    <a:pt x="13663" y="12957"/>
                  </a:cubicBezTo>
                  <a:cubicBezTo>
                    <a:pt x="13978" y="13525"/>
                    <a:pt x="14214" y="14134"/>
                    <a:pt x="14364" y="14766"/>
                  </a:cubicBezTo>
                  <a:cubicBezTo>
                    <a:pt x="14502" y="15360"/>
                    <a:pt x="14495" y="15946"/>
                    <a:pt x="14344" y="16508"/>
                  </a:cubicBezTo>
                  <a:cubicBezTo>
                    <a:pt x="14190" y="17079"/>
                    <a:pt x="13876" y="17663"/>
                    <a:pt x="13409" y="18247"/>
                  </a:cubicBezTo>
                  <a:cubicBezTo>
                    <a:pt x="12664" y="19183"/>
                    <a:pt x="11769" y="19781"/>
                    <a:pt x="10750" y="20023"/>
                  </a:cubicBezTo>
                  <a:cubicBezTo>
                    <a:pt x="10360" y="20115"/>
                    <a:pt x="9966" y="20161"/>
                    <a:pt x="9567" y="20161"/>
                  </a:cubicBezTo>
                  <a:cubicBezTo>
                    <a:pt x="8912" y="20161"/>
                    <a:pt x="8247" y="20037"/>
                    <a:pt x="7577" y="19790"/>
                  </a:cubicBezTo>
                  <a:cubicBezTo>
                    <a:pt x="7011" y="19580"/>
                    <a:pt x="6446" y="19295"/>
                    <a:pt x="5884" y="18934"/>
                  </a:cubicBezTo>
                  <a:lnTo>
                    <a:pt x="6481" y="18213"/>
                  </a:lnTo>
                  <a:lnTo>
                    <a:pt x="4169" y="16305"/>
                  </a:lnTo>
                  <a:lnTo>
                    <a:pt x="3582" y="17017"/>
                  </a:lnTo>
                  <a:cubicBezTo>
                    <a:pt x="2170" y="15567"/>
                    <a:pt x="1201" y="13918"/>
                    <a:pt x="697" y="12105"/>
                  </a:cubicBezTo>
                  <a:cubicBezTo>
                    <a:pt x="621" y="11795"/>
                    <a:pt x="640" y="11513"/>
                    <a:pt x="753" y="11242"/>
                  </a:cubicBezTo>
                  <a:cubicBezTo>
                    <a:pt x="869" y="10968"/>
                    <a:pt x="1037" y="10764"/>
                    <a:pt x="1265" y="10618"/>
                  </a:cubicBezTo>
                  <a:cubicBezTo>
                    <a:pt x="1511" y="10464"/>
                    <a:pt x="1789" y="10365"/>
                    <a:pt x="2078" y="10330"/>
                  </a:cubicBezTo>
                  <a:cubicBezTo>
                    <a:pt x="2128" y="10323"/>
                    <a:pt x="2177" y="10320"/>
                    <a:pt x="2225" y="10320"/>
                  </a:cubicBezTo>
                  <a:cubicBezTo>
                    <a:pt x="2437" y="10320"/>
                    <a:pt x="2637" y="10385"/>
                    <a:pt x="2832" y="10518"/>
                  </a:cubicBezTo>
                  <a:cubicBezTo>
                    <a:pt x="3083" y="10688"/>
                    <a:pt x="3298" y="10966"/>
                    <a:pt x="3477" y="11355"/>
                  </a:cubicBezTo>
                  <a:cubicBezTo>
                    <a:pt x="3516" y="11429"/>
                    <a:pt x="3605" y="11644"/>
                    <a:pt x="3749" y="12000"/>
                  </a:cubicBezTo>
                  <a:cubicBezTo>
                    <a:pt x="3901" y="12375"/>
                    <a:pt x="4039" y="12692"/>
                    <a:pt x="4163" y="12954"/>
                  </a:cubicBezTo>
                  <a:cubicBezTo>
                    <a:pt x="4294" y="13230"/>
                    <a:pt x="4507" y="13570"/>
                    <a:pt x="4811" y="13993"/>
                  </a:cubicBezTo>
                  <a:cubicBezTo>
                    <a:pt x="5113" y="14414"/>
                    <a:pt x="5461" y="14801"/>
                    <a:pt x="5847" y="15147"/>
                  </a:cubicBezTo>
                  <a:cubicBezTo>
                    <a:pt x="6107" y="15427"/>
                    <a:pt x="6422" y="15692"/>
                    <a:pt x="6782" y="15933"/>
                  </a:cubicBezTo>
                  <a:cubicBezTo>
                    <a:pt x="7118" y="16162"/>
                    <a:pt x="7471" y="16364"/>
                    <a:pt x="7838" y="16538"/>
                  </a:cubicBezTo>
                  <a:cubicBezTo>
                    <a:pt x="8145" y="16682"/>
                    <a:pt x="8462" y="16755"/>
                    <a:pt x="8781" y="16755"/>
                  </a:cubicBezTo>
                  <a:cubicBezTo>
                    <a:pt x="8857" y="16755"/>
                    <a:pt x="8934" y="16751"/>
                    <a:pt x="9011" y="16743"/>
                  </a:cubicBezTo>
                  <a:cubicBezTo>
                    <a:pt x="9433" y="16698"/>
                    <a:pt x="9795" y="16496"/>
                    <a:pt x="10088" y="16142"/>
                  </a:cubicBezTo>
                  <a:cubicBezTo>
                    <a:pt x="10338" y="15837"/>
                    <a:pt x="10407" y="15413"/>
                    <a:pt x="10293" y="14875"/>
                  </a:cubicBezTo>
                  <a:cubicBezTo>
                    <a:pt x="10188" y="14392"/>
                    <a:pt x="9920" y="13857"/>
                    <a:pt x="9497" y="13290"/>
                  </a:cubicBezTo>
                  <a:lnTo>
                    <a:pt x="8075" y="11290"/>
                  </a:lnTo>
                  <a:cubicBezTo>
                    <a:pt x="7553" y="10536"/>
                    <a:pt x="7140" y="9908"/>
                    <a:pt x="6848" y="9425"/>
                  </a:cubicBezTo>
                  <a:cubicBezTo>
                    <a:pt x="6550" y="8928"/>
                    <a:pt x="6289" y="8407"/>
                    <a:pt x="6069" y="7869"/>
                  </a:cubicBezTo>
                  <a:cubicBezTo>
                    <a:pt x="5848" y="7334"/>
                    <a:pt x="5736" y="6853"/>
                    <a:pt x="5739" y="6443"/>
                  </a:cubicBezTo>
                  <a:cubicBezTo>
                    <a:pt x="5739" y="6029"/>
                    <a:pt x="5828" y="5581"/>
                    <a:pt x="6003" y="5109"/>
                  </a:cubicBezTo>
                  <a:cubicBezTo>
                    <a:pt x="6179" y="4638"/>
                    <a:pt x="6477" y="4144"/>
                    <a:pt x="6892" y="3642"/>
                  </a:cubicBezTo>
                  <a:cubicBezTo>
                    <a:pt x="7752" y="2599"/>
                    <a:pt x="8804" y="2088"/>
                    <a:pt x="10096" y="2088"/>
                  </a:cubicBezTo>
                  <a:close/>
                  <a:moveTo>
                    <a:pt x="3628" y="17912"/>
                  </a:moveTo>
                  <a:cubicBezTo>
                    <a:pt x="3721" y="18001"/>
                    <a:pt x="3818" y="18088"/>
                    <a:pt x="3915" y="18174"/>
                  </a:cubicBezTo>
                  <a:cubicBezTo>
                    <a:pt x="4259" y="18488"/>
                    <a:pt x="4620" y="18783"/>
                    <a:pt x="4996" y="19058"/>
                  </a:cubicBezTo>
                  <a:lnTo>
                    <a:pt x="3082" y="21377"/>
                  </a:lnTo>
                  <a:cubicBezTo>
                    <a:pt x="2888" y="21612"/>
                    <a:pt x="2678" y="21726"/>
                    <a:pt x="2430" y="21726"/>
                  </a:cubicBezTo>
                  <a:cubicBezTo>
                    <a:pt x="2368" y="21726"/>
                    <a:pt x="2305" y="21719"/>
                    <a:pt x="2238" y="21705"/>
                  </a:cubicBezTo>
                  <a:cubicBezTo>
                    <a:pt x="1888" y="21634"/>
                    <a:pt x="1661" y="21452"/>
                    <a:pt x="1522" y="21134"/>
                  </a:cubicBezTo>
                  <a:cubicBezTo>
                    <a:pt x="1440" y="20944"/>
                    <a:pt x="1369" y="20647"/>
                    <a:pt x="1704" y="20240"/>
                  </a:cubicBezTo>
                  <a:lnTo>
                    <a:pt x="3628" y="17912"/>
                  </a:lnTo>
                  <a:close/>
                  <a:moveTo>
                    <a:pt x="17840" y="0"/>
                  </a:moveTo>
                  <a:cubicBezTo>
                    <a:pt x="17835" y="0"/>
                    <a:pt x="17831" y="0"/>
                    <a:pt x="17826" y="1"/>
                  </a:cubicBezTo>
                  <a:cubicBezTo>
                    <a:pt x="17410" y="8"/>
                    <a:pt x="17044" y="201"/>
                    <a:pt x="16738" y="572"/>
                  </a:cubicBezTo>
                  <a:lnTo>
                    <a:pt x="14636" y="3117"/>
                  </a:lnTo>
                  <a:cubicBezTo>
                    <a:pt x="13357" y="2217"/>
                    <a:pt x="12087" y="1684"/>
                    <a:pt x="10842" y="1528"/>
                  </a:cubicBezTo>
                  <a:cubicBezTo>
                    <a:pt x="10590" y="1496"/>
                    <a:pt x="10343" y="1480"/>
                    <a:pt x="10103" y="1480"/>
                  </a:cubicBezTo>
                  <a:cubicBezTo>
                    <a:pt x="8633" y="1480"/>
                    <a:pt x="7397" y="2076"/>
                    <a:pt x="6425" y="3254"/>
                  </a:cubicBezTo>
                  <a:cubicBezTo>
                    <a:pt x="5966" y="3810"/>
                    <a:pt x="5634" y="4361"/>
                    <a:pt x="5435" y="4898"/>
                  </a:cubicBezTo>
                  <a:cubicBezTo>
                    <a:pt x="5235" y="5436"/>
                    <a:pt x="5133" y="5956"/>
                    <a:pt x="5132" y="6440"/>
                  </a:cubicBezTo>
                  <a:cubicBezTo>
                    <a:pt x="5129" y="6931"/>
                    <a:pt x="5257" y="7490"/>
                    <a:pt x="5509" y="8101"/>
                  </a:cubicBezTo>
                  <a:cubicBezTo>
                    <a:pt x="5741" y="8667"/>
                    <a:pt x="6016" y="9214"/>
                    <a:pt x="6330" y="9738"/>
                  </a:cubicBezTo>
                  <a:cubicBezTo>
                    <a:pt x="6627" y="10231"/>
                    <a:pt x="7046" y="10871"/>
                    <a:pt x="7579" y="11638"/>
                  </a:cubicBezTo>
                  <a:lnTo>
                    <a:pt x="9007" y="13646"/>
                  </a:lnTo>
                  <a:cubicBezTo>
                    <a:pt x="9381" y="14148"/>
                    <a:pt x="9614" y="14605"/>
                    <a:pt x="9700" y="15003"/>
                  </a:cubicBezTo>
                  <a:cubicBezTo>
                    <a:pt x="9774" y="15349"/>
                    <a:pt x="9747" y="15602"/>
                    <a:pt x="9621" y="15757"/>
                  </a:cubicBezTo>
                  <a:cubicBezTo>
                    <a:pt x="9429" y="15987"/>
                    <a:pt x="9209" y="16112"/>
                    <a:pt x="8946" y="16141"/>
                  </a:cubicBezTo>
                  <a:cubicBezTo>
                    <a:pt x="8891" y="16147"/>
                    <a:pt x="8836" y="16150"/>
                    <a:pt x="8782" y="16150"/>
                  </a:cubicBezTo>
                  <a:cubicBezTo>
                    <a:pt x="8551" y="16150"/>
                    <a:pt x="8324" y="16096"/>
                    <a:pt x="8093" y="15989"/>
                  </a:cubicBezTo>
                  <a:cubicBezTo>
                    <a:pt x="7754" y="15828"/>
                    <a:pt x="7429" y="15642"/>
                    <a:pt x="7119" y="15430"/>
                  </a:cubicBezTo>
                  <a:cubicBezTo>
                    <a:pt x="6810" y="15225"/>
                    <a:pt x="6525" y="14986"/>
                    <a:pt x="6270" y="14716"/>
                  </a:cubicBezTo>
                  <a:cubicBezTo>
                    <a:pt x="5910" y="14392"/>
                    <a:pt x="5586" y="14031"/>
                    <a:pt x="5302" y="13639"/>
                  </a:cubicBezTo>
                  <a:cubicBezTo>
                    <a:pt x="5022" y="13252"/>
                    <a:pt x="4823" y="12935"/>
                    <a:pt x="4710" y="12695"/>
                  </a:cubicBezTo>
                  <a:cubicBezTo>
                    <a:pt x="4590" y="12442"/>
                    <a:pt x="4456" y="12135"/>
                    <a:pt x="4310" y="11773"/>
                  </a:cubicBezTo>
                  <a:cubicBezTo>
                    <a:pt x="4155" y="11389"/>
                    <a:pt x="4056" y="11158"/>
                    <a:pt x="4021" y="11092"/>
                  </a:cubicBezTo>
                  <a:cubicBezTo>
                    <a:pt x="3802" y="10613"/>
                    <a:pt x="3517" y="10251"/>
                    <a:pt x="3170" y="10018"/>
                  </a:cubicBezTo>
                  <a:cubicBezTo>
                    <a:pt x="2873" y="9816"/>
                    <a:pt x="2555" y="9715"/>
                    <a:pt x="2219" y="9715"/>
                  </a:cubicBezTo>
                  <a:cubicBezTo>
                    <a:pt x="2146" y="9715"/>
                    <a:pt x="2072" y="9720"/>
                    <a:pt x="1997" y="9730"/>
                  </a:cubicBezTo>
                  <a:cubicBezTo>
                    <a:pt x="1622" y="9777"/>
                    <a:pt x="1261" y="9906"/>
                    <a:pt x="941" y="10107"/>
                  </a:cubicBezTo>
                  <a:cubicBezTo>
                    <a:pt x="609" y="10318"/>
                    <a:pt x="358" y="10622"/>
                    <a:pt x="195" y="11009"/>
                  </a:cubicBezTo>
                  <a:cubicBezTo>
                    <a:pt x="29" y="11399"/>
                    <a:pt x="1" y="11819"/>
                    <a:pt x="110" y="12256"/>
                  </a:cubicBezTo>
                  <a:lnTo>
                    <a:pt x="111" y="12264"/>
                  </a:lnTo>
                  <a:cubicBezTo>
                    <a:pt x="651" y="14198"/>
                    <a:pt x="1685" y="15952"/>
                    <a:pt x="3193" y="17489"/>
                  </a:cubicBezTo>
                  <a:lnTo>
                    <a:pt x="1238" y="19856"/>
                  </a:lnTo>
                  <a:cubicBezTo>
                    <a:pt x="733" y="20467"/>
                    <a:pt x="811" y="21020"/>
                    <a:pt x="967" y="21376"/>
                  </a:cubicBezTo>
                  <a:cubicBezTo>
                    <a:pt x="1185" y="21877"/>
                    <a:pt x="1571" y="22187"/>
                    <a:pt x="2116" y="22299"/>
                  </a:cubicBezTo>
                  <a:cubicBezTo>
                    <a:pt x="2219" y="22321"/>
                    <a:pt x="2323" y="22332"/>
                    <a:pt x="2428" y="22332"/>
                  </a:cubicBezTo>
                  <a:cubicBezTo>
                    <a:pt x="2855" y="22332"/>
                    <a:pt x="3238" y="22139"/>
                    <a:pt x="3548" y="21764"/>
                  </a:cubicBezTo>
                  <a:lnTo>
                    <a:pt x="5496" y="19406"/>
                  </a:lnTo>
                  <a:cubicBezTo>
                    <a:pt x="6115" y="19808"/>
                    <a:pt x="6740" y="20127"/>
                    <a:pt x="7368" y="20359"/>
                  </a:cubicBezTo>
                  <a:cubicBezTo>
                    <a:pt x="8105" y="20631"/>
                    <a:pt x="8841" y="20768"/>
                    <a:pt x="9565" y="20768"/>
                  </a:cubicBezTo>
                  <a:cubicBezTo>
                    <a:pt x="10012" y="20768"/>
                    <a:pt x="10454" y="20716"/>
                    <a:pt x="10890" y="20613"/>
                  </a:cubicBezTo>
                  <a:cubicBezTo>
                    <a:pt x="12044" y="20338"/>
                    <a:pt x="13051" y="19670"/>
                    <a:pt x="13883" y="18624"/>
                  </a:cubicBezTo>
                  <a:cubicBezTo>
                    <a:pt x="14401" y="17977"/>
                    <a:pt x="14754" y="17318"/>
                    <a:pt x="14929" y="16666"/>
                  </a:cubicBezTo>
                  <a:cubicBezTo>
                    <a:pt x="15107" y="16007"/>
                    <a:pt x="15115" y="15320"/>
                    <a:pt x="14953" y="14629"/>
                  </a:cubicBezTo>
                  <a:cubicBezTo>
                    <a:pt x="14791" y="13944"/>
                    <a:pt x="14535" y="13284"/>
                    <a:pt x="14194" y="12666"/>
                  </a:cubicBezTo>
                  <a:cubicBezTo>
                    <a:pt x="13856" y="12049"/>
                    <a:pt x="13387" y="11322"/>
                    <a:pt x="12796" y="10503"/>
                  </a:cubicBezTo>
                  <a:lnTo>
                    <a:pt x="11349" y="8546"/>
                  </a:lnTo>
                  <a:cubicBezTo>
                    <a:pt x="10940" y="8013"/>
                    <a:pt x="10692" y="7578"/>
                    <a:pt x="10614" y="7250"/>
                  </a:cubicBezTo>
                  <a:cubicBezTo>
                    <a:pt x="10548" y="6972"/>
                    <a:pt x="10612" y="6728"/>
                    <a:pt x="10816" y="6481"/>
                  </a:cubicBezTo>
                  <a:cubicBezTo>
                    <a:pt x="10888" y="6393"/>
                    <a:pt x="11010" y="6287"/>
                    <a:pt x="11261" y="6287"/>
                  </a:cubicBezTo>
                  <a:cubicBezTo>
                    <a:pt x="11328" y="6287"/>
                    <a:pt x="11403" y="6295"/>
                    <a:pt x="11488" y="6311"/>
                  </a:cubicBezTo>
                  <a:cubicBezTo>
                    <a:pt x="11863" y="6383"/>
                    <a:pt x="12221" y="6547"/>
                    <a:pt x="12549" y="6798"/>
                  </a:cubicBezTo>
                  <a:cubicBezTo>
                    <a:pt x="12908" y="7072"/>
                    <a:pt x="13241" y="7349"/>
                    <a:pt x="13525" y="7612"/>
                  </a:cubicBezTo>
                  <a:cubicBezTo>
                    <a:pt x="14345" y="8460"/>
                    <a:pt x="15060" y="9403"/>
                    <a:pt x="15653" y="10423"/>
                  </a:cubicBezTo>
                  <a:cubicBezTo>
                    <a:pt x="15931" y="10868"/>
                    <a:pt x="16264" y="11191"/>
                    <a:pt x="16641" y="11384"/>
                  </a:cubicBezTo>
                  <a:cubicBezTo>
                    <a:pt x="16883" y="11506"/>
                    <a:pt x="17126" y="11568"/>
                    <a:pt x="17368" y="11568"/>
                  </a:cubicBezTo>
                  <a:cubicBezTo>
                    <a:pt x="17532" y="11568"/>
                    <a:pt x="17695" y="11540"/>
                    <a:pt x="17858" y="11484"/>
                  </a:cubicBezTo>
                  <a:cubicBezTo>
                    <a:pt x="18213" y="11362"/>
                    <a:pt x="18539" y="11162"/>
                    <a:pt x="18807" y="10899"/>
                  </a:cubicBezTo>
                  <a:cubicBezTo>
                    <a:pt x="19088" y="10626"/>
                    <a:pt x="19268" y="10255"/>
                    <a:pt x="19342" y="9799"/>
                  </a:cubicBezTo>
                  <a:cubicBezTo>
                    <a:pt x="19416" y="9344"/>
                    <a:pt x="19343" y="8885"/>
                    <a:pt x="19125" y="8434"/>
                  </a:cubicBezTo>
                  <a:cubicBezTo>
                    <a:pt x="18880" y="7918"/>
                    <a:pt x="18664" y="7496"/>
                    <a:pt x="18484" y="7180"/>
                  </a:cubicBezTo>
                  <a:cubicBezTo>
                    <a:pt x="18302" y="6860"/>
                    <a:pt x="18007" y="6435"/>
                    <a:pt x="17610" y="5918"/>
                  </a:cubicBezTo>
                  <a:cubicBezTo>
                    <a:pt x="17389" y="5630"/>
                    <a:pt x="17146" y="5348"/>
                    <a:pt x="16886" y="5070"/>
                  </a:cubicBezTo>
                  <a:lnTo>
                    <a:pt x="19035" y="2470"/>
                  </a:lnTo>
                  <a:cubicBezTo>
                    <a:pt x="19325" y="2118"/>
                    <a:pt x="19440" y="1730"/>
                    <a:pt x="19375" y="1317"/>
                  </a:cubicBezTo>
                  <a:cubicBezTo>
                    <a:pt x="19312" y="920"/>
                    <a:pt x="19139" y="600"/>
                    <a:pt x="18856" y="356"/>
                  </a:cubicBezTo>
                  <a:cubicBezTo>
                    <a:pt x="18577" y="115"/>
                    <a:pt x="18238" y="0"/>
                    <a:pt x="1784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>
              <a:off x="967075" y="2556650"/>
              <a:ext cx="2732675" cy="2817825"/>
            </a:xfrm>
            <a:custGeom>
              <a:rect b="b" l="l" r="r" t="t"/>
              <a:pathLst>
                <a:path extrusionOk="0" h="112713" w="109307">
                  <a:moveTo>
                    <a:pt x="40247" y="0"/>
                  </a:moveTo>
                  <a:lnTo>
                    <a:pt x="0" y="36443"/>
                  </a:lnTo>
                  <a:lnTo>
                    <a:pt x="69061" y="112712"/>
                  </a:lnTo>
                  <a:lnTo>
                    <a:pt x="109306" y="76271"/>
                  </a:lnTo>
                  <a:lnTo>
                    <a:pt x="402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>
              <a:off x="958900" y="2549250"/>
              <a:ext cx="2749600" cy="2832900"/>
            </a:xfrm>
            <a:custGeom>
              <a:rect b="b" l="l" r="r" t="t"/>
              <a:pathLst>
                <a:path extrusionOk="0" h="113316" w="109984">
                  <a:moveTo>
                    <a:pt x="40560" y="731"/>
                  </a:moveTo>
                  <a:lnTo>
                    <a:pt x="109219" y="76546"/>
                  </a:lnTo>
                  <a:lnTo>
                    <a:pt x="69426" y="112585"/>
                  </a:lnTo>
                  <a:lnTo>
                    <a:pt x="765" y="36770"/>
                  </a:lnTo>
                  <a:lnTo>
                    <a:pt x="40560" y="731"/>
                  </a:lnTo>
                  <a:close/>
                  <a:moveTo>
                    <a:pt x="40581" y="0"/>
                  </a:moveTo>
                  <a:cubicBezTo>
                    <a:pt x="40509" y="0"/>
                    <a:pt x="40436" y="26"/>
                    <a:pt x="40378" y="79"/>
                  </a:cubicBezTo>
                  <a:lnTo>
                    <a:pt x="134" y="36524"/>
                  </a:lnTo>
                  <a:cubicBezTo>
                    <a:pt x="11" y="36636"/>
                    <a:pt x="0" y="36828"/>
                    <a:pt x="114" y="36953"/>
                  </a:cubicBezTo>
                  <a:lnTo>
                    <a:pt x="69180" y="113216"/>
                  </a:lnTo>
                  <a:cubicBezTo>
                    <a:pt x="69233" y="113276"/>
                    <a:pt x="69308" y="113311"/>
                    <a:pt x="69388" y="113315"/>
                  </a:cubicBezTo>
                  <a:lnTo>
                    <a:pt x="69404" y="113315"/>
                  </a:lnTo>
                  <a:cubicBezTo>
                    <a:pt x="69479" y="113315"/>
                    <a:pt x="69551" y="113288"/>
                    <a:pt x="69607" y="113237"/>
                  </a:cubicBezTo>
                  <a:lnTo>
                    <a:pt x="109851" y="76792"/>
                  </a:lnTo>
                  <a:cubicBezTo>
                    <a:pt x="109975" y="76680"/>
                    <a:pt x="109984" y="76488"/>
                    <a:pt x="109872" y="76365"/>
                  </a:cubicBezTo>
                  <a:lnTo>
                    <a:pt x="40806" y="100"/>
                  </a:lnTo>
                  <a:cubicBezTo>
                    <a:pt x="40746" y="34"/>
                    <a:pt x="40664" y="0"/>
                    <a:pt x="40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>
              <a:off x="1201475" y="2799675"/>
              <a:ext cx="2245400" cy="2315675"/>
            </a:xfrm>
            <a:custGeom>
              <a:rect b="b" l="l" r="r" t="t"/>
              <a:pathLst>
                <a:path extrusionOk="0" h="92627" w="89816">
                  <a:moveTo>
                    <a:pt x="33797" y="1"/>
                  </a:moveTo>
                  <a:cubicBezTo>
                    <a:pt x="32707" y="988"/>
                    <a:pt x="31339" y="1474"/>
                    <a:pt x="29976" y="1474"/>
                  </a:cubicBezTo>
                  <a:cubicBezTo>
                    <a:pt x="28778" y="1474"/>
                    <a:pt x="27583" y="1098"/>
                    <a:pt x="26584" y="356"/>
                  </a:cubicBezTo>
                  <a:lnTo>
                    <a:pt x="1329" y="23227"/>
                  </a:lnTo>
                  <a:cubicBezTo>
                    <a:pt x="2696" y="25511"/>
                    <a:pt x="2309" y="28517"/>
                    <a:pt x="261" y="30371"/>
                  </a:cubicBezTo>
                  <a:cubicBezTo>
                    <a:pt x="178" y="30448"/>
                    <a:pt x="89" y="30514"/>
                    <a:pt x="0" y="30583"/>
                  </a:cubicBezTo>
                  <a:lnTo>
                    <a:pt x="56041" y="92465"/>
                  </a:lnTo>
                  <a:cubicBezTo>
                    <a:pt x="56119" y="92385"/>
                    <a:pt x="56195" y="92303"/>
                    <a:pt x="56278" y="92228"/>
                  </a:cubicBezTo>
                  <a:cubicBezTo>
                    <a:pt x="57369" y="91240"/>
                    <a:pt x="58737" y="90753"/>
                    <a:pt x="60101" y="90753"/>
                  </a:cubicBezTo>
                  <a:cubicBezTo>
                    <a:pt x="61654" y="90753"/>
                    <a:pt x="63202" y="91384"/>
                    <a:pt x="64326" y="92626"/>
                  </a:cubicBezTo>
                  <a:lnTo>
                    <a:pt x="89416" y="69904"/>
                  </a:lnTo>
                  <a:cubicBezTo>
                    <a:pt x="87304" y="67572"/>
                    <a:pt x="87483" y="63968"/>
                    <a:pt x="89816" y="61856"/>
                  </a:cubicBezTo>
                  <a:lnTo>
                    <a:pt x="337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>
              <a:off x="1192950" y="2792100"/>
              <a:ext cx="2262350" cy="2330800"/>
            </a:xfrm>
            <a:custGeom>
              <a:rect b="b" l="l" r="r" t="t"/>
              <a:pathLst>
                <a:path extrusionOk="0" h="93232" w="90494">
                  <a:moveTo>
                    <a:pt x="34112" y="726"/>
                  </a:moveTo>
                  <a:lnTo>
                    <a:pt x="89733" y="62144"/>
                  </a:lnTo>
                  <a:cubicBezTo>
                    <a:pt x="88680" y="63197"/>
                    <a:pt x="88063" y="64587"/>
                    <a:pt x="87988" y="66086"/>
                  </a:cubicBezTo>
                  <a:cubicBezTo>
                    <a:pt x="87914" y="67586"/>
                    <a:pt x="88391" y="69027"/>
                    <a:pt x="89336" y="70181"/>
                  </a:cubicBezTo>
                  <a:lnTo>
                    <a:pt x="64683" y="92506"/>
                  </a:lnTo>
                  <a:cubicBezTo>
                    <a:pt x="63521" y="91346"/>
                    <a:pt x="61985" y="90756"/>
                    <a:pt x="60441" y="90756"/>
                  </a:cubicBezTo>
                  <a:cubicBezTo>
                    <a:pt x="60438" y="90756"/>
                    <a:pt x="60434" y="90756"/>
                    <a:pt x="60431" y="90756"/>
                  </a:cubicBezTo>
                  <a:cubicBezTo>
                    <a:pt x="58947" y="90756"/>
                    <a:pt x="57516" y="91309"/>
                    <a:pt x="56416" y="92305"/>
                  </a:cubicBezTo>
                  <a:cubicBezTo>
                    <a:pt x="56410" y="92313"/>
                    <a:pt x="56400" y="92320"/>
                    <a:pt x="56393" y="92328"/>
                  </a:cubicBezTo>
                  <a:lnTo>
                    <a:pt x="782" y="30920"/>
                  </a:lnTo>
                  <a:cubicBezTo>
                    <a:pt x="789" y="30914"/>
                    <a:pt x="797" y="30906"/>
                    <a:pt x="805" y="30899"/>
                  </a:cubicBezTo>
                  <a:cubicBezTo>
                    <a:pt x="2857" y="29041"/>
                    <a:pt x="3363" y="26004"/>
                    <a:pt x="2053" y="23592"/>
                  </a:cubicBezTo>
                  <a:lnTo>
                    <a:pt x="26947" y="1046"/>
                  </a:lnTo>
                  <a:cubicBezTo>
                    <a:pt x="27962" y="1736"/>
                    <a:pt x="29137" y="2077"/>
                    <a:pt x="30310" y="2077"/>
                  </a:cubicBezTo>
                  <a:cubicBezTo>
                    <a:pt x="31664" y="2077"/>
                    <a:pt x="33015" y="1622"/>
                    <a:pt x="34112" y="726"/>
                  </a:cubicBezTo>
                  <a:close/>
                  <a:moveTo>
                    <a:pt x="34138" y="0"/>
                  </a:moveTo>
                  <a:cubicBezTo>
                    <a:pt x="34066" y="0"/>
                    <a:pt x="33993" y="26"/>
                    <a:pt x="33935" y="79"/>
                  </a:cubicBezTo>
                  <a:cubicBezTo>
                    <a:pt x="32914" y="1002"/>
                    <a:pt x="31613" y="1471"/>
                    <a:pt x="30309" y="1471"/>
                  </a:cubicBezTo>
                  <a:cubicBezTo>
                    <a:pt x="29184" y="1471"/>
                    <a:pt x="28057" y="1123"/>
                    <a:pt x="27104" y="416"/>
                  </a:cubicBezTo>
                  <a:cubicBezTo>
                    <a:pt x="27051" y="375"/>
                    <a:pt x="26987" y="355"/>
                    <a:pt x="26923" y="355"/>
                  </a:cubicBezTo>
                  <a:cubicBezTo>
                    <a:pt x="26850" y="355"/>
                    <a:pt x="26777" y="382"/>
                    <a:pt x="26720" y="434"/>
                  </a:cubicBezTo>
                  <a:lnTo>
                    <a:pt x="1465" y="23306"/>
                  </a:lnTo>
                  <a:cubicBezTo>
                    <a:pt x="1359" y="23402"/>
                    <a:pt x="1335" y="23561"/>
                    <a:pt x="1409" y="23686"/>
                  </a:cubicBezTo>
                  <a:cubicBezTo>
                    <a:pt x="2725" y="25884"/>
                    <a:pt x="2300" y="28729"/>
                    <a:pt x="397" y="30451"/>
                  </a:cubicBezTo>
                  <a:cubicBezTo>
                    <a:pt x="343" y="30502"/>
                    <a:pt x="284" y="30548"/>
                    <a:pt x="226" y="30593"/>
                  </a:cubicBezTo>
                  <a:lnTo>
                    <a:pt x="153" y="30651"/>
                  </a:lnTo>
                  <a:cubicBezTo>
                    <a:pt x="17" y="30760"/>
                    <a:pt x="0" y="30961"/>
                    <a:pt x="117" y="31091"/>
                  </a:cubicBezTo>
                  <a:lnTo>
                    <a:pt x="56158" y="92972"/>
                  </a:lnTo>
                  <a:cubicBezTo>
                    <a:pt x="56214" y="93033"/>
                    <a:pt x="56292" y="93070"/>
                    <a:pt x="56376" y="93071"/>
                  </a:cubicBezTo>
                  <a:cubicBezTo>
                    <a:pt x="56380" y="93071"/>
                    <a:pt x="56385" y="93072"/>
                    <a:pt x="56389" y="93072"/>
                  </a:cubicBezTo>
                  <a:cubicBezTo>
                    <a:pt x="56469" y="93072"/>
                    <a:pt x="56544" y="93039"/>
                    <a:pt x="56598" y="92981"/>
                  </a:cubicBezTo>
                  <a:lnTo>
                    <a:pt x="56663" y="92914"/>
                  </a:lnTo>
                  <a:cubicBezTo>
                    <a:pt x="56716" y="92860"/>
                    <a:pt x="56768" y="92807"/>
                    <a:pt x="56824" y="92756"/>
                  </a:cubicBezTo>
                  <a:cubicBezTo>
                    <a:pt x="57855" y="91822"/>
                    <a:pt x="59151" y="91362"/>
                    <a:pt x="60443" y="91362"/>
                  </a:cubicBezTo>
                  <a:cubicBezTo>
                    <a:pt x="61915" y="91362"/>
                    <a:pt x="63380" y="91959"/>
                    <a:pt x="64443" y="93132"/>
                  </a:cubicBezTo>
                  <a:cubicBezTo>
                    <a:pt x="64497" y="93192"/>
                    <a:pt x="64572" y="93227"/>
                    <a:pt x="64653" y="93231"/>
                  </a:cubicBezTo>
                  <a:lnTo>
                    <a:pt x="64667" y="93231"/>
                  </a:lnTo>
                  <a:cubicBezTo>
                    <a:pt x="64743" y="93231"/>
                    <a:pt x="64816" y="93204"/>
                    <a:pt x="64870" y="93153"/>
                  </a:cubicBezTo>
                  <a:lnTo>
                    <a:pt x="89961" y="70431"/>
                  </a:lnTo>
                  <a:cubicBezTo>
                    <a:pt x="90021" y="70377"/>
                    <a:pt x="90056" y="70302"/>
                    <a:pt x="90060" y="70222"/>
                  </a:cubicBezTo>
                  <a:cubicBezTo>
                    <a:pt x="90064" y="70141"/>
                    <a:pt x="90035" y="70063"/>
                    <a:pt x="89982" y="70003"/>
                  </a:cubicBezTo>
                  <a:cubicBezTo>
                    <a:pt x="89022" y="68943"/>
                    <a:pt x="88522" y="67544"/>
                    <a:pt x="88593" y="66115"/>
                  </a:cubicBezTo>
                  <a:cubicBezTo>
                    <a:pt x="88664" y="64686"/>
                    <a:pt x="89300" y="63344"/>
                    <a:pt x="90360" y="62383"/>
                  </a:cubicBezTo>
                  <a:cubicBezTo>
                    <a:pt x="90483" y="62271"/>
                    <a:pt x="90494" y="62080"/>
                    <a:pt x="90381" y="61956"/>
                  </a:cubicBezTo>
                  <a:lnTo>
                    <a:pt x="34363" y="101"/>
                  </a:lnTo>
                  <a:cubicBezTo>
                    <a:pt x="34304" y="34"/>
                    <a:pt x="34221" y="0"/>
                    <a:pt x="34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>
              <a:off x="1854650" y="3712800"/>
              <a:ext cx="757200" cy="694100"/>
            </a:xfrm>
            <a:custGeom>
              <a:rect b="b" l="l" r="r" t="t"/>
              <a:pathLst>
                <a:path extrusionOk="0" h="27764" w="30288">
                  <a:moveTo>
                    <a:pt x="4343" y="1"/>
                  </a:moveTo>
                  <a:cubicBezTo>
                    <a:pt x="4239" y="1"/>
                    <a:pt x="4137" y="54"/>
                    <a:pt x="4081" y="150"/>
                  </a:cubicBezTo>
                  <a:cubicBezTo>
                    <a:pt x="1" y="7095"/>
                    <a:pt x="896" y="15779"/>
                    <a:pt x="6308" y="21758"/>
                  </a:cubicBezTo>
                  <a:cubicBezTo>
                    <a:pt x="9883" y="25705"/>
                    <a:pt x="14902" y="27764"/>
                    <a:pt x="19954" y="27764"/>
                  </a:cubicBezTo>
                  <a:cubicBezTo>
                    <a:pt x="23480" y="27764"/>
                    <a:pt x="27024" y="26761"/>
                    <a:pt x="30104" y="24697"/>
                  </a:cubicBezTo>
                  <a:cubicBezTo>
                    <a:pt x="30248" y="24605"/>
                    <a:pt x="30288" y="24413"/>
                    <a:pt x="30193" y="24272"/>
                  </a:cubicBezTo>
                  <a:cubicBezTo>
                    <a:pt x="30135" y="24186"/>
                    <a:pt x="30039" y="24138"/>
                    <a:pt x="29942" y="24138"/>
                  </a:cubicBezTo>
                  <a:cubicBezTo>
                    <a:pt x="29881" y="24138"/>
                    <a:pt x="29820" y="24156"/>
                    <a:pt x="29767" y="24194"/>
                  </a:cubicBezTo>
                  <a:cubicBezTo>
                    <a:pt x="26788" y="26190"/>
                    <a:pt x="23363" y="27160"/>
                    <a:pt x="19955" y="27160"/>
                  </a:cubicBezTo>
                  <a:cubicBezTo>
                    <a:pt x="15068" y="27160"/>
                    <a:pt x="10214" y="25167"/>
                    <a:pt x="6757" y="21350"/>
                  </a:cubicBezTo>
                  <a:cubicBezTo>
                    <a:pt x="1523" y="15571"/>
                    <a:pt x="657" y="7174"/>
                    <a:pt x="4604" y="456"/>
                  </a:cubicBezTo>
                  <a:cubicBezTo>
                    <a:pt x="4688" y="312"/>
                    <a:pt x="4640" y="127"/>
                    <a:pt x="4496" y="42"/>
                  </a:cubicBezTo>
                  <a:cubicBezTo>
                    <a:pt x="4448" y="14"/>
                    <a:pt x="4395" y="1"/>
                    <a:pt x="43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>
              <a:off x="2024600" y="3515250"/>
              <a:ext cx="187400" cy="120775"/>
            </a:xfrm>
            <a:custGeom>
              <a:rect b="b" l="l" r="r" t="t"/>
              <a:pathLst>
                <a:path extrusionOk="0" h="4831" w="7496">
                  <a:moveTo>
                    <a:pt x="7154" y="1"/>
                  </a:moveTo>
                  <a:cubicBezTo>
                    <a:pt x="7121" y="1"/>
                    <a:pt x="7088" y="6"/>
                    <a:pt x="7055" y="17"/>
                  </a:cubicBezTo>
                  <a:cubicBezTo>
                    <a:pt x="4736" y="827"/>
                    <a:pt x="2629" y="2080"/>
                    <a:pt x="794" y="3743"/>
                  </a:cubicBezTo>
                  <a:cubicBezTo>
                    <a:pt x="588" y="3929"/>
                    <a:pt x="388" y="4120"/>
                    <a:pt x="192" y="4312"/>
                  </a:cubicBezTo>
                  <a:cubicBezTo>
                    <a:pt x="1" y="4502"/>
                    <a:pt x="135" y="4831"/>
                    <a:pt x="406" y="4831"/>
                  </a:cubicBezTo>
                  <a:cubicBezTo>
                    <a:pt x="485" y="4831"/>
                    <a:pt x="562" y="4799"/>
                    <a:pt x="618" y="4742"/>
                  </a:cubicBezTo>
                  <a:cubicBezTo>
                    <a:pt x="808" y="4556"/>
                    <a:pt x="1001" y="4372"/>
                    <a:pt x="1200" y="4192"/>
                  </a:cubicBezTo>
                  <a:cubicBezTo>
                    <a:pt x="2975" y="2585"/>
                    <a:pt x="5012" y="1373"/>
                    <a:pt x="7254" y="589"/>
                  </a:cubicBezTo>
                  <a:cubicBezTo>
                    <a:pt x="7413" y="534"/>
                    <a:pt x="7495" y="361"/>
                    <a:pt x="7441" y="204"/>
                  </a:cubicBezTo>
                  <a:cubicBezTo>
                    <a:pt x="7397" y="79"/>
                    <a:pt x="7280" y="1"/>
                    <a:pt x="71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>
              <a:off x="2258500" y="3489950"/>
              <a:ext cx="591975" cy="712700"/>
            </a:xfrm>
            <a:custGeom>
              <a:rect b="b" l="l" r="r" t="t"/>
              <a:pathLst>
                <a:path extrusionOk="0" h="28508" w="23679">
                  <a:moveTo>
                    <a:pt x="3802" y="0"/>
                  </a:moveTo>
                  <a:cubicBezTo>
                    <a:pt x="2633" y="0"/>
                    <a:pt x="1452" y="111"/>
                    <a:pt x="273" y="338"/>
                  </a:cubicBezTo>
                  <a:cubicBezTo>
                    <a:pt x="108" y="369"/>
                    <a:pt x="0" y="528"/>
                    <a:pt x="33" y="692"/>
                  </a:cubicBezTo>
                  <a:cubicBezTo>
                    <a:pt x="61" y="837"/>
                    <a:pt x="188" y="938"/>
                    <a:pt x="330" y="938"/>
                  </a:cubicBezTo>
                  <a:cubicBezTo>
                    <a:pt x="349" y="938"/>
                    <a:pt x="368" y="937"/>
                    <a:pt x="387" y="933"/>
                  </a:cubicBezTo>
                  <a:cubicBezTo>
                    <a:pt x="1529" y="714"/>
                    <a:pt x="2672" y="606"/>
                    <a:pt x="3803" y="606"/>
                  </a:cubicBezTo>
                  <a:cubicBezTo>
                    <a:pt x="8759" y="606"/>
                    <a:pt x="13487" y="2673"/>
                    <a:pt x="16904" y="6446"/>
                  </a:cubicBezTo>
                  <a:cubicBezTo>
                    <a:pt x="22313" y="12419"/>
                    <a:pt x="23021" y="21298"/>
                    <a:pt x="18624" y="28039"/>
                  </a:cubicBezTo>
                  <a:cubicBezTo>
                    <a:pt x="18493" y="28240"/>
                    <a:pt x="18637" y="28507"/>
                    <a:pt x="18878" y="28507"/>
                  </a:cubicBezTo>
                  <a:cubicBezTo>
                    <a:pt x="18980" y="28507"/>
                    <a:pt x="19076" y="28455"/>
                    <a:pt x="19132" y="28371"/>
                  </a:cubicBezTo>
                  <a:cubicBezTo>
                    <a:pt x="23678" y="21400"/>
                    <a:pt x="22948" y="12216"/>
                    <a:pt x="17353" y="6039"/>
                  </a:cubicBezTo>
                  <a:cubicBezTo>
                    <a:pt x="13819" y="2138"/>
                    <a:pt x="8928" y="0"/>
                    <a:pt x="38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>
              <a:off x="1939025" y="3535500"/>
              <a:ext cx="826625" cy="826650"/>
            </a:xfrm>
            <a:custGeom>
              <a:rect b="b" l="l" r="r" t="t"/>
              <a:pathLst>
                <a:path extrusionOk="0" h="33066" w="33065">
                  <a:moveTo>
                    <a:pt x="16532" y="0"/>
                  </a:moveTo>
                  <a:cubicBezTo>
                    <a:pt x="12148" y="0"/>
                    <a:pt x="7943" y="1743"/>
                    <a:pt x="4843" y="4844"/>
                  </a:cubicBezTo>
                  <a:cubicBezTo>
                    <a:pt x="1743" y="7943"/>
                    <a:pt x="0" y="12148"/>
                    <a:pt x="0" y="16533"/>
                  </a:cubicBezTo>
                  <a:cubicBezTo>
                    <a:pt x="0" y="20918"/>
                    <a:pt x="1743" y="25123"/>
                    <a:pt x="4843" y="28222"/>
                  </a:cubicBezTo>
                  <a:cubicBezTo>
                    <a:pt x="7943" y="31323"/>
                    <a:pt x="12148" y="33065"/>
                    <a:pt x="16532" y="33065"/>
                  </a:cubicBezTo>
                  <a:cubicBezTo>
                    <a:pt x="20917" y="33065"/>
                    <a:pt x="25122" y="31323"/>
                    <a:pt x="28222" y="28222"/>
                  </a:cubicBezTo>
                  <a:cubicBezTo>
                    <a:pt x="31322" y="25123"/>
                    <a:pt x="33065" y="20918"/>
                    <a:pt x="33065" y="16533"/>
                  </a:cubicBezTo>
                  <a:cubicBezTo>
                    <a:pt x="33065" y="12148"/>
                    <a:pt x="31322" y="7943"/>
                    <a:pt x="28222" y="4844"/>
                  </a:cubicBezTo>
                  <a:cubicBezTo>
                    <a:pt x="25122" y="1743"/>
                    <a:pt x="20917" y="0"/>
                    <a:pt x="165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2081225" y="3703250"/>
              <a:ext cx="515800" cy="482450"/>
            </a:xfrm>
            <a:custGeom>
              <a:rect b="b" l="l" r="r" t="t"/>
              <a:pathLst>
                <a:path extrusionOk="0" h="19298" w="20632">
                  <a:moveTo>
                    <a:pt x="19420" y="1"/>
                  </a:moveTo>
                  <a:cubicBezTo>
                    <a:pt x="19144" y="1"/>
                    <a:pt x="18881" y="114"/>
                    <a:pt x="18631" y="341"/>
                  </a:cubicBezTo>
                  <a:lnTo>
                    <a:pt x="15974" y="2746"/>
                  </a:lnTo>
                  <a:lnTo>
                    <a:pt x="15974" y="2746"/>
                  </a:lnTo>
                  <a:cubicBezTo>
                    <a:pt x="14812" y="1594"/>
                    <a:pt x="13613" y="847"/>
                    <a:pt x="12375" y="505"/>
                  </a:cubicBezTo>
                  <a:cubicBezTo>
                    <a:pt x="11900" y="374"/>
                    <a:pt x="11441" y="309"/>
                    <a:pt x="11000" y="309"/>
                  </a:cubicBezTo>
                  <a:cubicBezTo>
                    <a:pt x="9909" y="309"/>
                    <a:pt x="8922" y="709"/>
                    <a:pt x="8038" y="1509"/>
                  </a:cubicBezTo>
                  <a:cubicBezTo>
                    <a:pt x="7528" y="1970"/>
                    <a:pt x="7143" y="2439"/>
                    <a:pt x="6884" y="2913"/>
                  </a:cubicBezTo>
                  <a:cubicBezTo>
                    <a:pt x="6625" y="3387"/>
                    <a:pt x="6462" y="3848"/>
                    <a:pt x="6396" y="4296"/>
                  </a:cubicBezTo>
                  <a:cubicBezTo>
                    <a:pt x="6330" y="4743"/>
                    <a:pt x="6372" y="5269"/>
                    <a:pt x="6525" y="5873"/>
                  </a:cubicBezTo>
                  <a:cubicBezTo>
                    <a:pt x="6669" y="6451"/>
                    <a:pt x="6857" y="7019"/>
                    <a:pt x="7086" y="7569"/>
                  </a:cubicBezTo>
                  <a:cubicBezTo>
                    <a:pt x="7308" y="8096"/>
                    <a:pt x="7625" y="8775"/>
                    <a:pt x="8038" y="9608"/>
                  </a:cubicBezTo>
                  <a:lnTo>
                    <a:pt x="9161" y="11794"/>
                  </a:lnTo>
                  <a:cubicBezTo>
                    <a:pt x="9481" y="12387"/>
                    <a:pt x="9656" y="12909"/>
                    <a:pt x="9685" y="13361"/>
                  </a:cubicBezTo>
                  <a:cubicBezTo>
                    <a:pt x="9717" y="13813"/>
                    <a:pt x="9620" y="14139"/>
                    <a:pt x="9400" y="14339"/>
                  </a:cubicBezTo>
                  <a:cubicBezTo>
                    <a:pt x="9133" y="14581"/>
                    <a:pt x="8837" y="14702"/>
                    <a:pt x="8512" y="14702"/>
                  </a:cubicBezTo>
                  <a:cubicBezTo>
                    <a:pt x="8496" y="14702"/>
                    <a:pt x="8479" y="14702"/>
                    <a:pt x="8463" y="14701"/>
                  </a:cubicBezTo>
                  <a:cubicBezTo>
                    <a:pt x="8118" y="14688"/>
                    <a:pt x="7792" y="14580"/>
                    <a:pt x="7486" y="14378"/>
                  </a:cubicBezTo>
                  <a:cubicBezTo>
                    <a:pt x="7160" y="14162"/>
                    <a:pt x="6853" y="13921"/>
                    <a:pt x="6565" y="13657"/>
                  </a:cubicBezTo>
                  <a:cubicBezTo>
                    <a:pt x="6258" y="13378"/>
                    <a:pt x="6003" y="13092"/>
                    <a:pt x="5798" y="12797"/>
                  </a:cubicBezTo>
                  <a:cubicBezTo>
                    <a:pt x="5474" y="12408"/>
                    <a:pt x="5193" y="11986"/>
                    <a:pt x="4960" y="11538"/>
                  </a:cubicBezTo>
                  <a:cubicBezTo>
                    <a:pt x="4729" y="11095"/>
                    <a:pt x="4573" y="10738"/>
                    <a:pt x="4488" y="10467"/>
                  </a:cubicBezTo>
                  <a:cubicBezTo>
                    <a:pt x="4405" y="10195"/>
                    <a:pt x="4315" y="9866"/>
                    <a:pt x="4221" y="9479"/>
                  </a:cubicBezTo>
                  <a:cubicBezTo>
                    <a:pt x="4126" y="9092"/>
                    <a:pt x="4065" y="8858"/>
                    <a:pt x="4036" y="8776"/>
                  </a:cubicBezTo>
                  <a:cubicBezTo>
                    <a:pt x="3905" y="8323"/>
                    <a:pt x="3705" y="7974"/>
                    <a:pt x="3437" y="7730"/>
                  </a:cubicBezTo>
                  <a:cubicBezTo>
                    <a:pt x="3169" y="7485"/>
                    <a:pt x="2862" y="7360"/>
                    <a:pt x="2518" y="7355"/>
                  </a:cubicBezTo>
                  <a:cubicBezTo>
                    <a:pt x="2503" y="7355"/>
                    <a:pt x="2488" y="7355"/>
                    <a:pt x="2473" y="7355"/>
                  </a:cubicBezTo>
                  <a:cubicBezTo>
                    <a:pt x="2153" y="7355"/>
                    <a:pt x="1837" y="7421"/>
                    <a:pt x="1546" y="7550"/>
                  </a:cubicBezTo>
                  <a:cubicBezTo>
                    <a:pt x="1243" y="7686"/>
                    <a:pt x="999" y="7907"/>
                    <a:pt x="813" y="8215"/>
                  </a:cubicBezTo>
                  <a:cubicBezTo>
                    <a:pt x="627" y="8522"/>
                    <a:pt x="554" y="8867"/>
                    <a:pt x="592" y="9251"/>
                  </a:cubicBezTo>
                  <a:cubicBezTo>
                    <a:pt x="851" y="11284"/>
                    <a:pt x="1652" y="13181"/>
                    <a:pt x="2995" y="14942"/>
                  </a:cubicBezTo>
                  <a:lnTo>
                    <a:pt x="2995" y="14942"/>
                  </a:lnTo>
                  <a:lnTo>
                    <a:pt x="516" y="17187"/>
                  </a:lnTo>
                  <a:cubicBezTo>
                    <a:pt x="133" y="17534"/>
                    <a:pt x="0" y="17920"/>
                    <a:pt x="118" y="18349"/>
                  </a:cubicBezTo>
                  <a:cubicBezTo>
                    <a:pt x="234" y="18777"/>
                    <a:pt x="506" y="19069"/>
                    <a:pt x="933" y="19224"/>
                  </a:cubicBezTo>
                  <a:cubicBezTo>
                    <a:pt x="1069" y="19273"/>
                    <a:pt x="1201" y="19298"/>
                    <a:pt x="1331" y="19298"/>
                  </a:cubicBezTo>
                  <a:cubicBezTo>
                    <a:pt x="1608" y="19298"/>
                    <a:pt x="1872" y="19185"/>
                    <a:pt x="2121" y="18960"/>
                  </a:cubicBezTo>
                  <a:lnTo>
                    <a:pt x="4590" y="16723"/>
                  </a:lnTo>
                  <a:lnTo>
                    <a:pt x="4590" y="16723"/>
                  </a:lnTo>
                  <a:cubicBezTo>
                    <a:pt x="5187" y="17277"/>
                    <a:pt x="5807" y="17728"/>
                    <a:pt x="6451" y="18078"/>
                  </a:cubicBezTo>
                  <a:cubicBezTo>
                    <a:pt x="7363" y="18574"/>
                    <a:pt x="8293" y="18822"/>
                    <a:pt x="9242" y="18822"/>
                  </a:cubicBezTo>
                  <a:cubicBezTo>
                    <a:pt x="9404" y="18822"/>
                    <a:pt x="9566" y="18815"/>
                    <a:pt x="9728" y="18801"/>
                  </a:cubicBezTo>
                  <a:cubicBezTo>
                    <a:pt x="10846" y="18702"/>
                    <a:pt x="11868" y="18216"/>
                    <a:pt x="12797" y="17345"/>
                  </a:cubicBezTo>
                  <a:cubicBezTo>
                    <a:pt x="13376" y="16806"/>
                    <a:pt x="13792" y="16243"/>
                    <a:pt x="14043" y="15660"/>
                  </a:cubicBezTo>
                  <a:cubicBezTo>
                    <a:pt x="14294" y="15075"/>
                    <a:pt x="14392" y="14452"/>
                    <a:pt x="14336" y="13792"/>
                  </a:cubicBezTo>
                  <a:cubicBezTo>
                    <a:pt x="14276" y="13118"/>
                    <a:pt x="14125" y="12455"/>
                    <a:pt x="13885" y="11822"/>
                  </a:cubicBezTo>
                  <a:cubicBezTo>
                    <a:pt x="13642" y="11168"/>
                    <a:pt x="13290" y="10400"/>
                    <a:pt x="12830" y="9516"/>
                  </a:cubicBezTo>
                  <a:lnTo>
                    <a:pt x="11682" y="7376"/>
                  </a:lnTo>
                  <a:cubicBezTo>
                    <a:pt x="11332" y="6751"/>
                    <a:pt x="11139" y="6247"/>
                    <a:pt x="11105" y="5868"/>
                  </a:cubicBezTo>
                  <a:cubicBezTo>
                    <a:pt x="11071" y="5489"/>
                    <a:pt x="11208" y="5161"/>
                    <a:pt x="11514" y="4883"/>
                  </a:cubicBezTo>
                  <a:cubicBezTo>
                    <a:pt x="11671" y="4741"/>
                    <a:pt x="11858" y="4669"/>
                    <a:pt x="12074" y="4669"/>
                  </a:cubicBezTo>
                  <a:cubicBezTo>
                    <a:pt x="12207" y="4669"/>
                    <a:pt x="12351" y="4696"/>
                    <a:pt x="12506" y="4750"/>
                  </a:cubicBezTo>
                  <a:cubicBezTo>
                    <a:pt x="12914" y="4892"/>
                    <a:pt x="13278" y="5131"/>
                    <a:pt x="13603" y="5463"/>
                  </a:cubicBezTo>
                  <a:cubicBezTo>
                    <a:pt x="13927" y="5796"/>
                    <a:pt x="14220" y="6123"/>
                    <a:pt x="14480" y="6445"/>
                  </a:cubicBezTo>
                  <a:cubicBezTo>
                    <a:pt x="15182" y="7418"/>
                    <a:pt x="15764" y="8472"/>
                    <a:pt x="16212" y="9587"/>
                  </a:cubicBezTo>
                  <a:cubicBezTo>
                    <a:pt x="16403" y="10018"/>
                    <a:pt x="16647" y="10341"/>
                    <a:pt x="16950" y="10555"/>
                  </a:cubicBezTo>
                  <a:cubicBezTo>
                    <a:pt x="17182" y="10719"/>
                    <a:pt x="17424" y="10801"/>
                    <a:pt x="17676" y="10801"/>
                  </a:cubicBezTo>
                  <a:cubicBezTo>
                    <a:pt x="17752" y="10801"/>
                    <a:pt x="17829" y="10794"/>
                    <a:pt x="17907" y="10779"/>
                  </a:cubicBezTo>
                  <a:cubicBezTo>
                    <a:pt x="18232" y="10719"/>
                    <a:pt x="18541" y="10586"/>
                    <a:pt x="18809" y="10392"/>
                  </a:cubicBezTo>
                  <a:cubicBezTo>
                    <a:pt x="19074" y="10197"/>
                    <a:pt x="19266" y="9910"/>
                    <a:pt x="19386" y="9530"/>
                  </a:cubicBezTo>
                  <a:cubicBezTo>
                    <a:pt x="19507" y="9151"/>
                    <a:pt x="19501" y="8750"/>
                    <a:pt x="19367" y="8329"/>
                  </a:cubicBezTo>
                  <a:cubicBezTo>
                    <a:pt x="19200" y="7785"/>
                    <a:pt x="19050" y="7347"/>
                    <a:pt x="18921" y="7016"/>
                  </a:cubicBezTo>
                  <a:cubicBezTo>
                    <a:pt x="18791" y="6686"/>
                    <a:pt x="18570" y="6240"/>
                    <a:pt x="18256" y="5680"/>
                  </a:cubicBezTo>
                  <a:cubicBezTo>
                    <a:pt x="18034" y="5288"/>
                    <a:pt x="17789" y="4909"/>
                    <a:pt x="17522" y="4545"/>
                  </a:cubicBezTo>
                  <a:lnTo>
                    <a:pt x="17522" y="4545"/>
                  </a:lnTo>
                  <a:lnTo>
                    <a:pt x="20225" y="2099"/>
                  </a:lnTo>
                  <a:cubicBezTo>
                    <a:pt x="20497" y="1853"/>
                    <a:pt x="20631" y="1565"/>
                    <a:pt x="20626" y="1237"/>
                  </a:cubicBezTo>
                  <a:cubicBezTo>
                    <a:pt x="20622" y="907"/>
                    <a:pt x="20522" y="631"/>
                    <a:pt x="20326" y="406"/>
                  </a:cubicBezTo>
                  <a:cubicBezTo>
                    <a:pt x="20131" y="181"/>
                    <a:pt x="19871" y="48"/>
                    <a:pt x="19549" y="9"/>
                  </a:cubicBezTo>
                  <a:cubicBezTo>
                    <a:pt x="19506" y="4"/>
                    <a:pt x="19463" y="1"/>
                    <a:pt x="19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2074250" y="3695675"/>
              <a:ext cx="530325" cy="497600"/>
            </a:xfrm>
            <a:custGeom>
              <a:rect b="b" l="l" r="r" t="t"/>
              <a:pathLst>
                <a:path extrusionOk="0" h="19904" w="21213">
                  <a:moveTo>
                    <a:pt x="19708" y="607"/>
                  </a:moveTo>
                  <a:cubicBezTo>
                    <a:pt x="19735" y="607"/>
                    <a:pt x="19763" y="608"/>
                    <a:pt x="19791" y="611"/>
                  </a:cubicBezTo>
                  <a:cubicBezTo>
                    <a:pt x="20039" y="643"/>
                    <a:pt x="20230" y="740"/>
                    <a:pt x="20377" y="907"/>
                  </a:cubicBezTo>
                  <a:cubicBezTo>
                    <a:pt x="20526" y="1079"/>
                    <a:pt x="20599" y="1287"/>
                    <a:pt x="20603" y="1544"/>
                  </a:cubicBezTo>
                  <a:cubicBezTo>
                    <a:pt x="20605" y="1783"/>
                    <a:pt x="20506" y="1992"/>
                    <a:pt x="20301" y="2178"/>
                  </a:cubicBezTo>
                  <a:lnTo>
                    <a:pt x="17845" y="4402"/>
                  </a:lnTo>
                  <a:cubicBezTo>
                    <a:pt x="17777" y="4315"/>
                    <a:pt x="17708" y="4229"/>
                    <a:pt x="17636" y="4142"/>
                  </a:cubicBezTo>
                  <a:cubicBezTo>
                    <a:pt x="17325" y="3753"/>
                    <a:pt x="17010" y="3393"/>
                    <a:pt x="16691" y="3061"/>
                  </a:cubicBezTo>
                  <a:lnTo>
                    <a:pt x="19114" y="868"/>
                  </a:lnTo>
                  <a:cubicBezTo>
                    <a:pt x="19310" y="691"/>
                    <a:pt x="19506" y="607"/>
                    <a:pt x="19708" y="607"/>
                  </a:cubicBezTo>
                  <a:close/>
                  <a:moveTo>
                    <a:pt x="16241" y="3469"/>
                  </a:moveTo>
                  <a:cubicBezTo>
                    <a:pt x="16553" y="3790"/>
                    <a:pt x="16861" y="4142"/>
                    <a:pt x="17166" y="4523"/>
                  </a:cubicBezTo>
                  <a:cubicBezTo>
                    <a:pt x="17244" y="4619"/>
                    <a:pt x="17320" y="4715"/>
                    <a:pt x="17394" y="4811"/>
                  </a:cubicBezTo>
                  <a:lnTo>
                    <a:pt x="17312" y="4885"/>
                  </a:lnTo>
                  <a:lnTo>
                    <a:pt x="16126" y="3574"/>
                  </a:lnTo>
                  <a:lnTo>
                    <a:pt x="16241" y="3469"/>
                  </a:lnTo>
                  <a:close/>
                  <a:moveTo>
                    <a:pt x="3961" y="15032"/>
                  </a:moveTo>
                  <a:lnTo>
                    <a:pt x="5160" y="16355"/>
                  </a:lnTo>
                  <a:lnTo>
                    <a:pt x="4875" y="16612"/>
                  </a:lnTo>
                  <a:cubicBezTo>
                    <a:pt x="4548" y="16292"/>
                    <a:pt x="4238" y="15955"/>
                    <a:pt x="3948" y="15601"/>
                  </a:cubicBezTo>
                  <a:cubicBezTo>
                    <a:pt x="3858" y="15495"/>
                    <a:pt x="3771" y="15388"/>
                    <a:pt x="3686" y="15280"/>
                  </a:cubicBezTo>
                  <a:lnTo>
                    <a:pt x="3961" y="15032"/>
                  </a:lnTo>
                  <a:close/>
                  <a:moveTo>
                    <a:pt x="11271" y="913"/>
                  </a:moveTo>
                  <a:cubicBezTo>
                    <a:pt x="11687" y="913"/>
                    <a:pt x="12120" y="976"/>
                    <a:pt x="12573" y="1101"/>
                  </a:cubicBezTo>
                  <a:cubicBezTo>
                    <a:pt x="13673" y="1405"/>
                    <a:pt x="14757" y="2056"/>
                    <a:pt x="15809" y="3044"/>
                  </a:cubicBezTo>
                  <a:lnTo>
                    <a:pt x="15269" y="3532"/>
                  </a:lnTo>
                  <a:lnTo>
                    <a:pt x="17270" y="5740"/>
                  </a:lnTo>
                  <a:lnTo>
                    <a:pt x="17753" y="5301"/>
                  </a:lnTo>
                  <a:cubicBezTo>
                    <a:pt x="17945" y="5577"/>
                    <a:pt x="18117" y="5853"/>
                    <a:pt x="18272" y="6130"/>
                  </a:cubicBezTo>
                  <a:cubicBezTo>
                    <a:pt x="18578" y="6675"/>
                    <a:pt x="18795" y="7112"/>
                    <a:pt x="18919" y="7429"/>
                  </a:cubicBezTo>
                  <a:cubicBezTo>
                    <a:pt x="19047" y="7757"/>
                    <a:pt x="19194" y="8191"/>
                    <a:pt x="19359" y="8723"/>
                  </a:cubicBezTo>
                  <a:cubicBezTo>
                    <a:pt x="19474" y="9087"/>
                    <a:pt x="19480" y="9420"/>
                    <a:pt x="19379" y="9740"/>
                  </a:cubicBezTo>
                  <a:cubicBezTo>
                    <a:pt x="19277" y="10061"/>
                    <a:pt x="19123" y="10291"/>
                    <a:pt x="18910" y="10448"/>
                  </a:cubicBezTo>
                  <a:cubicBezTo>
                    <a:pt x="18678" y="10617"/>
                    <a:pt x="18411" y="10731"/>
                    <a:pt x="18128" y="10782"/>
                  </a:cubicBezTo>
                  <a:cubicBezTo>
                    <a:pt x="18070" y="10794"/>
                    <a:pt x="18012" y="10799"/>
                    <a:pt x="17955" y="10799"/>
                  </a:cubicBezTo>
                  <a:cubicBezTo>
                    <a:pt x="17765" y="10799"/>
                    <a:pt x="17583" y="10736"/>
                    <a:pt x="17403" y="10609"/>
                  </a:cubicBezTo>
                  <a:cubicBezTo>
                    <a:pt x="17148" y="10428"/>
                    <a:pt x="16936" y="10145"/>
                    <a:pt x="16773" y="9776"/>
                  </a:cubicBezTo>
                  <a:cubicBezTo>
                    <a:pt x="16325" y="8657"/>
                    <a:pt x="15730" y="7577"/>
                    <a:pt x="14994" y="6555"/>
                  </a:cubicBezTo>
                  <a:cubicBezTo>
                    <a:pt x="14729" y="6227"/>
                    <a:pt x="14427" y="5890"/>
                    <a:pt x="14099" y="5552"/>
                  </a:cubicBezTo>
                  <a:cubicBezTo>
                    <a:pt x="13742" y="5188"/>
                    <a:pt x="13335" y="4923"/>
                    <a:pt x="12884" y="4767"/>
                  </a:cubicBezTo>
                  <a:cubicBezTo>
                    <a:pt x="12686" y="4698"/>
                    <a:pt x="12510" y="4669"/>
                    <a:pt x="12354" y="4669"/>
                  </a:cubicBezTo>
                  <a:cubicBezTo>
                    <a:pt x="12001" y="4669"/>
                    <a:pt x="11752" y="4814"/>
                    <a:pt x="11588" y="4962"/>
                  </a:cubicBezTo>
                  <a:cubicBezTo>
                    <a:pt x="11209" y="5305"/>
                    <a:pt x="11039" y="5722"/>
                    <a:pt x="11082" y="6198"/>
                  </a:cubicBezTo>
                  <a:cubicBezTo>
                    <a:pt x="11120" y="6624"/>
                    <a:pt x="11321" y="7157"/>
                    <a:pt x="11694" y="7822"/>
                  </a:cubicBezTo>
                  <a:lnTo>
                    <a:pt x="12840" y="9958"/>
                  </a:lnTo>
                  <a:cubicBezTo>
                    <a:pt x="13292" y="10826"/>
                    <a:pt x="13642" y="11591"/>
                    <a:pt x="13880" y="12230"/>
                  </a:cubicBezTo>
                  <a:cubicBezTo>
                    <a:pt x="14110" y="12837"/>
                    <a:pt x="14254" y="13474"/>
                    <a:pt x="14313" y="14121"/>
                  </a:cubicBezTo>
                  <a:cubicBezTo>
                    <a:pt x="14365" y="14728"/>
                    <a:pt x="14274" y="15306"/>
                    <a:pt x="14043" y="15842"/>
                  </a:cubicBezTo>
                  <a:cubicBezTo>
                    <a:pt x="13809" y="16386"/>
                    <a:pt x="13413" y="16918"/>
                    <a:pt x="12867" y="17428"/>
                  </a:cubicBezTo>
                  <a:cubicBezTo>
                    <a:pt x="11993" y="18247"/>
                    <a:pt x="11022" y="18709"/>
                    <a:pt x="9979" y="18802"/>
                  </a:cubicBezTo>
                  <a:cubicBezTo>
                    <a:pt x="9827" y="18815"/>
                    <a:pt x="9676" y="18822"/>
                    <a:pt x="9525" y="18822"/>
                  </a:cubicBezTo>
                  <a:cubicBezTo>
                    <a:pt x="8628" y="18822"/>
                    <a:pt x="7738" y="18584"/>
                    <a:pt x="6874" y="18114"/>
                  </a:cubicBezTo>
                  <a:cubicBezTo>
                    <a:pt x="6343" y="17825"/>
                    <a:pt x="5826" y="17462"/>
                    <a:pt x="5322" y="17024"/>
                  </a:cubicBezTo>
                  <a:lnTo>
                    <a:pt x="6013" y="16398"/>
                  </a:lnTo>
                  <a:lnTo>
                    <a:pt x="4003" y="14177"/>
                  </a:lnTo>
                  <a:lnTo>
                    <a:pt x="3318" y="14797"/>
                  </a:lnTo>
                  <a:cubicBezTo>
                    <a:pt x="2131" y="13158"/>
                    <a:pt x="1410" y="11388"/>
                    <a:pt x="1172" y="9520"/>
                  </a:cubicBezTo>
                  <a:cubicBezTo>
                    <a:pt x="1140" y="9203"/>
                    <a:pt x="1199" y="8926"/>
                    <a:pt x="1351" y="8674"/>
                  </a:cubicBezTo>
                  <a:cubicBezTo>
                    <a:pt x="1506" y="8419"/>
                    <a:pt x="1702" y="8241"/>
                    <a:pt x="1949" y="8131"/>
                  </a:cubicBezTo>
                  <a:cubicBezTo>
                    <a:pt x="2209" y="8014"/>
                    <a:pt x="2495" y="7963"/>
                    <a:pt x="2793" y="7961"/>
                  </a:cubicBezTo>
                  <a:cubicBezTo>
                    <a:pt x="3064" y="7964"/>
                    <a:pt x="3298" y="8062"/>
                    <a:pt x="3513" y="8257"/>
                  </a:cubicBezTo>
                  <a:cubicBezTo>
                    <a:pt x="3737" y="8462"/>
                    <a:pt x="3910" y="8766"/>
                    <a:pt x="4030" y="9178"/>
                  </a:cubicBezTo>
                  <a:cubicBezTo>
                    <a:pt x="4057" y="9257"/>
                    <a:pt x="4115" y="9483"/>
                    <a:pt x="4206" y="9855"/>
                  </a:cubicBezTo>
                  <a:cubicBezTo>
                    <a:pt x="4302" y="10248"/>
                    <a:pt x="4393" y="10583"/>
                    <a:pt x="4479" y="10859"/>
                  </a:cubicBezTo>
                  <a:cubicBezTo>
                    <a:pt x="4568" y="11151"/>
                    <a:pt x="4733" y="11526"/>
                    <a:pt x="4970" y="11980"/>
                  </a:cubicBezTo>
                  <a:cubicBezTo>
                    <a:pt x="5210" y="12440"/>
                    <a:pt x="5498" y="12872"/>
                    <a:pt x="5828" y="13272"/>
                  </a:cubicBezTo>
                  <a:cubicBezTo>
                    <a:pt x="6046" y="13585"/>
                    <a:pt x="6319" y="13892"/>
                    <a:pt x="6641" y="14184"/>
                  </a:cubicBezTo>
                  <a:cubicBezTo>
                    <a:pt x="6939" y="14459"/>
                    <a:pt x="7260" y="14709"/>
                    <a:pt x="7598" y="14934"/>
                  </a:cubicBezTo>
                  <a:cubicBezTo>
                    <a:pt x="7951" y="15166"/>
                    <a:pt x="8331" y="15289"/>
                    <a:pt x="8730" y="15306"/>
                  </a:cubicBezTo>
                  <a:cubicBezTo>
                    <a:pt x="8746" y="15307"/>
                    <a:pt x="8762" y="15307"/>
                    <a:pt x="8778" y="15307"/>
                  </a:cubicBezTo>
                  <a:cubicBezTo>
                    <a:pt x="9186" y="15307"/>
                    <a:pt x="9554" y="15163"/>
                    <a:pt x="9882" y="14866"/>
                  </a:cubicBezTo>
                  <a:cubicBezTo>
                    <a:pt x="10174" y="14602"/>
                    <a:pt x="10303" y="14190"/>
                    <a:pt x="10267" y="13643"/>
                  </a:cubicBezTo>
                  <a:cubicBezTo>
                    <a:pt x="10233" y="13150"/>
                    <a:pt x="10045" y="12582"/>
                    <a:pt x="9709" y="11958"/>
                  </a:cubicBezTo>
                  <a:lnTo>
                    <a:pt x="8589" y="9777"/>
                  </a:lnTo>
                  <a:cubicBezTo>
                    <a:pt x="8180" y="8952"/>
                    <a:pt x="7863" y="8273"/>
                    <a:pt x="7645" y="7756"/>
                  </a:cubicBezTo>
                  <a:cubicBezTo>
                    <a:pt x="7422" y="7219"/>
                    <a:pt x="7239" y="6666"/>
                    <a:pt x="7098" y="6102"/>
                  </a:cubicBezTo>
                  <a:cubicBezTo>
                    <a:pt x="6956" y="5539"/>
                    <a:pt x="6915" y="5048"/>
                    <a:pt x="6976" y="4643"/>
                  </a:cubicBezTo>
                  <a:cubicBezTo>
                    <a:pt x="7037" y="4234"/>
                    <a:pt x="7189" y="3803"/>
                    <a:pt x="7430" y="3362"/>
                  </a:cubicBezTo>
                  <a:cubicBezTo>
                    <a:pt x="7671" y="2920"/>
                    <a:pt x="8038" y="2474"/>
                    <a:pt x="8520" y="2036"/>
                  </a:cubicBezTo>
                  <a:cubicBezTo>
                    <a:pt x="9350" y="1286"/>
                    <a:pt x="10258" y="913"/>
                    <a:pt x="11271" y="913"/>
                  </a:cubicBezTo>
                  <a:close/>
                  <a:moveTo>
                    <a:pt x="3236" y="15687"/>
                  </a:moveTo>
                  <a:lnTo>
                    <a:pt x="3236" y="15688"/>
                  </a:lnTo>
                  <a:cubicBezTo>
                    <a:pt x="3315" y="15788"/>
                    <a:pt x="3398" y="15888"/>
                    <a:pt x="3483" y="15987"/>
                  </a:cubicBezTo>
                  <a:cubicBezTo>
                    <a:pt x="3779" y="16348"/>
                    <a:pt x="4094" y="16692"/>
                    <a:pt x="4426" y="17019"/>
                  </a:cubicBezTo>
                  <a:lnTo>
                    <a:pt x="2195" y="19037"/>
                  </a:lnTo>
                  <a:cubicBezTo>
                    <a:pt x="2004" y="19212"/>
                    <a:pt x="1813" y="19296"/>
                    <a:pt x="1611" y="19296"/>
                  </a:cubicBezTo>
                  <a:cubicBezTo>
                    <a:pt x="1515" y="19296"/>
                    <a:pt x="1417" y="19277"/>
                    <a:pt x="1315" y="19240"/>
                  </a:cubicBezTo>
                  <a:cubicBezTo>
                    <a:pt x="979" y="19119"/>
                    <a:pt x="780" y="18906"/>
                    <a:pt x="688" y="18571"/>
                  </a:cubicBezTo>
                  <a:cubicBezTo>
                    <a:pt x="634" y="18373"/>
                    <a:pt x="606" y="18068"/>
                    <a:pt x="997" y="17714"/>
                  </a:cubicBezTo>
                  <a:lnTo>
                    <a:pt x="3236" y="15687"/>
                  </a:lnTo>
                  <a:close/>
                  <a:moveTo>
                    <a:pt x="19695" y="0"/>
                  </a:moveTo>
                  <a:cubicBezTo>
                    <a:pt x="19345" y="0"/>
                    <a:pt x="19013" y="140"/>
                    <a:pt x="18705" y="419"/>
                  </a:cubicBezTo>
                  <a:lnTo>
                    <a:pt x="16258" y="2634"/>
                  </a:lnTo>
                  <a:cubicBezTo>
                    <a:pt x="15123" y="1559"/>
                    <a:pt x="13943" y="851"/>
                    <a:pt x="12734" y="516"/>
                  </a:cubicBezTo>
                  <a:cubicBezTo>
                    <a:pt x="12233" y="379"/>
                    <a:pt x="11748" y="310"/>
                    <a:pt x="11279" y="310"/>
                  </a:cubicBezTo>
                  <a:cubicBezTo>
                    <a:pt x="10114" y="310"/>
                    <a:pt x="9053" y="736"/>
                    <a:pt x="8114" y="1587"/>
                  </a:cubicBezTo>
                  <a:cubicBezTo>
                    <a:pt x="7581" y="2070"/>
                    <a:pt x="7172" y="2567"/>
                    <a:pt x="6898" y="3071"/>
                  </a:cubicBezTo>
                  <a:cubicBezTo>
                    <a:pt x="6623" y="3575"/>
                    <a:pt x="6447" y="4074"/>
                    <a:pt x="6375" y="4553"/>
                  </a:cubicBezTo>
                  <a:cubicBezTo>
                    <a:pt x="6302" y="5038"/>
                    <a:pt x="6347" y="5608"/>
                    <a:pt x="6510" y="6250"/>
                  </a:cubicBezTo>
                  <a:cubicBezTo>
                    <a:pt x="6658" y="6843"/>
                    <a:pt x="6851" y="7425"/>
                    <a:pt x="7086" y="7989"/>
                  </a:cubicBezTo>
                  <a:cubicBezTo>
                    <a:pt x="7308" y="8518"/>
                    <a:pt x="7631" y="9209"/>
                    <a:pt x="8049" y="10049"/>
                  </a:cubicBezTo>
                  <a:lnTo>
                    <a:pt x="9174" y="12242"/>
                  </a:lnTo>
                  <a:cubicBezTo>
                    <a:pt x="9471" y="12793"/>
                    <a:pt x="9636" y="13277"/>
                    <a:pt x="9664" y="13685"/>
                  </a:cubicBezTo>
                  <a:cubicBezTo>
                    <a:pt x="9687" y="14038"/>
                    <a:pt x="9625" y="14285"/>
                    <a:pt x="9476" y="14418"/>
                  </a:cubicBezTo>
                  <a:cubicBezTo>
                    <a:pt x="9266" y="14609"/>
                    <a:pt x="9038" y="14703"/>
                    <a:pt x="8793" y="14703"/>
                  </a:cubicBezTo>
                  <a:cubicBezTo>
                    <a:pt x="8781" y="14703"/>
                    <a:pt x="8768" y="14703"/>
                    <a:pt x="8755" y="14702"/>
                  </a:cubicBezTo>
                  <a:cubicBezTo>
                    <a:pt x="8464" y="14692"/>
                    <a:pt x="8195" y="14602"/>
                    <a:pt x="7933" y="14429"/>
                  </a:cubicBezTo>
                  <a:cubicBezTo>
                    <a:pt x="7620" y="14221"/>
                    <a:pt x="7325" y="13990"/>
                    <a:pt x="7049" y="13736"/>
                  </a:cubicBezTo>
                  <a:cubicBezTo>
                    <a:pt x="6773" y="13488"/>
                    <a:pt x="6525" y="13210"/>
                    <a:pt x="6312" y="12906"/>
                  </a:cubicBezTo>
                  <a:cubicBezTo>
                    <a:pt x="6002" y="12534"/>
                    <a:pt x="5732" y="12130"/>
                    <a:pt x="5508" y="11700"/>
                  </a:cubicBezTo>
                  <a:cubicBezTo>
                    <a:pt x="5288" y="11278"/>
                    <a:pt x="5137" y="10935"/>
                    <a:pt x="5059" y="10681"/>
                  </a:cubicBezTo>
                  <a:cubicBezTo>
                    <a:pt x="4975" y="10414"/>
                    <a:pt x="4888" y="10091"/>
                    <a:pt x="4796" y="9710"/>
                  </a:cubicBezTo>
                  <a:cubicBezTo>
                    <a:pt x="4698" y="9309"/>
                    <a:pt x="4633" y="9067"/>
                    <a:pt x="4608" y="8994"/>
                  </a:cubicBezTo>
                  <a:cubicBezTo>
                    <a:pt x="4460" y="8489"/>
                    <a:pt x="4229" y="8089"/>
                    <a:pt x="3922" y="7809"/>
                  </a:cubicBezTo>
                  <a:cubicBezTo>
                    <a:pt x="3598" y="7513"/>
                    <a:pt x="3221" y="7361"/>
                    <a:pt x="2802" y="7355"/>
                  </a:cubicBezTo>
                  <a:cubicBezTo>
                    <a:pt x="2419" y="7355"/>
                    <a:pt x="2044" y="7424"/>
                    <a:pt x="1703" y="7577"/>
                  </a:cubicBezTo>
                  <a:cubicBezTo>
                    <a:pt x="1343" y="7737"/>
                    <a:pt x="1050" y="8001"/>
                    <a:pt x="834" y="8361"/>
                  </a:cubicBezTo>
                  <a:cubicBezTo>
                    <a:pt x="614" y="8723"/>
                    <a:pt x="526" y="9136"/>
                    <a:pt x="570" y="9584"/>
                  </a:cubicBezTo>
                  <a:lnTo>
                    <a:pt x="571" y="9592"/>
                  </a:lnTo>
                  <a:cubicBezTo>
                    <a:pt x="824" y="11584"/>
                    <a:pt x="1596" y="13467"/>
                    <a:pt x="2866" y="15205"/>
                  </a:cubicBezTo>
                  <a:lnTo>
                    <a:pt x="591" y="17266"/>
                  </a:lnTo>
                  <a:cubicBezTo>
                    <a:pt x="3" y="17799"/>
                    <a:pt x="1" y="18358"/>
                    <a:pt x="104" y="18731"/>
                  </a:cubicBezTo>
                  <a:cubicBezTo>
                    <a:pt x="247" y="19259"/>
                    <a:pt x="586" y="19622"/>
                    <a:pt x="1108" y="19811"/>
                  </a:cubicBezTo>
                  <a:cubicBezTo>
                    <a:pt x="1268" y="19871"/>
                    <a:pt x="1437" y="19902"/>
                    <a:pt x="1609" y="19903"/>
                  </a:cubicBezTo>
                  <a:cubicBezTo>
                    <a:pt x="1961" y="19903"/>
                    <a:pt x="2298" y="19763"/>
                    <a:pt x="2603" y="19487"/>
                  </a:cubicBezTo>
                  <a:lnTo>
                    <a:pt x="4870" y="17434"/>
                  </a:lnTo>
                  <a:cubicBezTo>
                    <a:pt x="5426" y="17924"/>
                    <a:pt x="5998" y="18328"/>
                    <a:pt x="6585" y="18647"/>
                  </a:cubicBezTo>
                  <a:cubicBezTo>
                    <a:pt x="7538" y="19165"/>
                    <a:pt x="8524" y="19428"/>
                    <a:pt x="9521" y="19428"/>
                  </a:cubicBezTo>
                  <a:cubicBezTo>
                    <a:pt x="9691" y="19428"/>
                    <a:pt x="9862" y="19420"/>
                    <a:pt x="10033" y="19405"/>
                  </a:cubicBezTo>
                  <a:cubicBezTo>
                    <a:pt x="11213" y="19300"/>
                    <a:pt x="12307" y="18783"/>
                    <a:pt x="13281" y="17870"/>
                  </a:cubicBezTo>
                  <a:cubicBezTo>
                    <a:pt x="13888" y="17303"/>
                    <a:pt x="14332" y="16702"/>
                    <a:pt x="14599" y="16082"/>
                  </a:cubicBezTo>
                  <a:cubicBezTo>
                    <a:pt x="14870" y="15453"/>
                    <a:pt x="14977" y="14776"/>
                    <a:pt x="14917" y="14069"/>
                  </a:cubicBezTo>
                  <a:cubicBezTo>
                    <a:pt x="14855" y="13367"/>
                    <a:pt x="14697" y="12677"/>
                    <a:pt x="14448" y="12018"/>
                  </a:cubicBezTo>
                  <a:cubicBezTo>
                    <a:pt x="14202" y="11356"/>
                    <a:pt x="13841" y="10569"/>
                    <a:pt x="13376" y="9675"/>
                  </a:cubicBezTo>
                  <a:lnTo>
                    <a:pt x="12225" y="7532"/>
                  </a:lnTo>
                  <a:cubicBezTo>
                    <a:pt x="11898" y="6946"/>
                    <a:pt x="11716" y="6479"/>
                    <a:pt x="11686" y="6143"/>
                  </a:cubicBezTo>
                  <a:cubicBezTo>
                    <a:pt x="11660" y="5858"/>
                    <a:pt x="11759" y="5625"/>
                    <a:pt x="11996" y="5412"/>
                  </a:cubicBezTo>
                  <a:cubicBezTo>
                    <a:pt x="12067" y="5347"/>
                    <a:pt x="12174" y="5275"/>
                    <a:pt x="12354" y="5275"/>
                  </a:cubicBezTo>
                  <a:cubicBezTo>
                    <a:pt x="12445" y="5275"/>
                    <a:pt x="12553" y="5293"/>
                    <a:pt x="12685" y="5339"/>
                  </a:cubicBezTo>
                  <a:cubicBezTo>
                    <a:pt x="13046" y="5465"/>
                    <a:pt x="13375" y="5680"/>
                    <a:pt x="13666" y="5977"/>
                  </a:cubicBezTo>
                  <a:cubicBezTo>
                    <a:pt x="13982" y="6301"/>
                    <a:pt x="14270" y="6624"/>
                    <a:pt x="14513" y="6924"/>
                  </a:cubicBezTo>
                  <a:cubicBezTo>
                    <a:pt x="15204" y="7879"/>
                    <a:pt x="15774" y="8916"/>
                    <a:pt x="16214" y="10011"/>
                  </a:cubicBezTo>
                  <a:cubicBezTo>
                    <a:pt x="16425" y="10492"/>
                    <a:pt x="16708" y="10860"/>
                    <a:pt x="17054" y="11104"/>
                  </a:cubicBezTo>
                  <a:cubicBezTo>
                    <a:pt x="17338" y="11306"/>
                    <a:pt x="17639" y="11406"/>
                    <a:pt x="17954" y="11406"/>
                  </a:cubicBezTo>
                  <a:cubicBezTo>
                    <a:pt x="18050" y="11406"/>
                    <a:pt x="18146" y="11397"/>
                    <a:pt x="18244" y="11379"/>
                  </a:cubicBezTo>
                  <a:cubicBezTo>
                    <a:pt x="18613" y="11310"/>
                    <a:pt x="18963" y="11160"/>
                    <a:pt x="19267" y="10938"/>
                  </a:cubicBezTo>
                  <a:cubicBezTo>
                    <a:pt x="19583" y="10707"/>
                    <a:pt x="19816" y="10367"/>
                    <a:pt x="19956" y="9925"/>
                  </a:cubicBezTo>
                  <a:cubicBezTo>
                    <a:pt x="20095" y="9486"/>
                    <a:pt x="20088" y="9022"/>
                    <a:pt x="19937" y="8544"/>
                  </a:cubicBezTo>
                  <a:cubicBezTo>
                    <a:pt x="19769" y="7999"/>
                    <a:pt x="19617" y="7551"/>
                    <a:pt x="19483" y="7209"/>
                  </a:cubicBezTo>
                  <a:cubicBezTo>
                    <a:pt x="19349" y="6866"/>
                    <a:pt x="19118" y="6405"/>
                    <a:pt x="18800" y="5835"/>
                  </a:cubicBezTo>
                  <a:cubicBezTo>
                    <a:pt x="18618" y="5511"/>
                    <a:pt x="18420" y="5197"/>
                    <a:pt x="18207" y="4892"/>
                  </a:cubicBezTo>
                  <a:lnTo>
                    <a:pt x="20706" y="2627"/>
                  </a:lnTo>
                  <a:cubicBezTo>
                    <a:pt x="21044" y="2321"/>
                    <a:pt x="21212" y="1954"/>
                    <a:pt x="21207" y="1536"/>
                  </a:cubicBezTo>
                  <a:cubicBezTo>
                    <a:pt x="21202" y="1135"/>
                    <a:pt x="21077" y="791"/>
                    <a:pt x="20833" y="510"/>
                  </a:cubicBezTo>
                  <a:cubicBezTo>
                    <a:pt x="20587" y="229"/>
                    <a:pt x="20262" y="61"/>
                    <a:pt x="19864" y="11"/>
                  </a:cubicBezTo>
                  <a:cubicBezTo>
                    <a:pt x="19807" y="4"/>
                    <a:pt x="19751" y="0"/>
                    <a:pt x="196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823725" y="2560975"/>
              <a:ext cx="2451850" cy="2906950"/>
            </a:xfrm>
            <a:custGeom>
              <a:rect b="b" l="l" r="r" t="t"/>
              <a:pathLst>
                <a:path extrusionOk="0" h="116278" w="98074">
                  <a:moveTo>
                    <a:pt x="47189" y="1"/>
                  </a:moveTo>
                  <a:lnTo>
                    <a:pt x="0" y="26851"/>
                  </a:lnTo>
                  <a:lnTo>
                    <a:pt x="50884" y="116278"/>
                  </a:lnTo>
                  <a:lnTo>
                    <a:pt x="98073" y="89426"/>
                  </a:lnTo>
                  <a:lnTo>
                    <a:pt x="47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815175" y="2553525"/>
              <a:ext cx="2469250" cy="2922125"/>
            </a:xfrm>
            <a:custGeom>
              <a:rect b="b" l="l" r="r" t="t"/>
              <a:pathLst>
                <a:path extrusionOk="0" h="116885" w="98770">
                  <a:moveTo>
                    <a:pt x="47421" y="718"/>
                  </a:moveTo>
                  <a:lnTo>
                    <a:pt x="98011" y="89615"/>
                  </a:lnTo>
                  <a:lnTo>
                    <a:pt x="51350" y="116168"/>
                  </a:lnTo>
                  <a:lnTo>
                    <a:pt x="759" y="27271"/>
                  </a:lnTo>
                  <a:lnTo>
                    <a:pt x="47421" y="718"/>
                  </a:lnTo>
                  <a:close/>
                  <a:moveTo>
                    <a:pt x="47534" y="1"/>
                  </a:moveTo>
                  <a:cubicBezTo>
                    <a:pt x="47483" y="1"/>
                    <a:pt x="47432" y="14"/>
                    <a:pt x="47385" y="41"/>
                  </a:cubicBezTo>
                  <a:lnTo>
                    <a:pt x="198" y="26894"/>
                  </a:lnTo>
                  <a:cubicBezTo>
                    <a:pt x="52" y="26977"/>
                    <a:pt x="1" y="27162"/>
                    <a:pt x="83" y="27308"/>
                  </a:cubicBezTo>
                  <a:lnTo>
                    <a:pt x="50973" y="116731"/>
                  </a:lnTo>
                  <a:cubicBezTo>
                    <a:pt x="51027" y="116826"/>
                    <a:pt x="51127" y="116885"/>
                    <a:pt x="51236" y="116885"/>
                  </a:cubicBezTo>
                  <a:cubicBezTo>
                    <a:pt x="51288" y="116885"/>
                    <a:pt x="51339" y="116870"/>
                    <a:pt x="51385" y="116845"/>
                  </a:cubicBezTo>
                  <a:lnTo>
                    <a:pt x="98573" y="89991"/>
                  </a:lnTo>
                  <a:cubicBezTo>
                    <a:pt x="98718" y="89909"/>
                    <a:pt x="98769" y="89724"/>
                    <a:pt x="98687" y="89578"/>
                  </a:cubicBezTo>
                  <a:lnTo>
                    <a:pt x="47798" y="155"/>
                  </a:lnTo>
                  <a:cubicBezTo>
                    <a:pt x="47742" y="57"/>
                    <a:pt x="47639" y="1"/>
                    <a:pt x="475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1031550" y="2783600"/>
              <a:ext cx="2022475" cy="2456475"/>
            </a:xfrm>
            <a:custGeom>
              <a:rect b="b" l="l" r="r" t="t"/>
              <a:pathLst>
                <a:path extrusionOk="0" h="98259" w="80899">
                  <a:moveTo>
                    <a:pt x="32503" y="0"/>
                  </a:moveTo>
                  <a:lnTo>
                    <a:pt x="2891" y="16852"/>
                  </a:lnTo>
                  <a:cubicBezTo>
                    <a:pt x="3731" y="19378"/>
                    <a:pt x="2703" y="22229"/>
                    <a:pt x="300" y="23595"/>
                  </a:cubicBezTo>
                  <a:cubicBezTo>
                    <a:pt x="203" y="23651"/>
                    <a:pt x="101" y="23697"/>
                    <a:pt x="1" y="23746"/>
                  </a:cubicBezTo>
                  <a:lnTo>
                    <a:pt x="41292" y="96306"/>
                  </a:lnTo>
                  <a:cubicBezTo>
                    <a:pt x="41386" y="96245"/>
                    <a:pt x="41477" y="96181"/>
                    <a:pt x="41575" y="96125"/>
                  </a:cubicBezTo>
                  <a:cubicBezTo>
                    <a:pt x="42464" y="95619"/>
                    <a:pt x="43433" y="95378"/>
                    <a:pt x="44388" y="95378"/>
                  </a:cubicBezTo>
                  <a:cubicBezTo>
                    <a:pt x="46370" y="95378"/>
                    <a:pt x="48295" y="96413"/>
                    <a:pt x="49345" y="98258"/>
                  </a:cubicBezTo>
                  <a:lnTo>
                    <a:pt x="78765" y="81516"/>
                  </a:lnTo>
                  <a:cubicBezTo>
                    <a:pt x="77207" y="78781"/>
                    <a:pt x="78163" y="75303"/>
                    <a:pt x="80898" y="73747"/>
                  </a:cubicBezTo>
                  <a:lnTo>
                    <a:pt x="39624" y="1218"/>
                  </a:lnTo>
                  <a:cubicBezTo>
                    <a:pt x="38735" y="1724"/>
                    <a:pt x="37768" y="1964"/>
                    <a:pt x="36813" y="1964"/>
                  </a:cubicBezTo>
                  <a:cubicBezTo>
                    <a:pt x="35189" y="1964"/>
                    <a:pt x="33601" y="1268"/>
                    <a:pt x="32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>
              <a:off x="1022825" y="2776025"/>
              <a:ext cx="2039850" cy="2471625"/>
            </a:xfrm>
            <a:custGeom>
              <a:rect b="b" l="l" r="r" t="t"/>
              <a:pathLst>
                <a:path extrusionOk="0" h="98865" w="81594">
                  <a:moveTo>
                    <a:pt x="32790" y="688"/>
                  </a:moveTo>
                  <a:cubicBezTo>
                    <a:pt x="33948" y="1916"/>
                    <a:pt x="35544" y="2567"/>
                    <a:pt x="37162" y="2567"/>
                  </a:cubicBezTo>
                  <a:cubicBezTo>
                    <a:pt x="38078" y="2567"/>
                    <a:pt x="39001" y="2358"/>
                    <a:pt x="39854" y="1927"/>
                  </a:cubicBezTo>
                  <a:lnTo>
                    <a:pt x="80838" y="73943"/>
                  </a:lnTo>
                  <a:cubicBezTo>
                    <a:pt x="78247" y="75594"/>
                    <a:pt x="77323" y="78959"/>
                    <a:pt x="78706" y="81702"/>
                  </a:cubicBezTo>
                  <a:lnTo>
                    <a:pt x="49801" y="98154"/>
                  </a:lnTo>
                  <a:cubicBezTo>
                    <a:pt x="48667" y="96373"/>
                    <a:pt x="46726" y="95381"/>
                    <a:pt x="44733" y="95381"/>
                  </a:cubicBezTo>
                  <a:lnTo>
                    <a:pt x="44733" y="95380"/>
                  </a:lnTo>
                  <a:cubicBezTo>
                    <a:pt x="43695" y="95380"/>
                    <a:pt x="42675" y="95651"/>
                    <a:pt x="41774" y="96165"/>
                  </a:cubicBezTo>
                  <a:lnTo>
                    <a:pt x="41747" y="96181"/>
                  </a:lnTo>
                  <a:lnTo>
                    <a:pt x="771" y="24177"/>
                  </a:lnTo>
                  <a:cubicBezTo>
                    <a:pt x="780" y="24173"/>
                    <a:pt x="790" y="24168"/>
                    <a:pt x="799" y="24162"/>
                  </a:cubicBezTo>
                  <a:cubicBezTo>
                    <a:pt x="3206" y="22792"/>
                    <a:pt x="4357" y="19938"/>
                    <a:pt x="3600" y="17298"/>
                  </a:cubicBezTo>
                  <a:lnTo>
                    <a:pt x="32790" y="688"/>
                  </a:lnTo>
                  <a:close/>
                  <a:moveTo>
                    <a:pt x="32852" y="1"/>
                  </a:moveTo>
                  <a:cubicBezTo>
                    <a:pt x="32801" y="1"/>
                    <a:pt x="32749" y="14"/>
                    <a:pt x="32702" y="40"/>
                  </a:cubicBezTo>
                  <a:lnTo>
                    <a:pt x="3090" y="16893"/>
                  </a:lnTo>
                  <a:cubicBezTo>
                    <a:pt x="2965" y="16965"/>
                    <a:pt x="2906" y="17115"/>
                    <a:pt x="2952" y="17251"/>
                  </a:cubicBezTo>
                  <a:cubicBezTo>
                    <a:pt x="3761" y="19683"/>
                    <a:pt x="2729" y="22367"/>
                    <a:pt x="500" y="23635"/>
                  </a:cubicBezTo>
                  <a:cubicBezTo>
                    <a:pt x="436" y="23671"/>
                    <a:pt x="369" y="23704"/>
                    <a:pt x="304" y="23735"/>
                  </a:cubicBezTo>
                  <a:lnTo>
                    <a:pt x="214" y="23778"/>
                  </a:lnTo>
                  <a:cubicBezTo>
                    <a:pt x="59" y="23855"/>
                    <a:pt x="1" y="24048"/>
                    <a:pt x="87" y="24199"/>
                  </a:cubicBezTo>
                  <a:lnTo>
                    <a:pt x="41378" y="96758"/>
                  </a:lnTo>
                  <a:cubicBezTo>
                    <a:pt x="41434" y="96856"/>
                    <a:pt x="41537" y="96911"/>
                    <a:pt x="41642" y="96911"/>
                  </a:cubicBezTo>
                  <a:cubicBezTo>
                    <a:pt x="41698" y="96911"/>
                    <a:pt x="41756" y="96895"/>
                    <a:pt x="41806" y="96862"/>
                  </a:cubicBezTo>
                  <a:lnTo>
                    <a:pt x="41882" y="96812"/>
                  </a:lnTo>
                  <a:cubicBezTo>
                    <a:pt x="41944" y="96771"/>
                    <a:pt x="42008" y="96729"/>
                    <a:pt x="42073" y="96691"/>
                  </a:cubicBezTo>
                  <a:cubicBezTo>
                    <a:pt x="42913" y="96213"/>
                    <a:pt x="43829" y="95986"/>
                    <a:pt x="44733" y="95986"/>
                  </a:cubicBezTo>
                  <a:cubicBezTo>
                    <a:pt x="46611" y="95986"/>
                    <a:pt x="48438" y="96966"/>
                    <a:pt x="49431" y="98711"/>
                  </a:cubicBezTo>
                  <a:cubicBezTo>
                    <a:pt x="49485" y="98806"/>
                    <a:pt x="49585" y="98865"/>
                    <a:pt x="49694" y="98865"/>
                  </a:cubicBezTo>
                  <a:cubicBezTo>
                    <a:pt x="49746" y="98865"/>
                    <a:pt x="49798" y="98850"/>
                    <a:pt x="49844" y="98824"/>
                  </a:cubicBezTo>
                  <a:lnTo>
                    <a:pt x="79262" y="82082"/>
                  </a:lnTo>
                  <a:cubicBezTo>
                    <a:pt x="79408" y="82000"/>
                    <a:pt x="79459" y="81815"/>
                    <a:pt x="79377" y="81669"/>
                  </a:cubicBezTo>
                  <a:cubicBezTo>
                    <a:pt x="77905" y="79084"/>
                    <a:pt x="78812" y="75785"/>
                    <a:pt x="81397" y="74313"/>
                  </a:cubicBezTo>
                  <a:cubicBezTo>
                    <a:pt x="81543" y="74231"/>
                    <a:pt x="81593" y="74046"/>
                    <a:pt x="81511" y="73900"/>
                  </a:cubicBezTo>
                  <a:lnTo>
                    <a:pt x="40236" y="1371"/>
                  </a:lnTo>
                  <a:cubicBezTo>
                    <a:pt x="40180" y="1273"/>
                    <a:pt x="40077" y="1218"/>
                    <a:pt x="39972" y="1218"/>
                  </a:cubicBezTo>
                  <a:cubicBezTo>
                    <a:pt x="39921" y="1218"/>
                    <a:pt x="39870" y="1230"/>
                    <a:pt x="39823" y="1257"/>
                  </a:cubicBezTo>
                  <a:cubicBezTo>
                    <a:pt x="38989" y="1732"/>
                    <a:pt x="38071" y="1961"/>
                    <a:pt x="37160" y="1961"/>
                  </a:cubicBezTo>
                  <a:cubicBezTo>
                    <a:pt x="35635" y="1961"/>
                    <a:pt x="34130" y="1318"/>
                    <a:pt x="33081" y="106"/>
                  </a:cubicBezTo>
                  <a:cubicBezTo>
                    <a:pt x="33022" y="37"/>
                    <a:pt x="32938" y="1"/>
                    <a:pt x="32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>
              <a:off x="1573275" y="3687225"/>
              <a:ext cx="670375" cy="773400"/>
            </a:xfrm>
            <a:custGeom>
              <a:rect b="b" l="l" r="r" t="t"/>
              <a:pathLst>
                <a:path extrusionOk="0" h="30936" w="26815">
                  <a:moveTo>
                    <a:pt x="6722" y="0"/>
                  </a:moveTo>
                  <a:cubicBezTo>
                    <a:pt x="6640" y="0"/>
                    <a:pt x="6559" y="32"/>
                    <a:pt x="6500" y="96"/>
                  </a:cubicBezTo>
                  <a:cubicBezTo>
                    <a:pt x="1010" y="5993"/>
                    <a:pt x="0" y="14664"/>
                    <a:pt x="3989" y="21673"/>
                  </a:cubicBezTo>
                  <a:cubicBezTo>
                    <a:pt x="7320" y="27526"/>
                    <a:pt x="13564" y="30936"/>
                    <a:pt x="20007" y="30936"/>
                  </a:cubicBezTo>
                  <a:cubicBezTo>
                    <a:pt x="20011" y="30936"/>
                    <a:pt x="20014" y="30936"/>
                    <a:pt x="20018" y="30936"/>
                  </a:cubicBezTo>
                  <a:cubicBezTo>
                    <a:pt x="22263" y="30936"/>
                    <a:pt x="24489" y="30518"/>
                    <a:pt x="26582" y="29702"/>
                  </a:cubicBezTo>
                  <a:cubicBezTo>
                    <a:pt x="26737" y="29641"/>
                    <a:pt x="26814" y="29465"/>
                    <a:pt x="26754" y="29310"/>
                  </a:cubicBezTo>
                  <a:cubicBezTo>
                    <a:pt x="26707" y="29190"/>
                    <a:pt x="26592" y="29117"/>
                    <a:pt x="26471" y="29117"/>
                  </a:cubicBezTo>
                  <a:cubicBezTo>
                    <a:pt x="26435" y="29117"/>
                    <a:pt x="26398" y="29123"/>
                    <a:pt x="26362" y="29137"/>
                  </a:cubicBezTo>
                  <a:cubicBezTo>
                    <a:pt x="24290" y="29945"/>
                    <a:pt x="22137" y="30331"/>
                    <a:pt x="20006" y="30331"/>
                  </a:cubicBezTo>
                  <a:cubicBezTo>
                    <a:pt x="13774" y="30331"/>
                    <a:pt x="7739" y="27034"/>
                    <a:pt x="4517" y="21373"/>
                  </a:cubicBezTo>
                  <a:cubicBezTo>
                    <a:pt x="658" y="14595"/>
                    <a:pt x="1635" y="6212"/>
                    <a:pt x="6943" y="509"/>
                  </a:cubicBezTo>
                  <a:cubicBezTo>
                    <a:pt x="7057" y="387"/>
                    <a:pt x="7051" y="195"/>
                    <a:pt x="6929" y="81"/>
                  </a:cubicBezTo>
                  <a:cubicBezTo>
                    <a:pt x="6870" y="27"/>
                    <a:pt x="6796" y="0"/>
                    <a:pt x="67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1822800" y="3546450"/>
              <a:ext cx="203850" cy="81700"/>
            </a:xfrm>
            <a:custGeom>
              <a:rect b="b" l="l" r="r" t="t"/>
              <a:pathLst>
                <a:path extrusionOk="0" h="3268" w="8154">
                  <a:moveTo>
                    <a:pt x="7843" y="0"/>
                  </a:moveTo>
                  <a:cubicBezTo>
                    <a:pt x="7828" y="0"/>
                    <a:pt x="7813" y="1"/>
                    <a:pt x="7798" y="4"/>
                  </a:cubicBezTo>
                  <a:cubicBezTo>
                    <a:pt x="5360" y="290"/>
                    <a:pt x="3032" y="1057"/>
                    <a:pt x="879" y="2283"/>
                  </a:cubicBezTo>
                  <a:cubicBezTo>
                    <a:pt x="637" y="2420"/>
                    <a:pt x="400" y="2562"/>
                    <a:pt x="168" y="2709"/>
                  </a:cubicBezTo>
                  <a:cubicBezTo>
                    <a:pt x="53" y="2780"/>
                    <a:pt x="0" y="2920"/>
                    <a:pt x="38" y="3050"/>
                  </a:cubicBezTo>
                  <a:cubicBezTo>
                    <a:pt x="76" y="3179"/>
                    <a:pt x="195" y="3267"/>
                    <a:pt x="331" y="3267"/>
                  </a:cubicBezTo>
                  <a:cubicBezTo>
                    <a:pt x="387" y="3267"/>
                    <a:pt x="443" y="3252"/>
                    <a:pt x="491" y="3221"/>
                  </a:cubicBezTo>
                  <a:cubicBezTo>
                    <a:pt x="716" y="3079"/>
                    <a:pt x="944" y="2942"/>
                    <a:pt x="1177" y="2809"/>
                  </a:cubicBezTo>
                  <a:cubicBezTo>
                    <a:pt x="3261" y="1624"/>
                    <a:pt x="5511" y="882"/>
                    <a:pt x="7870" y="604"/>
                  </a:cubicBezTo>
                  <a:cubicBezTo>
                    <a:pt x="8035" y="585"/>
                    <a:pt x="8154" y="435"/>
                    <a:pt x="8134" y="268"/>
                  </a:cubicBezTo>
                  <a:cubicBezTo>
                    <a:pt x="8116" y="118"/>
                    <a:pt x="7990" y="0"/>
                    <a:pt x="78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2076450" y="3543575"/>
              <a:ext cx="496925" cy="788550"/>
            </a:xfrm>
            <a:custGeom>
              <a:rect b="b" l="l" r="r" t="t"/>
              <a:pathLst>
                <a:path extrusionOk="0" h="31542" w="19877">
                  <a:moveTo>
                    <a:pt x="314" y="0"/>
                  </a:moveTo>
                  <a:cubicBezTo>
                    <a:pt x="156" y="0"/>
                    <a:pt x="9" y="129"/>
                    <a:pt x="4" y="295"/>
                  </a:cubicBezTo>
                  <a:cubicBezTo>
                    <a:pt x="0" y="463"/>
                    <a:pt x="132" y="602"/>
                    <a:pt x="298" y="606"/>
                  </a:cubicBezTo>
                  <a:cubicBezTo>
                    <a:pt x="6554" y="786"/>
                    <a:pt x="12136" y="4135"/>
                    <a:pt x="15228" y="9568"/>
                  </a:cubicBezTo>
                  <a:cubicBezTo>
                    <a:pt x="19212" y="16573"/>
                    <a:pt x="17978" y="25395"/>
                    <a:pt x="12226" y="31022"/>
                  </a:cubicBezTo>
                  <a:cubicBezTo>
                    <a:pt x="12030" y="31212"/>
                    <a:pt x="12166" y="31541"/>
                    <a:pt x="12437" y="31541"/>
                  </a:cubicBezTo>
                  <a:cubicBezTo>
                    <a:pt x="12516" y="31541"/>
                    <a:pt x="12592" y="31510"/>
                    <a:pt x="12649" y="31456"/>
                  </a:cubicBezTo>
                  <a:cubicBezTo>
                    <a:pt x="18599" y="25636"/>
                    <a:pt x="19877" y="16512"/>
                    <a:pt x="15754" y="9269"/>
                  </a:cubicBezTo>
                  <a:cubicBezTo>
                    <a:pt x="12558" y="3651"/>
                    <a:pt x="6785" y="185"/>
                    <a:pt x="316" y="0"/>
                  </a:cubicBezTo>
                  <a:cubicBezTo>
                    <a:pt x="316" y="0"/>
                    <a:pt x="315" y="0"/>
                    <a:pt x="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1658350" y="3588850"/>
              <a:ext cx="826600" cy="826625"/>
            </a:xfrm>
            <a:custGeom>
              <a:rect b="b" l="l" r="r" t="t"/>
              <a:pathLst>
                <a:path extrusionOk="0" h="33065" w="33064">
                  <a:moveTo>
                    <a:pt x="16533" y="1"/>
                  </a:moveTo>
                  <a:cubicBezTo>
                    <a:pt x="12148" y="1"/>
                    <a:pt x="7943" y="1742"/>
                    <a:pt x="4842" y="4843"/>
                  </a:cubicBezTo>
                  <a:cubicBezTo>
                    <a:pt x="1741" y="7943"/>
                    <a:pt x="0" y="12149"/>
                    <a:pt x="0" y="16533"/>
                  </a:cubicBezTo>
                  <a:cubicBezTo>
                    <a:pt x="0" y="20917"/>
                    <a:pt x="1741" y="25122"/>
                    <a:pt x="4842" y="28222"/>
                  </a:cubicBezTo>
                  <a:cubicBezTo>
                    <a:pt x="7943" y="31323"/>
                    <a:pt x="12148" y="33064"/>
                    <a:pt x="16533" y="33064"/>
                  </a:cubicBezTo>
                  <a:cubicBezTo>
                    <a:pt x="20917" y="33064"/>
                    <a:pt x="25121" y="31323"/>
                    <a:pt x="28222" y="28222"/>
                  </a:cubicBezTo>
                  <a:cubicBezTo>
                    <a:pt x="31323" y="25122"/>
                    <a:pt x="33064" y="20917"/>
                    <a:pt x="33064" y="16533"/>
                  </a:cubicBezTo>
                  <a:cubicBezTo>
                    <a:pt x="33064" y="12149"/>
                    <a:pt x="31323" y="7943"/>
                    <a:pt x="28222" y="4843"/>
                  </a:cubicBezTo>
                  <a:cubicBezTo>
                    <a:pt x="25121" y="1742"/>
                    <a:pt x="20917" y="1"/>
                    <a:pt x="16533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1763050" y="3768275"/>
              <a:ext cx="595550" cy="447975"/>
            </a:xfrm>
            <a:custGeom>
              <a:rect b="b" l="l" r="r" t="t"/>
              <a:pathLst>
                <a:path extrusionOk="0" h="17919" w="23822">
                  <a:moveTo>
                    <a:pt x="13646" y="0"/>
                  </a:moveTo>
                  <a:cubicBezTo>
                    <a:pt x="12892" y="0"/>
                    <a:pt x="12146" y="210"/>
                    <a:pt x="11407" y="631"/>
                  </a:cubicBezTo>
                  <a:cubicBezTo>
                    <a:pt x="10809" y="972"/>
                    <a:pt x="10333" y="1346"/>
                    <a:pt x="9977" y="1752"/>
                  </a:cubicBezTo>
                  <a:cubicBezTo>
                    <a:pt x="9622" y="2160"/>
                    <a:pt x="9362" y="2574"/>
                    <a:pt x="9200" y="2996"/>
                  </a:cubicBezTo>
                  <a:cubicBezTo>
                    <a:pt x="9038" y="3418"/>
                    <a:pt x="8965" y="3940"/>
                    <a:pt x="8983" y="4564"/>
                  </a:cubicBezTo>
                  <a:cubicBezTo>
                    <a:pt x="8999" y="5160"/>
                    <a:pt x="9059" y="5754"/>
                    <a:pt x="9164" y="6342"/>
                  </a:cubicBezTo>
                  <a:cubicBezTo>
                    <a:pt x="9266" y="6903"/>
                    <a:pt x="9429" y="7636"/>
                    <a:pt x="9653" y="8538"/>
                  </a:cubicBezTo>
                  <a:lnTo>
                    <a:pt x="10274" y="10916"/>
                  </a:lnTo>
                  <a:cubicBezTo>
                    <a:pt x="10456" y="11564"/>
                    <a:pt x="10515" y="12111"/>
                    <a:pt x="10446" y="12559"/>
                  </a:cubicBezTo>
                  <a:cubicBezTo>
                    <a:pt x="10377" y="13007"/>
                    <a:pt x="10214" y="13303"/>
                    <a:pt x="9955" y="13452"/>
                  </a:cubicBezTo>
                  <a:cubicBezTo>
                    <a:pt x="9730" y="13579"/>
                    <a:pt x="9504" y="13643"/>
                    <a:pt x="9278" y="13643"/>
                  </a:cubicBezTo>
                  <a:cubicBezTo>
                    <a:pt x="9172" y="13643"/>
                    <a:pt x="9067" y="13629"/>
                    <a:pt x="8961" y="13602"/>
                  </a:cubicBezTo>
                  <a:cubicBezTo>
                    <a:pt x="8628" y="13514"/>
                    <a:pt x="8334" y="13339"/>
                    <a:pt x="8078" y="13074"/>
                  </a:cubicBezTo>
                  <a:cubicBezTo>
                    <a:pt x="7807" y="12793"/>
                    <a:pt x="7560" y="12491"/>
                    <a:pt x="7336" y="12170"/>
                  </a:cubicBezTo>
                  <a:cubicBezTo>
                    <a:pt x="7096" y="11832"/>
                    <a:pt x="6909" y="11497"/>
                    <a:pt x="6773" y="11165"/>
                  </a:cubicBezTo>
                  <a:cubicBezTo>
                    <a:pt x="6542" y="10716"/>
                    <a:pt x="6359" y="10242"/>
                    <a:pt x="6228" y="9753"/>
                  </a:cubicBezTo>
                  <a:cubicBezTo>
                    <a:pt x="6099" y="9273"/>
                    <a:pt x="6023" y="8890"/>
                    <a:pt x="6000" y="8606"/>
                  </a:cubicBezTo>
                  <a:cubicBezTo>
                    <a:pt x="5976" y="8322"/>
                    <a:pt x="5961" y="7982"/>
                    <a:pt x="5953" y="7584"/>
                  </a:cubicBezTo>
                  <a:cubicBezTo>
                    <a:pt x="5944" y="7187"/>
                    <a:pt x="5935" y="6944"/>
                    <a:pt x="5926" y="6857"/>
                  </a:cubicBezTo>
                  <a:cubicBezTo>
                    <a:pt x="5896" y="6387"/>
                    <a:pt x="5776" y="6003"/>
                    <a:pt x="5568" y="5706"/>
                  </a:cubicBezTo>
                  <a:cubicBezTo>
                    <a:pt x="5358" y="5409"/>
                    <a:pt x="5086" y="5220"/>
                    <a:pt x="4751" y="5141"/>
                  </a:cubicBezTo>
                  <a:cubicBezTo>
                    <a:pt x="4574" y="5098"/>
                    <a:pt x="4393" y="5076"/>
                    <a:pt x="4212" y="5076"/>
                  </a:cubicBezTo>
                  <a:cubicBezTo>
                    <a:pt x="4060" y="5076"/>
                    <a:pt x="3909" y="5091"/>
                    <a:pt x="3760" y="5121"/>
                  </a:cubicBezTo>
                  <a:cubicBezTo>
                    <a:pt x="3434" y="5188"/>
                    <a:pt x="3148" y="5350"/>
                    <a:pt x="2901" y="5611"/>
                  </a:cubicBezTo>
                  <a:cubicBezTo>
                    <a:pt x="2652" y="5870"/>
                    <a:pt x="2505" y="6192"/>
                    <a:pt x="2459" y="6575"/>
                  </a:cubicBezTo>
                  <a:cubicBezTo>
                    <a:pt x="2271" y="8615"/>
                    <a:pt x="2642" y="10640"/>
                    <a:pt x="3571" y="12650"/>
                  </a:cubicBezTo>
                  <a:lnTo>
                    <a:pt x="3571" y="12650"/>
                  </a:lnTo>
                  <a:lnTo>
                    <a:pt x="663" y="14306"/>
                  </a:lnTo>
                  <a:cubicBezTo>
                    <a:pt x="214" y="14561"/>
                    <a:pt x="0" y="14910"/>
                    <a:pt x="22" y="15353"/>
                  </a:cubicBezTo>
                  <a:cubicBezTo>
                    <a:pt x="43" y="15796"/>
                    <a:pt x="245" y="16140"/>
                    <a:pt x="629" y="16383"/>
                  </a:cubicBezTo>
                  <a:cubicBezTo>
                    <a:pt x="821" y="16505"/>
                    <a:pt x="1018" y="16566"/>
                    <a:pt x="1220" y="16566"/>
                  </a:cubicBezTo>
                  <a:cubicBezTo>
                    <a:pt x="1423" y="16566"/>
                    <a:pt x="1631" y="16505"/>
                    <a:pt x="1846" y="16383"/>
                  </a:cubicBezTo>
                  <a:lnTo>
                    <a:pt x="4742" y="14735"/>
                  </a:lnTo>
                  <a:lnTo>
                    <a:pt x="4742" y="14735"/>
                  </a:lnTo>
                  <a:cubicBezTo>
                    <a:pt x="5205" y="15405"/>
                    <a:pt x="5713" y="15981"/>
                    <a:pt x="6266" y="16461"/>
                  </a:cubicBezTo>
                  <a:cubicBezTo>
                    <a:pt x="7181" y="17260"/>
                    <a:pt x="8196" y="17732"/>
                    <a:pt x="9308" y="17878"/>
                  </a:cubicBezTo>
                  <a:cubicBezTo>
                    <a:pt x="9511" y="17905"/>
                    <a:pt x="9715" y="17918"/>
                    <a:pt x="9918" y="17918"/>
                  </a:cubicBezTo>
                  <a:cubicBezTo>
                    <a:pt x="10823" y="17918"/>
                    <a:pt x="11723" y="17653"/>
                    <a:pt x="12618" y="17122"/>
                  </a:cubicBezTo>
                  <a:cubicBezTo>
                    <a:pt x="13300" y="16721"/>
                    <a:pt x="13828" y="16262"/>
                    <a:pt x="14200" y="15747"/>
                  </a:cubicBezTo>
                  <a:cubicBezTo>
                    <a:pt x="14573" y="15231"/>
                    <a:pt x="14803" y="14645"/>
                    <a:pt x="14892" y="13988"/>
                  </a:cubicBezTo>
                  <a:cubicBezTo>
                    <a:pt x="14979" y="13316"/>
                    <a:pt x="14975" y="12637"/>
                    <a:pt x="14879" y="11967"/>
                  </a:cubicBezTo>
                  <a:cubicBezTo>
                    <a:pt x="14782" y="11276"/>
                    <a:pt x="14607" y="10450"/>
                    <a:pt x="14349" y="9488"/>
                  </a:cubicBezTo>
                  <a:lnTo>
                    <a:pt x="13692" y="7150"/>
                  </a:lnTo>
                  <a:cubicBezTo>
                    <a:pt x="13485" y="6463"/>
                    <a:pt x="13406" y="5930"/>
                    <a:pt x="13455" y="5552"/>
                  </a:cubicBezTo>
                  <a:cubicBezTo>
                    <a:pt x="13505" y="5175"/>
                    <a:pt x="13708" y="4884"/>
                    <a:pt x="14068" y="4680"/>
                  </a:cubicBezTo>
                  <a:cubicBezTo>
                    <a:pt x="14195" y="4607"/>
                    <a:pt x="14330" y="4570"/>
                    <a:pt x="14470" y="4570"/>
                  </a:cubicBezTo>
                  <a:cubicBezTo>
                    <a:pt x="14658" y="4570"/>
                    <a:pt x="14857" y="4635"/>
                    <a:pt x="15066" y="4764"/>
                  </a:cubicBezTo>
                  <a:cubicBezTo>
                    <a:pt x="15432" y="4992"/>
                    <a:pt x="15738" y="5302"/>
                    <a:pt x="15983" y="5698"/>
                  </a:cubicBezTo>
                  <a:cubicBezTo>
                    <a:pt x="16227" y="6093"/>
                    <a:pt x="16442" y="6476"/>
                    <a:pt x="16626" y="6845"/>
                  </a:cubicBezTo>
                  <a:cubicBezTo>
                    <a:pt x="17101" y="7949"/>
                    <a:pt x="17440" y="9105"/>
                    <a:pt x="17636" y="10290"/>
                  </a:cubicBezTo>
                  <a:cubicBezTo>
                    <a:pt x="17727" y="10752"/>
                    <a:pt x="17896" y="11121"/>
                    <a:pt x="18145" y="11394"/>
                  </a:cubicBezTo>
                  <a:cubicBezTo>
                    <a:pt x="18394" y="11668"/>
                    <a:pt x="18689" y="11810"/>
                    <a:pt x="19030" y="11820"/>
                  </a:cubicBezTo>
                  <a:cubicBezTo>
                    <a:pt x="19057" y="11821"/>
                    <a:pt x="19083" y="11822"/>
                    <a:pt x="19109" y="11822"/>
                  </a:cubicBezTo>
                  <a:cubicBezTo>
                    <a:pt x="19415" y="11822"/>
                    <a:pt x="19716" y="11759"/>
                    <a:pt x="19995" y="11638"/>
                  </a:cubicBezTo>
                  <a:cubicBezTo>
                    <a:pt x="20296" y="11506"/>
                    <a:pt x="20548" y="11268"/>
                    <a:pt x="20747" y="10923"/>
                  </a:cubicBezTo>
                  <a:cubicBezTo>
                    <a:pt x="20947" y="10578"/>
                    <a:pt x="21027" y="10186"/>
                    <a:pt x="20988" y="9747"/>
                  </a:cubicBezTo>
                  <a:cubicBezTo>
                    <a:pt x="20942" y="9179"/>
                    <a:pt x="20893" y="8719"/>
                    <a:pt x="20837" y="8368"/>
                  </a:cubicBezTo>
                  <a:cubicBezTo>
                    <a:pt x="20782" y="8016"/>
                    <a:pt x="20662" y="7533"/>
                    <a:pt x="20477" y="6920"/>
                  </a:cubicBezTo>
                  <a:cubicBezTo>
                    <a:pt x="20346" y="6488"/>
                    <a:pt x="20189" y="6064"/>
                    <a:pt x="20008" y="5652"/>
                  </a:cubicBezTo>
                  <a:lnTo>
                    <a:pt x="20008" y="5652"/>
                  </a:lnTo>
                  <a:lnTo>
                    <a:pt x="23176" y="3850"/>
                  </a:lnTo>
                  <a:cubicBezTo>
                    <a:pt x="23495" y="3668"/>
                    <a:pt x="23687" y="3417"/>
                    <a:pt x="23755" y="3095"/>
                  </a:cubicBezTo>
                  <a:cubicBezTo>
                    <a:pt x="23822" y="2773"/>
                    <a:pt x="23784" y="2480"/>
                    <a:pt x="23642" y="2219"/>
                  </a:cubicBezTo>
                  <a:cubicBezTo>
                    <a:pt x="23500" y="1957"/>
                    <a:pt x="23276" y="1771"/>
                    <a:pt x="22969" y="1661"/>
                  </a:cubicBezTo>
                  <a:cubicBezTo>
                    <a:pt x="22858" y="1622"/>
                    <a:pt x="22746" y="1602"/>
                    <a:pt x="22631" y="1602"/>
                  </a:cubicBezTo>
                  <a:cubicBezTo>
                    <a:pt x="22428" y="1602"/>
                    <a:pt x="22218" y="1664"/>
                    <a:pt x="22001" y="1787"/>
                  </a:cubicBezTo>
                  <a:lnTo>
                    <a:pt x="18886" y="3560"/>
                  </a:lnTo>
                  <a:lnTo>
                    <a:pt x="18886" y="3560"/>
                  </a:lnTo>
                  <a:cubicBezTo>
                    <a:pt x="18002" y="2183"/>
                    <a:pt x="16993" y="1194"/>
                    <a:pt x="15858" y="592"/>
                  </a:cubicBezTo>
                  <a:cubicBezTo>
                    <a:pt x="15114" y="198"/>
                    <a:pt x="14376" y="0"/>
                    <a:pt x="136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>
              <a:off x="1755550" y="3760675"/>
              <a:ext cx="610825" cy="463100"/>
            </a:xfrm>
            <a:custGeom>
              <a:rect b="b" l="l" r="r" t="t"/>
              <a:pathLst>
                <a:path extrusionOk="0" h="18524" w="24433">
                  <a:moveTo>
                    <a:pt x="22931" y="2210"/>
                  </a:moveTo>
                  <a:cubicBezTo>
                    <a:pt x="23012" y="2210"/>
                    <a:pt x="23090" y="2223"/>
                    <a:pt x="23167" y="2250"/>
                  </a:cubicBezTo>
                  <a:cubicBezTo>
                    <a:pt x="23403" y="2335"/>
                    <a:pt x="23569" y="2472"/>
                    <a:pt x="23676" y="2667"/>
                  </a:cubicBezTo>
                  <a:cubicBezTo>
                    <a:pt x="23783" y="2866"/>
                    <a:pt x="23810" y="3085"/>
                    <a:pt x="23758" y="3336"/>
                  </a:cubicBezTo>
                  <a:cubicBezTo>
                    <a:pt x="23709" y="3572"/>
                    <a:pt x="23567" y="3753"/>
                    <a:pt x="23326" y="3891"/>
                  </a:cubicBezTo>
                  <a:lnTo>
                    <a:pt x="20445" y="5529"/>
                  </a:lnTo>
                  <a:cubicBezTo>
                    <a:pt x="20398" y="5429"/>
                    <a:pt x="20349" y="5330"/>
                    <a:pt x="20299" y="5231"/>
                  </a:cubicBezTo>
                  <a:cubicBezTo>
                    <a:pt x="20079" y="4783"/>
                    <a:pt x="19850" y="4363"/>
                    <a:pt x="19610" y="3971"/>
                  </a:cubicBezTo>
                  <a:lnTo>
                    <a:pt x="22451" y="2355"/>
                  </a:lnTo>
                  <a:cubicBezTo>
                    <a:pt x="22621" y="2258"/>
                    <a:pt x="22780" y="2210"/>
                    <a:pt x="22931" y="2210"/>
                  </a:cubicBezTo>
                  <a:close/>
                  <a:moveTo>
                    <a:pt x="19083" y="4270"/>
                  </a:moveTo>
                  <a:cubicBezTo>
                    <a:pt x="19317" y="4652"/>
                    <a:pt x="19541" y="5062"/>
                    <a:pt x="19756" y="5501"/>
                  </a:cubicBezTo>
                  <a:cubicBezTo>
                    <a:pt x="19812" y="5610"/>
                    <a:pt x="19866" y="5720"/>
                    <a:pt x="19918" y="5830"/>
                  </a:cubicBezTo>
                  <a:lnTo>
                    <a:pt x="19820" y="5885"/>
                  </a:lnTo>
                  <a:lnTo>
                    <a:pt x="18946" y="4348"/>
                  </a:lnTo>
                  <a:lnTo>
                    <a:pt x="19083" y="4270"/>
                  </a:lnTo>
                  <a:close/>
                  <a:moveTo>
                    <a:pt x="4587" y="12895"/>
                  </a:moveTo>
                  <a:lnTo>
                    <a:pt x="5470" y="14447"/>
                  </a:lnTo>
                  <a:lnTo>
                    <a:pt x="5137" y="14638"/>
                  </a:lnTo>
                  <a:cubicBezTo>
                    <a:pt x="4887" y="14253"/>
                    <a:pt x="4658" y="13856"/>
                    <a:pt x="4451" y="13449"/>
                  </a:cubicBezTo>
                  <a:cubicBezTo>
                    <a:pt x="4387" y="13326"/>
                    <a:pt x="4324" y="13202"/>
                    <a:pt x="4266" y="13080"/>
                  </a:cubicBezTo>
                  <a:lnTo>
                    <a:pt x="4587" y="12895"/>
                  </a:lnTo>
                  <a:close/>
                  <a:moveTo>
                    <a:pt x="3737" y="13380"/>
                  </a:moveTo>
                  <a:cubicBezTo>
                    <a:pt x="3794" y="13495"/>
                    <a:pt x="3853" y="13610"/>
                    <a:pt x="3913" y="13726"/>
                  </a:cubicBezTo>
                  <a:cubicBezTo>
                    <a:pt x="4124" y="14141"/>
                    <a:pt x="4356" y="14546"/>
                    <a:pt x="4610" y="14937"/>
                  </a:cubicBezTo>
                  <a:lnTo>
                    <a:pt x="1996" y="16424"/>
                  </a:lnTo>
                  <a:cubicBezTo>
                    <a:pt x="1828" y="16520"/>
                    <a:pt x="1672" y="16568"/>
                    <a:pt x="1521" y="16568"/>
                  </a:cubicBezTo>
                  <a:cubicBezTo>
                    <a:pt x="1375" y="16568"/>
                    <a:pt x="1233" y="16523"/>
                    <a:pt x="1092" y="16432"/>
                  </a:cubicBezTo>
                  <a:cubicBezTo>
                    <a:pt x="790" y="16241"/>
                    <a:pt x="642" y="15989"/>
                    <a:pt x="625" y="15643"/>
                  </a:cubicBezTo>
                  <a:cubicBezTo>
                    <a:pt x="616" y="15437"/>
                    <a:pt x="655" y="15134"/>
                    <a:pt x="1113" y="14873"/>
                  </a:cubicBezTo>
                  <a:lnTo>
                    <a:pt x="3737" y="13380"/>
                  </a:lnTo>
                  <a:close/>
                  <a:moveTo>
                    <a:pt x="13948" y="604"/>
                  </a:moveTo>
                  <a:cubicBezTo>
                    <a:pt x="14628" y="604"/>
                    <a:pt x="15315" y="791"/>
                    <a:pt x="16017" y="1164"/>
                  </a:cubicBezTo>
                  <a:cubicBezTo>
                    <a:pt x="17025" y="1699"/>
                    <a:pt x="17941" y="2569"/>
                    <a:pt x="18755" y="3761"/>
                  </a:cubicBezTo>
                  <a:lnTo>
                    <a:pt x="18121" y="4123"/>
                  </a:lnTo>
                  <a:lnTo>
                    <a:pt x="19594" y="6711"/>
                  </a:lnTo>
                  <a:lnTo>
                    <a:pt x="20163" y="6388"/>
                  </a:lnTo>
                  <a:cubicBezTo>
                    <a:pt x="20288" y="6698"/>
                    <a:pt x="20397" y="7005"/>
                    <a:pt x="20488" y="7310"/>
                  </a:cubicBezTo>
                  <a:cubicBezTo>
                    <a:pt x="20668" y="7906"/>
                    <a:pt x="20785" y="8380"/>
                    <a:pt x="20839" y="8717"/>
                  </a:cubicBezTo>
                  <a:cubicBezTo>
                    <a:pt x="20892" y="9064"/>
                    <a:pt x="20943" y="9520"/>
                    <a:pt x="20987" y="10076"/>
                  </a:cubicBezTo>
                  <a:cubicBezTo>
                    <a:pt x="21021" y="10455"/>
                    <a:pt x="20953" y="10784"/>
                    <a:pt x="20785" y="11073"/>
                  </a:cubicBezTo>
                  <a:cubicBezTo>
                    <a:pt x="20617" y="11364"/>
                    <a:pt x="20418" y="11556"/>
                    <a:pt x="20176" y="11663"/>
                  </a:cubicBezTo>
                  <a:cubicBezTo>
                    <a:pt x="19934" y="11768"/>
                    <a:pt x="19674" y="11822"/>
                    <a:pt x="19411" y="11822"/>
                  </a:cubicBezTo>
                  <a:cubicBezTo>
                    <a:pt x="19388" y="11822"/>
                    <a:pt x="19364" y="11822"/>
                    <a:pt x="19341" y="11821"/>
                  </a:cubicBezTo>
                  <a:cubicBezTo>
                    <a:pt x="19082" y="11813"/>
                    <a:pt x="18863" y="11706"/>
                    <a:pt x="18670" y="11493"/>
                  </a:cubicBezTo>
                  <a:cubicBezTo>
                    <a:pt x="18461" y="11262"/>
                    <a:pt x="18313" y="10939"/>
                    <a:pt x="18235" y="10543"/>
                  </a:cubicBezTo>
                  <a:cubicBezTo>
                    <a:pt x="18033" y="9328"/>
                    <a:pt x="17684" y="8143"/>
                    <a:pt x="17197" y="7013"/>
                  </a:cubicBezTo>
                  <a:cubicBezTo>
                    <a:pt x="17010" y="6636"/>
                    <a:pt x="16788" y="6242"/>
                    <a:pt x="16541" y="5841"/>
                  </a:cubicBezTo>
                  <a:cubicBezTo>
                    <a:pt x="16271" y="5407"/>
                    <a:pt x="15930" y="5061"/>
                    <a:pt x="15525" y="4811"/>
                  </a:cubicBezTo>
                  <a:cubicBezTo>
                    <a:pt x="15241" y="4634"/>
                    <a:pt x="14987" y="4571"/>
                    <a:pt x="14770" y="4571"/>
                  </a:cubicBezTo>
                  <a:cubicBezTo>
                    <a:pt x="14545" y="4571"/>
                    <a:pt x="14358" y="4639"/>
                    <a:pt x="14218" y="4719"/>
                  </a:cubicBezTo>
                  <a:cubicBezTo>
                    <a:pt x="13774" y="4972"/>
                    <a:pt x="13517" y="5341"/>
                    <a:pt x="13456" y="5816"/>
                  </a:cubicBezTo>
                  <a:cubicBezTo>
                    <a:pt x="13400" y="6240"/>
                    <a:pt x="13481" y="6804"/>
                    <a:pt x="13699" y="7535"/>
                  </a:cubicBezTo>
                  <a:lnTo>
                    <a:pt x="14356" y="9869"/>
                  </a:lnTo>
                  <a:cubicBezTo>
                    <a:pt x="14610" y="10815"/>
                    <a:pt x="14786" y="11637"/>
                    <a:pt x="14879" y="12312"/>
                  </a:cubicBezTo>
                  <a:cubicBezTo>
                    <a:pt x="14970" y="12954"/>
                    <a:pt x="14974" y="13606"/>
                    <a:pt x="14891" y="14251"/>
                  </a:cubicBezTo>
                  <a:cubicBezTo>
                    <a:pt x="14810" y="14854"/>
                    <a:pt x="14597" y="15401"/>
                    <a:pt x="14254" y="15872"/>
                  </a:cubicBezTo>
                  <a:cubicBezTo>
                    <a:pt x="13908" y="16351"/>
                    <a:pt x="13406" y="16786"/>
                    <a:pt x="12763" y="17165"/>
                  </a:cubicBezTo>
                  <a:cubicBezTo>
                    <a:pt x="11919" y="17666"/>
                    <a:pt x="11062" y="17919"/>
                    <a:pt x="10210" y="17919"/>
                  </a:cubicBezTo>
                  <a:cubicBezTo>
                    <a:pt x="10022" y="17919"/>
                    <a:pt x="9834" y="17906"/>
                    <a:pt x="9647" y="17882"/>
                  </a:cubicBezTo>
                  <a:cubicBezTo>
                    <a:pt x="8600" y="17745"/>
                    <a:pt x="7630" y="17293"/>
                    <a:pt x="6764" y="16538"/>
                  </a:cubicBezTo>
                  <a:cubicBezTo>
                    <a:pt x="6308" y="16140"/>
                    <a:pt x="5882" y="15673"/>
                    <a:pt x="5485" y="15136"/>
                  </a:cubicBezTo>
                  <a:lnTo>
                    <a:pt x="6295" y="14674"/>
                  </a:lnTo>
                  <a:lnTo>
                    <a:pt x="4813" y="12069"/>
                  </a:lnTo>
                  <a:lnTo>
                    <a:pt x="4009" y="12525"/>
                  </a:lnTo>
                  <a:cubicBezTo>
                    <a:pt x="3207" y="10668"/>
                    <a:pt x="2887" y="8784"/>
                    <a:pt x="3059" y="6910"/>
                  </a:cubicBezTo>
                  <a:cubicBezTo>
                    <a:pt x="3098" y="6593"/>
                    <a:pt x="3215" y="6336"/>
                    <a:pt x="3418" y="6123"/>
                  </a:cubicBezTo>
                  <a:cubicBezTo>
                    <a:pt x="3624" y="5907"/>
                    <a:pt x="3853" y="5776"/>
                    <a:pt x="4119" y="5722"/>
                  </a:cubicBezTo>
                  <a:cubicBezTo>
                    <a:pt x="4249" y="5696"/>
                    <a:pt x="4380" y="5683"/>
                    <a:pt x="4512" y="5683"/>
                  </a:cubicBezTo>
                  <a:cubicBezTo>
                    <a:pt x="4669" y="5683"/>
                    <a:pt x="4826" y="5702"/>
                    <a:pt x="4979" y="5739"/>
                  </a:cubicBezTo>
                  <a:cubicBezTo>
                    <a:pt x="5242" y="5802"/>
                    <a:pt x="5451" y="5947"/>
                    <a:pt x="5618" y="6184"/>
                  </a:cubicBezTo>
                  <a:cubicBezTo>
                    <a:pt x="5792" y="6433"/>
                    <a:pt x="5895" y="6768"/>
                    <a:pt x="5922" y="7194"/>
                  </a:cubicBezTo>
                  <a:cubicBezTo>
                    <a:pt x="5931" y="7278"/>
                    <a:pt x="5941" y="7512"/>
                    <a:pt x="5948" y="7894"/>
                  </a:cubicBezTo>
                  <a:cubicBezTo>
                    <a:pt x="5957" y="8299"/>
                    <a:pt x="5974" y="8646"/>
                    <a:pt x="5997" y="8934"/>
                  </a:cubicBezTo>
                  <a:cubicBezTo>
                    <a:pt x="6023" y="9241"/>
                    <a:pt x="6099" y="9633"/>
                    <a:pt x="6234" y="10136"/>
                  </a:cubicBezTo>
                  <a:cubicBezTo>
                    <a:pt x="6369" y="10637"/>
                    <a:pt x="6555" y="11123"/>
                    <a:pt x="6792" y="11585"/>
                  </a:cubicBezTo>
                  <a:cubicBezTo>
                    <a:pt x="6937" y="11937"/>
                    <a:pt x="7137" y="12295"/>
                    <a:pt x="7387" y="12649"/>
                  </a:cubicBezTo>
                  <a:cubicBezTo>
                    <a:pt x="7620" y="12982"/>
                    <a:pt x="7878" y="13296"/>
                    <a:pt x="8160" y="13589"/>
                  </a:cubicBezTo>
                  <a:cubicBezTo>
                    <a:pt x="8454" y="13893"/>
                    <a:pt x="8798" y="14097"/>
                    <a:pt x="9183" y="14197"/>
                  </a:cubicBezTo>
                  <a:cubicBezTo>
                    <a:pt x="9316" y="14233"/>
                    <a:pt x="9449" y="14250"/>
                    <a:pt x="9581" y="14250"/>
                  </a:cubicBezTo>
                  <a:cubicBezTo>
                    <a:pt x="9859" y="14250"/>
                    <a:pt x="10134" y="14173"/>
                    <a:pt x="10405" y="14019"/>
                  </a:cubicBezTo>
                  <a:cubicBezTo>
                    <a:pt x="10747" y="13824"/>
                    <a:pt x="10962" y="13450"/>
                    <a:pt x="11045" y="12908"/>
                  </a:cubicBezTo>
                  <a:cubicBezTo>
                    <a:pt x="11121" y="12418"/>
                    <a:pt x="11060" y="11823"/>
                    <a:pt x="10867" y="11142"/>
                  </a:cubicBezTo>
                  <a:lnTo>
                    <a:pt x="10247" y="8770"/>
                  </a:lnTo>
                  <a:cubicBezTo>
                    <a:pt x="10026" y="7877"/>
                    <a:pt x="9863" y="7144"/>
                    <a:pt x="9763" y="6591"/>
                  </a:cubicBezTo>
                  <a:cubicBezTo>
                    <a:pt x="9661" y="6019"/>
                    <a:pt x="9602" y="5440"/>
                    <a:pt x="9587" y="4859"/>
                  </a:cubicBezTo>
                  <a:cubicBezTo>
                    <a:pt x="9570" y="4278"/>
                    <a:pt x="9636" y="3791"/>
                    <a:pt x="9784" y="3408"/>
                  </a:cubicBezTo>
                  <a:cubicBezTo>
                    <a:pt x="9932" y="3023"/>
                    <a:pt x="10174" y="2636"/>
                    <a:pt x="10505" y="2256"/>
                  </a:cubicBezTo>
                  <a:cubicBezTo>
                    <a:pt x="10837" y="1877"/>
                    <a:pt x="11293" y="1521"/>
                    <a:pt x="11858" y="1199"/>
                  </a:cubicBezTo>
                  <a:cubicBezTo>
                    <a:pt x="12554" y="803"/>
                    <a:pt x="13248" y="604"/>
                    <a:pt x="13948" y="604"/>
                  </a:cubicBezTo>
                  <a:close/>
                  <a:moveTo>
                    <a:pt x="13943" y="0"/>
                  </a:moveTo>
                  <a:cubicBezTo>
                    <a:pt x="13138" y="0"/>
                    <a:pt x="12340" y="224"/>
                    <a:pt x="11555" y="671"/>
                  </a:cubicBezTo>
                  <a:cubicBezTo>
                    <a:pt x="10930" y="1026"/>
                    <a:pt x="10423" y="1425"/>
                    <a:pt x="10047" y="1856"/>
                  </a:cubicBezTo>
                  <a:cubicBezTo>
                    <a:pt x="9669" y="2289"/>
                    <a:pt x="9389" y="2739"/>
                    <a:pt x="9216" y="3191"/>
                  </a:cubicBezTo>
                  <a:cubicBezTo>
                    <a:pt x="9040" y="3646"/>
                    <a:pt x="8960" y="4214"/>
                    <a:pt x="8979" y="4876"/>
                  </a:cubicBezTo>
                  <a:cubicBezTo>
                    <a:pt x="8996" y="5486"/>
                    <a:pt x="9057" y="6096"/>
                    <a:pt x="9164" y="6699"/>
                  </a:cubicBezTo>
                  <a:cubicBezTo>
                    <a:pt x="9267" y="7265"/>
                    <a:pt x="9433" y="8010"/>
                    <a:pt x="9657" y="8918"/>
                  </a:cubicBezTo>
                  <a:lnTo>
                    <a:pt x="10280" y="11302"/>
                  </a:lnTo>
                  <a:cubicBezTo>
                    <a:pt x="10450" y="11904"/>
                    <a:pt x="10506" y="12413"/>
                    <a:pt x="10445" y="12816"/>
                  </a:cubicBezTo>
                  <a:cubicBezTo>
                    <a:pt x="10392" y="13167"/>
                    <a:pt x="10276" y="13394"/>
                    <a:pt x="10104" y="13493"/>
                  </a:cubicBezTo>
                  <a:cubicBezTo>
                    <a:pt x="9924" y="13594"/>
                    <a:pt x="9750" y="13644"/>
                    <a:pt x="9576" y="13644"/>
                  </a:cubicBezTo>
                  <a:cubicBezTo>
                    <a:pt x="9496" y="13644"/>
                    <a:pt x="9417" y="13633"/>
                    <a:pt x="9337" y="13613"/>
                  </a:cubicBezTo>
                  <a:cubicBezTo>
                    <a:pt x="9056" y="13538"/>
                    <a:pt x="8812" y="13393"/>
                    <a:pt x="8593" y="13167"/>
                  </a:cubicBezTo>
                  <a:cubicBezTo>
                    <a:pt x="8334" y="12898"/>
                    <a:pt x="8096" y="12607"/>
                    <a:pt x="7882" y="12300"/>
                  </a:cubicBezTo>
                  <a:cubicBezTo>
                    <a:pt x="7666" y="11999"/>
                    <a:pt x="7485" y="11674"/>
                    <a:pt x="7342" y="11331"/>
                  </a:cubicBezTo>
                  <a:cubicBezTo>
                    <a:pt x="7120" y="10901"/>
                    <a:pt x="6945" y="10448"/>
                    <a:pt x="6818" y="9981"/>
                  </a:cubicBezTo>
                  <a:cubicBezTo>
                    <a:pt x="6696" y="9520"/>
                    <a:pt x="6622" y="9151"/>
                    <a:pt x="6601" y="8887"/>
                  </a:cubicBezTo>
                  <a:cubicBezTo>
                    <a:pt x="6577" y="8608"/>
                    <a:pt x="6563" y="8273"/>
                    <a:pt x="6554" y="7883"/>
                  </a:cubicBezTo>
                  <a:cubicBezTo>
                    <a:pt x="6545" y="7470"/>
                    <a:pt x="6534" y="7220"/>
                    <a:pt x="6527" y="7143"/>
                  </a:cubicBezTo>
                  <a:cubicBezTo>
                    <a:pt x="6491" y="6617"/>
                    <a:pt x="6353" y="6178"/>
                    <a:pt x="6112" y="5837"/>
                  </a:cubicBezTo>
                  <a:cubicBezTo>
                    <a:pt x="5862" y="5479"/>
                    <a:pt x="5526" y="5248"/>
                    <a:pt x="5120" y="5152"/>
                  </a:cubicBezTo>
                  <a:cubicBezTo>
                    <a:pt x="4919" y="5103"/>
                    <a:pt x="4713" y="5078"/>
                    <a:pt x="4507" y="5078"/>
                  </a:cubicBezTo>
                  <a:cubicBezTo>
                    <a:pt x="4336" y="5078"/>
                    <a:pt x="4166" y="5095"/>
                    <a:pt x="3999" y="5128"/>
                  </a:cubicBezTo>
                  <a:cubicBezTo>
                    <a:pt x="3613" y="5208"/>
                    <a:pt x="3271" y="5402"/>
                    <a:pt x="2980" y="5705"/>
                  </a:cubicBezTo>
                  <a:cubicBezTo>
                    <a:pt x="2687" y="6013"/>
                    <a:pt x="2510" y="6395"/>
                    <a:pt x="2457" y="6842"/>
                  </a:cubicBezTo>
                  <a:lnTo>
                    <a:pt x="2456" y="6851"/>
                  </a:lnTo>
                  <a:cubicBezTo>
                    <a:pt x="2273" y="8850"/>
                    <a:pt x="2617" y="10857"/>
                    <a:pt x="3482" y="12829"/>
                  </a:cubicBezTo>
                  <a:lnTo>
                    <a:pt x="813" y="14347"/>
                  </a:lnTo>
                  <a:cubicBezTo>
                    <a:pt x="123" y="14739"/>
                    <a:pt x="1" y="15285"/>
                    <a:pt x="19" y="15673"/>
                  </a:cubicBezTo>
                  <a:cubicBezTo>
                    <a:pt x="46" y="16217"/>
                    <a:pt x="296" y="16644"/>
                    <a:pt x="765" y="16944"/>
                  </a:cubicBezTo>
                  <a:cubicBezTo>
                    <a:pt x="1006" y="17097"/>
                    <a:pt x="1260" y="17173"/>
                    <a:pt x="1520" y="17173"/>
                  </a:cubicBezTo>
                  <a:cubicBezTo>
                    <a:pt x="1775" y="17173"/>
                    <a:pt x="2036" y="17100"/>
                    <a:pt x="2295" y="16952"/>
                  </a:cubicBezTo>
                  <a:lnTo>
                    <a:pt x="4955" y="15438"/>
                  </a:lnTo>
                  <a:cubicBezTo>
                    <a:pt x="5390" y="16034"/>
                    <a:pt x="5861" y="16554"/>
                    <a:pt x="6366" y="16995"/>
                  </a:cubicBezTo>
                  <a:cubicBezTo>
                    <a:pt x="7324" y="17828"/>
                    <a:pt x="8400" y="18329"/>
                    <a:pt x="9567" y="18482"/>
                  </a:cubicBezTo>
                  <a:cubicBezTo>
                    <a:pt x="9781" y="18509"/>
                    <a:pt x="9997" y="18524"/>
                    <a:pt x="10212" y="18524"/>
                  </a:cubicBezTo>
                  <a:cubicBezTo>
                    <a:pt x="11173" y="18524"/>
                    <a:pt x="12133" y="18244"/>
                    <a:pt x="13070" y="17686"/>
                  </a:cubicBezTo>
                  <a:cubicBezTo>
                    <a:pt x="13785" y="17266"/>
                    <a:pt x="14349" y="16775"/>
                    <a:pt x="14745" y="16228"/>
                  </a:cubicBezTo>
                  <a:cubicBezTo>
                    <a:pt x="15146" y="15673"/>
                    <a:pt x="15398" y="15036"/>
                    <a:pt x="15491" y="14332"/>
                  </a:cubicBezTo>
                  <a:cubicBezTo>
                    <a:pt x="15583" y="13632"/>
                    <a:pt x="15579" y="12925"/>
                    <a:pt x="15478" y="12227"/>
                  </a:cubicBezTo>
                  <a:cubicBezTo>
                    <a:pt x="15382" y="11529"/>
                    <a:pt x="15201" y="10683"/>
                    <a:pt x="14941" y="9708"/>
                  </a:cubicBezTo>
                  <a:lnTo>
                    <a:pt x="14282" y="7366"/>
                  </a:lnTo>
                  <a:cubicBezTo>
                    <a:pt x="14088" y="6722"/>
                    <a:pt x="14012" y="6227"/>
                    <a:pt x="14055" y="5894"/>
                  </a:cubicBezTo>
                  <a:cubicBezTo>
                    <a:pt x="14093" y="5610"/>
                    <a:pt x="14239" y="5403"/>
                    <a:pt x="14517" y="5246"/>
                  </a:cubicBezTo>
                  <a:cubicBezTo>
                    <a:pt x="14579" y="5211"/>
                    <a:pt x="14660" y="5176"/>
                    <a:pt x="14770" y="5176"/>
                  </a:cubicBezTo>
                  <a:cubicBezTo>
                    <a:pt x="14882" y="5176"/>
                    <a:pt x="15025" y="5213"/>
                    <a:pt x="15206" y="5325"/>
                  </a:cubicBezTo>
                  <a:cubicBezTo>
                    <a:pt x="15530" y="5527"/>
                    <a:pt x="15807" y="5807"/>
                    <a:pt x="16024" y="6160"/>
                  </a:cubicBezTo>
                  <a:cubicBezTo>
                    <a:pt x="16262" y="6545"/>
                    <a:pt x="16475" y="6923"/>
                    <a:pt x="16648" y="7268"/>
                  </a:cubicBezTo>
                  <a:cubicBezTo>
                    <a:pt x="17113" y="8351"/>
                    <a:pt x="17446" y="9487"/>
                    <a:pt x="17638" y="10650"/>
                  </a:cubicBezTo>
                  <a:cubicBezTo>
                    <a:pt x="17740" y="11166"/>
                    <a:pt x="17936" y="11586"/>
                    <a:pt x="18221" y="11900"/>
                  </a:cubicBezTo>
                  <a:cubicBezTo>
                    <a:pt x="18526" y="12236"/>
                    <a:pt x="18896" y="12413"/>
                    <a:pt x="19323" y="12426"/>
                  </a:cubicBezTo>
                  <a:cubicBezTo>
                    <a:pt x="19349" y="12427"/>
                    <a:pt x="19376" y="12428"/>
                    <a:pt x="19402" y="12428"/>
                  </a:cubicBezTo>
                  <a:cubicBezTo>
                    <a:pt x="19751" y="12428"/>
                    <a:pt x="20096" y="12356"/>
                    <a:pt x="20417" y="12218"/>
                  </a:cubicBezTo>
                  <a:cubicBezTo>
                    <a:pt x="20777" y="12060"/>
                    <a:pt x="21078" y="11776"/>
                    <a:pt x="21309" y="11378"/>
                  </a:cubicBezTo>
                  <a:cubicBezTo>
                    <a:pt x="21540" y="10979"/>
                    <a:pt x="21634" y="10524"/>
                    <a:pt x="21590" y="10025"/>
                  </a:cubicBezTo>
                  <a:cubicBezTo>
                    <a:pt x="21544" y="9457"/>
                    <a:pt x="21492" y="8984"/>
                    <a:pt x="21436" y="8624"/>
                  </a:cubicBezTo>
                  <a:cubicBezTo>
                    <a:pt x="21379" y="8259"/>
                    <a:pt x="21255" y="7758"/>
                    <a:pt x="21068" y="7136"/>
                  </a:cubicBezTo>
                  <a:cubicBezTo>
                    <a:pt x="20961" y="6780"/>
                    <a:pt x="20835" y="6429"/>
                    <a:pt x="20693" y="6086"/>
                  </a:cubicBezTo>
                  <a:lnTo>
                    <a:pt x="23625" y="4417"/>
                  </a:lnTo>
                  <a:cubicBezTo>
                    <a:pt x="24021" y="4191"/>
                    <a:pt x="24265" y="3869"/>
                    <a:pt x="24351" y="3460"/>
                  </a:cubicBezTo>
                  <a:cubicBezTo>
                    <a:pt x="24433" y="3068"/>
                    <a:pt x="24387" y="2706"/>
                    <a:pt x="24207" y="2378"/>
                  </a:cubicBezTo>
                  <a:cubicBezTo>
                    <a:pt x="24029" y="2048"/>
                    <a:pt x="23748" y="1815"/>
                    <a:pt x="23370" y="1680"/>
                  </a:cubicBezTo>
                  <a:cubicBezTo>
                    <a:pt x="23225" y="1627"/>
                    <a:pt x="23077" y="1601"/>
                    <a:pt x="22928" y="1601"/>
                  </a:cubicBezTo>
                  <a:cubicBezTo>
                    <a:pt x="22674" y="1601"/>
                    <a:pt x="22414" y="1677"/>
                    <a:pt x="22151" y="1827"/>
                  </a:cubicBezTo>
                  <a:lnTo>
                    <a:pt x="19280" y="3460"/>
                  </a:lnTo>
                  <a:cubicBezTo>
                    <a:pt x="18403" y="2163"/>
                    <a:pt x="17404" y="1215"/>
                    <a:pt x="16297" y="628"/>
                  </a:cubicBezTo>
                  <a:cubicBezTo>
                    <a:pt x="15509" y="210"/>
                    <a:pt x="14723" y="0"/>
                    <a:pt x="139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>
              <a:off x="2115447" y="1643628"/>
              <a:ext cx="3558192" cy="2207409"/>
            </a:xfrm>
            <a:custGeom>
              <a:rect b="b" l="l" r="r" t="t"/>
              <a:pathLst>
                <a:path extrusionOk="0" h="92797" w="143331">
                  <a:moveTo>
                    <a:pt x="138140" y="1"/>
                  </a:moveTo>
                  <a:cubicBezTo>
                    <a:pt x="138136" y="1"/>
                    <a:pt x="138133" y="1"/>
                    <a:pt x="138130" y="1"/>
                  </a:cubicBezTo>
                  <a:lnTo>
                    <a:pt x="130" y="8281"/>
                  </a:lnTo>
                  <a:cubicBezTo>
                    <a:pt x="57" y="8285"/>
                    <a:pt x="1" y="8347"/>
                    <a:pt x="5" y="8422"/>
                  </a:cubicBezTo>
                  <a:lnTo>
                    <a:pt x="5060" y="92671"/>
                  </a:lnTo>
                  <a:cubicBezTo>
                    <a:pt x="5065" y="92743"/>
                    <a:pt x="5124" y="92796"/>
                    <a:pt x="5193" y="92796"/>
                  </a:cubicBezTo>
                  <a:cubicBezTo>
                    <a:pt x="5196" y="92796"/>
                    <a:pt x="5198" y="92796"/>
                    <a:pt x="5201" y="92796"/>
                  </a:cubicBezTo>
                  <a:lnTo>
                    <a:pt x="143201" y="84516"/>
                  </a:lnTo>
                  <a:cubicBezTo>
                    <a:pt x="143274" y="84511"/>
                    <a:pt x="143330" y="84448"/>
                    <a:pt x="143326" y="84375"/>
                  </a:cubicBezTo>
                  <a:lnTo>
                    <a:pt x="138271" y="125"/>
                  </a:lnTo>
                  <a:cubicBezTo>
                    <a:pt x="138266" y="55"/>
                    <a:pt x="138208" y="1"/>
                    <a:pt x="138140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>
              <a:off x="2089550" y="1554725"/>
              <a:ext cx="3594275" cy="2331250"/>
            </a:xfrm>
            <a:custGeom>
              <a:rect b="b" l="l" r="r" t="t"/>
              <a:pathLst>
                <a:path extrusionOk="0" h="93250" w="143771">
                  <a:moveTo>
                    <a:pt x="133562" y="607"/>
                  </a:moveTo>
                  <a:cubicBezTo>
                    <a:pt x="135995" y="609"/>
                    <a:pt x="138008" y="2500"/>
                    <a:pt x="138164" y="4929"/>
                  </a:cubicBezTo>
                  <a:lnTo>
                    <a:pt x="142981" y="79444"/>
                  </a:lnTo>
                  <a:cubicBezTo>
                    <a:pt x="143145" y="81986"/>
                    <a:pt x="141210" y="84187"/>
                    <a:pt x="138668" y="84352"/>
                  </a:cubicBezTo>
                  <a:lnTo>
                    <a:pt x="10515" y="92633"/>
                  </a:lnTo>
                  <a:cubicBezTo>
                    <a:pt x="10416" y="92639"/>
                    <a:pt x="10317" y="92642"/>
                    <a:pt x="10218" y="92642"/>
                  </a:cubicBezTo>
                  <a:cubicBezTo>
                    <a:pt x="9094" y="92642"/>
                    <a:pt x="8021" y="92242"/>
                    <a:pt x="7169" y="91494"/>
                  </a:cubicBezTo>
                  <a:cubicBezTo>
                    <a:pt x="6245" y="90688"/>
                    <a:pt x="5683" y="89545"/>
                    <a:pt x="5607" y="88321"/>
                  </a:cubicBezTo>
                  <a:lnTo>
                    <a:pt x="791" y="13807"/>
                  </a:lnTo>
                  <a:cubicBezTo>
                    <a:pt x="627" y="11266"/>
                    <a:pt x="2561" y="9064"/>
                    <a:pt x="5103" y="8900"/>
                  </a:cubicBezTo>
                  <a:lnTo>
                    <a:pt x="133257" y="616"/>
                  </a:lnTo>
                  <a:cubicBezTo>
                    <a:pt x="133359" y="609"/>
                    <a:pt x="133460" y="607"/>
                    <a:pt x="133562" y="607"/>
                  </a:cubicBezTo>
                  <a:close/>
                  <a:moveTo>
                    <a:pt x="133559" y="1"/>
                  </a:moveTo>
                  <a:cubicBezTo>
                    <a:pt x="133446" y="1"/>
                    <a:pt x="133332" y="4"/>
                    <a:pt x="133218" y="12"/>
                  </a:cubicBezTo>
                  <a:lnTo>
                    <a:pt x="5064" y="8294"/>
                  </a:lnTo>
                  <a:cubicBezTo>
                    <a:pt x="2189" y="8480"/>
                    <a:pt x="1" y="10972"/>
                    <a:pt x="187" y="13846"/>
                  </a:cubicBezTo>
                  <a:lnTo>
                    <a:pt x="5003" y="88360"/>
                  </a:lnTo>
                  <a:cubicBezTo>
                    <a:pt x="5181" y="91107"/>
                    <a:pt x="7458" y="93244"/>
                    <a:pt x="10209" y="93249"/>
                  </a:cubicBezTo>
                  <a:cubicBezTo>
                    <a:pt x="10324" y="93249"/>
                    <a:pt x="10440" y="93245"/>
                    <a:pt x="10554" y="93237"/>
                  </a:cubicBezTo>
                  <a:lnTo>
                    <a:pt x="138707" y="84956"/>
                  </a:lnTo>
                  <a:cubicBezTo>
                    <a:pt x="141583" y="84769"/>
                    <a:pt x="143770" y="82279"/>
                    <a:pt x="143586" y="79403"/>
                  </a:cubicBezTo>
                  <a:lnTo>
                    <a:pt x="138768" y="4889"/>
                  </a:lnTo>
                  <a:cubicBezTo>
                    <a:pt x="138684" y="3506"/>
                    <a:pt x="138047" y="2212"/>
                    <a:pt x="137004" y="1301"/>
                  </a:cubicBezTo>
                  <a:cubicBezTo>
                    <a:pt x="136041" y="455"/>
                    <a:pt x="134833" y="1"/>
                    <a:pt x="1335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2096875" y="1561250"/>
              <a:ext cx="3488525" cy="867725"/>
            </a:xfrm>
            <a:custGeom>
              <a:rect b="b" l="l" r="r" t="t"/>
              <a:pathLst>
                <a:path extrusionOk="0" h="34709" w="139541">
                  <a:moveTo>
                    <a:pt x="133900" y="1"/>
                  </a:moveTo>
                  <a:cubicBezTo>
                    <a:pt x="133808" y="1"/>
                    <a:pt x="133715" y="4"/>
                    <a:pt x="133622" y="10"/>
                  </a:cubicBezTo>
                  <a:lnTo>
                    <a:pt x="4113" y="8379"/>
                  </a:lnTo>
                  <a:cubicBezTo>
                    <a:pt x="1775" y="8531"/>
                    <a:pt x="1" y="10549"/>
                    <a:pt x="152" y="12888"/>
                  </a:cubicBezTo>
                  <a:lnTo>
                    <a:pt x="1562" y="34709"/>
                  </a:lnTo>
                  <a:lnTo>
                    <a:pt x="139541" y="25791"/>
                  </a:lnTo>
                  <a:lnTo>
                    <a:pt x="138130" y="3970"/>
                  </a:lnTo>
                  <a:cubicBezTo>
                    <a:pt x="137985" y="1724"/>
                    <a:pt x="136119" y="1"/>
                    <a:pt x="1339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2089100" y="1553675"/>
              <a:ext cx="3504125" cy="882850"/>
            </a:xfrm>
            <a:custGeom>
              <a:rect b="b" l="l" r="r" t="t"/>
              <a:pathLst>
                <a:path extrusionOk="0" h="35314" w="140165">
                  <a:moveTo>
                    <a:pt x="134211" y="607"/>
                  </a:moveTo>
                  <a:cubicBezTo>
                    <a:pt x="136271" y="607"/>
                    <a:pt x="138004" y="2207"/>
                    <a:pt x="138139" y="4293"/>
                  </a:cubicBezTo>
                  <a:lnTo>
                    <a:pt x="139530" y="25811"/>
                  </a:lnTo>
                  <a:lnTo>
                    <a:pt x="2156" y="34690"/>
                  </a:lnTo>
                  <a:lnTo>
                    <a:pt x="765" y="13171"/>
                  </a:lnTo>
                  <a:cubicBezTo>
                    <a:pt x="626" y="11003"/>
                    <a:pt x="2276" y="9125"/>
                    <a:pt x="4444" y="8985"/>
                  </a:cubicBezTo>
                  <a:lnTo>
                    <a:pt x="133952" y="615"/>
                  </a:lnTo>
                  <a:cubicBezTo>
                    <a:pt x="134039" y="609"/>
                    <a:pt x="134125" y="607"/>
                    <a:pt x="134211" y="607"/>
                  </a:cubicBezTo>
                  <a:close/>
                  <a:moveTo>
                    <a:pt x="134212" y="1"/>
                  </a:moveTo>
                  <a:cubicBezTo>
                    <a:pt x="134113" y="1"/>
                    <a:pt x="134014" y="4"/>
                    <a:pt x="133913" y="11"/>
                  </a:cubicBezTo>
                  <a:lnTo>
                    <a:pt x="4405" y="8380"/>
                  </a:lnTo>
                  <a:cubicBezTo>
                    <a:pt x="1903" y="8542"/>
                    <a:pt x="1" y="10709"/>
                    <a:pt x="162" y="13210"/>
                  </a:cubicBezTo>
                  <a:lnTo>
                    <a:pt x="1571" y="35031"/>
                  </a:lnTo>
                  <a:cubicBezTo>
                    <a:pt x="1582" y="35190"/>
                    <a:pt x="1714" y="35314"/>
                    <a:pt x="1873" y="35314"/>
                  </a:cubicBezTo>
                  <a:lnTo>
                    <a:pt x="1893" y="35314"/>
                  </a:lnTo>
                  <a:lnTo>
                    <a:pt x="139871" y="26396"/>
                  </a:lnTo>
                  <a:cubicBezTo>
                    <a:pt x="140038" y="26384"/>
                    <a:pt x="140164" y="26241"/>
                    <a:pt x="140154" y="26074"/>
                  </a:cubicBezTo>
                  <a:lnTo>
                    <a:pt x="138743" y="4253"/>
                  </a:lnTo>
                  <a:cubicBezTo>
                    <a:pt x="138588" y="1848"/>
                    <a:pt x="136589" y="1"/>
                    <a:pt x="134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2219450" y="2499725"/>
              <a:ext cx="3457050" cy="1379725"/>
            </a:xfrm>
            <a:custGeom>
              <a:rect b="b" l="l" r="r" t="t"/>
              <a:pathLst>
                <a:path extrusionOk="0" h="55189" w="138282">
                  <a:moveTo>
                    <a:pt x="135397" y="1"/>
                  </a:moveTo>
                  <a:cubicBezTo>
                    <a:pt x="98259" y="695"/>
                    <a:pt x="87738" y="13847"/>
                    <a:pt x="48423" y="34078"/>
                  </a:cubicBezTo>
                  <a:cubicBezTo>
                    <a:pt x="25223" y="46016"/>
                    <a:pt x="9916" y="48867"/>
                    <a:pt x="577" y="48867"/>
                  </a:cubicBezTo>
                  <a:cubicBezTo>
                    <a:pt x="382" y="48867"/>
                    <a:pt x="190" y="48866"/>
                    <a:pt x="1" y="48864"/>
                  </a:cubicBezTo>
                  <a:lnTo>
                    <a:pt x="1" y="48864"/>
                  </a:lnTo>
                  <a:lnTo>
                    <a:pt x="153" y="51218"/>
                  </a:lnTo>
                  <a:cubicBezTo>
                    <a:pt x="298" y="53464"/>
                    <a:pt x="2165" y="55189"/>
                    <a:pt x="4384" y="55189"/>
                  </a:cubicBezTo>
                  <a:cubicBezTo>
                    <a:pt x="4476" y="55189"/>
                    <a:pt x="4569" y="55186"/>
                    <a:pt x="4662" y="55180"/>
                  </a:cubicBezTo>
                  <a:lnTo>
                    <a:pt x="134170" y="46809"/>
                  </a:lnTo>
                  <a:cubicBezTo>
                    <a:pt x="136509" y="46658"/>
                    <a:pt x="138281" y="44639"/>
                    <a:pt x="138130" y="42300"/>
                  </a:cubicBezTo>
                  <a:lnTo>
                    <a:pt x="135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2211775" y="2492175"/>
              <a:ext cx="3472575" cy="1394825"/>
            </a:xfrm>
            <a:custGeom>
              <a:rect b="b" l="l" r="r" t="t"/>
              <a:pathLst>
                <a:path extrusionOk="0" h="55793" w="138903">
                  <a:moveTo>
                    <a:pt x="135421" y="612"/>
                  </a:moveTo>
                  <a:lnTo>
                    <a:pt x="138137" y="42622"/>
                  </a:lnTo>
                  <a:cubicBezTo>
                    <a:pt x="138275" y="44791"/>
                    <a:pt x="136625" y="46669"/>
                    <a:pt x="134458" y="46810"/>
                  </a:cubicBezTo>
                  <a:lnTo>
                    <a:pt x="4949" y="55179"/>
                  </a:lnTo>
                  <a:cubicBezTo>
                    <a:pt x="4858" y="55186"/>
                    <a:pt x="4768" y="55189"/>
                    <a:pt x="4677" y="55189"/>
                  </a:cubicBezTo>
                  <a:cubicBezTo>
                    <a:pt x="3727" y="55189"/>
                    <a:pt x="2816" y="54842"/>
                    <a:pt x="2093" y="54207"/>
                  </a:cubicBezTo>
                  <a:cubicBezTo>
                    <a:pt x="1307" y="53519"/>
                    <a:pt x="828" y="52545"/>
                    <a:pt x="762" y="51502"/>
                  </a:cubicBezTo>
                  <a:lnTo>
                    <a:pt x="631" y="49472"/>
                  </a:lnTo>
                  <a:lnTo>
                    <a:pt x="871" y="49472"/>
                  </a:lnTo>
                  <a:cubicBezTo>
                    <a:pt x="9764" y="49472"/>
                    <a:pt x="25180" y="46838"/>
                    <a:pt x="48870" y="34648"/>
                  </a:cubicBezTo>
                  <a:cubicBezTo>
                    <a:pt x="58900" y="29487"/>
                    <a:pt x="67059" y="24784"/>
                    <a:pt x="74256" y="20637"/>
                  </a:cubicBezTo>
                  <a:cubicBezTo>
                    <a:pt x="95300" y="8510"/>
                    <a:pt x="108028" y="1173"/>
                    <a:pt x="135421" y="612"/>
                  </a:cubicBezTo>
                  <a:close/>
                  <a:moveTo>
                    <a:pt x="135697" y="1"/>
                  </a:moveTo>
                  <a:cubicBezTo>
                    <a:pt x="107950" y="519"/>
                    <a:pt x="95154" y="7894"/>
                    <a:pt x="73953" y="20112"/>
                  </a:cubicBezTo>
                  <a:cubicBezTo>
                    <a:pt x="66760" y="24257"/>
                    <a:pt x="58608" y="28956"/>
                    <a:pt x="48591" y="34110"/>
                  </a:cubicBezTo>
                  <a:cubicBezTo>
                    <a:pt x="25031" y="46234"/>
                    <a:pt x="9732" y="48867"/>
                    <a:pt x="897" y="48867"/>
                  </a:cubicBezTo>
                  <a:cubicBezTo>
                    <a:pt x="698" y="48867"/>
                    <a:pt x="503" y="48866"/>
                    <a:pt x="312" y="48863"/>
                  </a:cubicBezTo>
                  <a:cubicBezTo>
                    <a:pt x="228" y="48870"/>
                    <a:pt x="146" y="48897"/>
                    <a:pt x="88" y="48957"/>
                  </a:cubicBezTo>
                  <a:cubicBezTo>
                    <a:pt x="31" y="49018"/>
                    <a:pt x="1" y="49100"/>
                    <a:pt x="6" y="49185"/>
                  </a:cubicBezTo>
                  <a:lnTo>
                    <a:pt x="158" y="51541"/>
                  </a:lnTo>
                  <a:cubicBezTo>
                    <a:pt x="312" y="53931"/>
                    <a:pt x="2294" y="55790"/>
                    <a:pt x="4687" y="55793"/>
                  </a:cubicBezTo>
                  <a:cubicBezTo>
                    <a:pt x="4788" y="55793"/>
                    <a:pt x="4888" y="55790"/>
                    <a:pt x="4988" y="55784"/>
                  </a:cubicBezTo>
                  <a:lnTo>
                    <a:pt x="134497" y="47414"/>
                  </a:lnTo>
                  <a:cubicBezTo>
                    <a:pt x="136997" y="47253"/>
                    <a:pt x="138902" y="45086"/>
                    <a:pt x="138741" y="42584"/>
                  </a:cubicBezTo>
                  <a:lnTo>
                    <a:pt x="136006" y="283"/>
                  </a:lnTo>
                  <a:cubicBezTo>
                    <a:pt x="135994" y="125"/>
                    <a:pt x="135863" y="1"/>
                    <a:pt x="135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2448899" y="2256033"/>
              <a:ext cx="373216" cy="362188"/>
            </a:xfrm>
            <a:custGeom>
              <a:rect b="b" l="l" r="r" t="t"/>
              <a:pathLst>
                <a:path extrusionOk="0" h="15218" w="15683">
                  <a:moveTo>
                    <a:pt x="14715" y="0"/>
                  </a:moveTo>
                  <a:cubicBezTo>
                    <a:pt x="14714" y="0"/>
                    <a:pt x="14712" y="0"/>
                    <a:pt x="14711" y="0"/>
                  </a:cubicBezTo>
                  <a:lnTo>
                    <a:pt x="50" y="949"/>
                  </a:lnTo>
                  <a:cubicBezTo>
                    <a:pt x="21" y="950"/>
                    <a:pt x="0" y="973"/>
                    <a:pt x="3" y="1001"/>
                  </a:cubicBezTo>
                  <a:lnTo>
                    <a:pt x="918" y="15171"/>
                  </a:lnTo>
                  <a:cubicBezTo>
                    <a:pt x="921" y="15197"/>
                    <a:pt x="943" y="15218"/>
                    <a:pt x="969" y="15218"/>
                  </a:cubicBezTo>
                  <a:cubicBezTo>
                    <a:pt x="970" y="15218"/>
                    <a:pt x="971" y="15218"/>
                    <a:pt x="972" y="15218"/>
                  </a:cubicBezTo>
                  <a:lnTo>
                    <a:pt x="15634" y="14269"/>
                  </a:lnTo>
                  <a:cubicBezTo>
                    <a:pt x="15661" y="14267"/>
                    <a:pt x="15682" y="14243"/>
                    <a:pt x="15679" y="14216"/>
                  </a:cubicBezTo>
                  <a:lnTo>
                    <a:pt x="14764" y="46"/>
                  </a:lnTo>
                  <a:cubicBezTo>
                    <a:pt x="14762" y="20"/>
                    <a:pt x="14741" y="0"/>
                    <a:pt x="147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>
              <a:off x="2432100" y="2242950"/>
              <a:ext cx="405075" cy="389975"/>
            </a:xfrm>
            <a:custGeom>
              <a:rect b="b" l="l" r="r" t="t"/>
              <a:pathLst>
                <a:path extrusionOk="0" h="15599" w="16203">
                  <a:moveTo>
                    <a:pt x="13288" y="607"/>
                  </a:moveTo>
                  <a:cubicBezTo>
                    <a:pt x="14108" y="608"/>
                    <a:pt x="14786" y="1245"/>
                    <a:pt x="14839" y="2062"/>
                  </a:cubicBezTo>
                  <a:lnTo>
                    <a:pt x="15521" y="12621"/>
                  </a:lnTo>
                  <a:cubicBezTo>
                    <a:pt x="15577" y="13479"/>
                    <a:pt x="14927" y="14219"/>
                    <a:pt x="14069" y="14275"/>
                  </a:cubicBezTo>
                  <a:lnTo>
                    <a:pt x="3017" y="14989"/>
                  </a:lnTo>
                  <a:cubicBezTo>
                    <a:pt x="2980" y="14991"/>
                    <a:pt x="2943" y="14993"/>
                    <a:pt x="2907" y="14993"/>
                  </a:cubicBezTo>
                  <a:cubicBezTo>
                    <a:pt x="2095" y="14993"/>
                    <a:pt x="1417" y="14355"/>
                    <a:pt x="1364" y="13537"/>
                  </a:cubicBezTo>
                  <a:lnTo>
                    <a:pt x="681" y="2977"/>
                  </a:lnTo>
                  <a:cubicBezTo>
                    <a:pt x="626" y="2120"/>
                    <a:pt x="1276" y="1379"/>
                    <a:pt x="2134" y="1324"/>
                  </a:cubicBezTo>
                  <a:lnTo>
                    <a:pt x="13186" y="609"/>
                  </a:lnTo>
                  <a:cubicBezTo>
                    <a:pt x="13221" y="608"/>
                    <a:pt x="13255" y="607"/>
                    <a:pt x="13288" y="607"/>
                  </a:cubicBezTo>
                  <a:close/>
                  <a:moveTo>
                    <a:pt x="13289" y="0"/>
                  </a:moveTo>
                  <a:cubicBezTo>
                    <a:pt x="13242" y="0"/>
                    <a:pt x="13195" y="2"/>
                    <a:pt x="13148" y="5"/>
                  </a:cubicBezTo>
                  <a:lnTo>
                    <a:pt x="2097" y="720"/>
                  </a:lnTo>
                  <a:cubicBezTo>
                    <a:pt x="905" y="797"/>
                    <a:pt x="0" y="1827"/>
                    <a:pt x="78" y="3016"/>
                  </a:cubicBezTo>
                  <a:lnTo>
                    <a:pt x="759" y="13576"/>
                  </a:lnTo>
                  <a:cubicBezTo>
                    <a:pt x="834" y="14711"/>
                    <a:pt x="1775" y="15596"/>
                    <a:pt x="2915" y="15598"/>
                  </a:cubicBezTo>
                  <a:cubicBezTo>
                    <a:pt x="2961" y="15598"/>
                    <a:pt x="3010" y="15597"/>
                    <a:pt x="3057" y="15594"/>
                  </a:cubicBezTo>
                  <a:lnTo>
                    <a:pt x="14108" y="14879"/>
                  </a:lnTo>
                  <a:cubicBezTo>
                    <a:pt x="15300" y="14803"/>
                    <a:pt x="16203" y="13774"/>
                    <a:pt x="16126" y="12582"/>
                  </a:cubicBezTo>
                  <a:lnTo>
                    <a:pt x="15444" y="2023"/>
                  </a:lnTo>
                  <a:cubicBezTo>
                    <a:pt x="15371" y="879"/>
                    <a:pt x="14420" y="0"/>
                    <a:pt x="1328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>
              <a:off x="2573950" y="2378925"/>
              <a:ext cx="121525" cy="117900"/>
            </a:xfrm>
            <a:custGeom>
              <a:rect b="b" l="l" r="r" t="t"/>
              <a:pathLst>
                <a:path extrusionOk="0" h="4716" w="4861">
                  <a:moveTo>
                    <a:pt x="4552" y="0"/>
                  </a:moveTo>
                  <a:cubicBezTo>
                    <a:pt x="4552" y="0"/>
                    <a:pt x="4551" y="0"/>
                    <a:pt x="4550" y="0"/>
                  </a:cubicBezTo>
                  <a:lnTo>
                    <a:pt x="24" y="293"/>
                  </a:lnTo>
                  <a:cubicBezTo>
                    <a:pt x="10" y="295"/>
                    <a:pt x="0" y="305"/>
                    <a:pt x="1" y="319"/>
                  </a:cubicBezTo>
                  <a:lnTo>
                    <a:pt x="284" y="4694"/>
                  </a:lnTo>
                  <a:cubicBezTo>
                    <a:pt x="285" y="4706"/>
                    <a:pt x="295" y="4716"/>
                    <a:pt x="308" y="4716"/>
                  </a:cubicBezTo>
                  <a:cubicBezTo>
                    <a:pt x="308" y="4716"/>
                    <a:pt x="309" y="4716"/>
                    <a:pt x="310" y="4716"/>
                  </a:cubicBezTo>
                  <a:lnTo>
                    <a:pt x="4837" y="4423"/>
                  </a:lnTo>
                  <a:cubicBezTo>
                    <a:pt x="4850" y="4423"/>
                    <a:pt x="4860" y="4411"/>
                    <a:pt x="4859" y="4397"/>
                  </a:cubicBezTo>
                  <a:lnTo>
                    <a:pt x="4576" y="24"/>
                  </a:lnTo>
                  <a:cubicBezTo>
                    <a:pt x="4575" y="10"/>
                    <a:pt x="4565" y="0"/>
                    <a:pt x="4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>
              <a:off x="2566750" y="2372775"/>
              <a:ext cx="135850" cy="130300"/>
            </a:xfrm>
            <a:custGeom>
              <a:rect b="b" l="l" r="r" t="t"/>
              <a:pathLst>
                <a:path extrusionOk="0" h="5212" w="5434">
                  <a:moveTo>
                    <a:pt x="4013" y="607"/>
                  </a:moveTo>
                  <a:cubicBezTo>
                    <a:pt x="4333" y="607"/>
                    <a:pt x="4597" y="854"/>
                    <a:pt x="4617" y="1173"/>
                  </a:cubicBezTo>
                  <a:lnTo>
                    <a:pt x="4786" y="3782"/>
                  </a:lnTo>
                  <a:cubicBezTo>
                    <a:pt x="4808" y="4117"/>
                    <a:pt x="4554" y="4404"/>
                    <a:pt x="4220" y="4427"/>
                  </a:cubicBezTo>
                  <a:lnTo>
                    <a:pt x="1459" y="4605"/>
                  </a:lnTo>
                  <a:cubicBezTo>
                    <a:pt x="1447" y="4606"/>
                    <a:pt x="1435" y="4606"/>
                    <a:pt x="1423" y="4606"/>
                  </a:cubicBezTo>
                  <a:cubicBezTo>
                    <a:pt x="1105" y="4606"/>
                    <a:pt x="838" y="4360"/>
                    <a:pt x="815" y="4038"/>
                  </a:cubicBezTo>
                  <a:lnTo>
                    <a:pt x="646" y="1431"/>
                  </a:lnTo>
                  <a:cubicBezTo>
                    <a:pt x="625" y="1097"/>
                    <a:pt x="878" y="809"/>
                    <a:pt x="1213" y="787"/>
                  </a:cubicBezTo>
                  <a:lnTo>
                    <a:pt x="3974" y="608"/>
                  </a:lnTo>
                  <a:cubicBezTo>
                    <a:pt x="3987" y="607"/>
                    <a:pt x="4000" y="607"/>
                    <a:pt x="4013" y="607"/>
                  </a:cubicBezTo>
                  <a:close/>
                  <a:moveTo>
                    <a:pt x="4011" y="0"/>
                  </a:moveTo>
                  <a:cubicBezTo>
                    <a:pt x="3986" y="0"/>
                    <a:pt x="3960" y="1"/>
                    <a:pt x="3934" y="3"/>
                  </a:cubicBezTo>
                  <a:lnTo>
                    <a:pt x="1174" y="182"/>
                  </a:lnTo>
                  <a:cubicBezTo>
                    <a:pt x="506" y="225"/>
                    <a:pt x="0" y="801"/>
                    <a:pt x="42" y="1469"/>
                  </a:cubicBezTo>
                  <a:lnTo>
                    <a:pt x="211" y="4078"/>
                  </a:lnTo>
                  <a:cubicBezTo>
                    <a:pt x="253" y="4714"/>
                    <a:pt x="782" y="5211"/>
                    <a:pt x="1420" y="5212"/>
                  </a:cubicBezTo>
                  <a:cubicBezTo>
                    <a:pt x="1446" y="5212"/>
                    <a:pt x="1472" y="5211"/>
                    <a:pt x="1498" y="5209"/>
                  </a:cubicBezTo>
                  <a:lnTo>
                    <a:pt x="4259" y="5031"/>
                  </a:lnTo>
                  <a:cubicBezTo>
                    <a:pt x="4927" y="4988"/>
                    <a:pt x="5433" y="4411"/>
                    <a:pt x="5390" y="3743"/>
                  </a:cubicBezTo>
                  <a:lnTo>
                    <a:pt x="5222" y="1134"/>
                  </a:lnTo>
                  <a:cubicBezTo>
                    <a:pt x="5180" y="492"/>
                    <a:pt x="4646" y="0"/>
                    <a:pt x="40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>
              <a:off x="2433350" y="2296850"/>
              <a:ext cx="167300" cy="95875"/>
            </a:xfrm>
            <a:custGeom>
              <a:rect b="b" l="l" r="r" t="t"/>
              <a:pathLst>
                <a:path extrusionOk="0" h="3835" w="6692">
                  <a:moveTo>
                    <a:pt x="4741" y="0"/>
                  </a:moveTo>
                  <a:cubicBezTo>
                    <a:pt x="4700" y="0"/>
                    <a:pt x="4660" y="1"/>
                    <a:pt x="4619" y="4"/>
                  </a:cubicBezTo>
                  <a:lnTo>
                    <a:pt x="294" y="283"/>
                  </a:lnTo>
                  <a:cubicBezTo>
                    <a:pt x="127" y="293"/>
                    <a:pt x="1" y="438"/>
                    <a:pt x="11" y="604"/>
                  </a:cubicBezTo>
                  <a:cubicBezTo>
                    <a:pt x="24" y="764"/>
                    <a:pt x="158" y="888"/>
                    <a:pt x="316" y="888"/>
                  </a:cubicBezTo>
                  <a:cubicBezTo>
                    <a:pt x="322" y="888"/>
                    <a:pt x="327" y="887"/>
                    <a:pt x="333" y="887"/>
                  </a:cubicBezTo>
                  <a:lnTo>
                    <a:pt x="4658" y="607"/>
                  </a:lnTo>
                  <a:cubicBezTo>
                    <a:pt x="4684" y="605"/>
                    <a:pt x="4709" y="605"/>
                    <a:pt x="4735" y="605"/>
                  </a:cubicBezTo>
                  <a:cubicBezTo>
                    <a:pt x="5377" y="605"/>
                    <a:pt x="5917" y="1103"/>
                    <a:pt x="5960" y="1752"/>
                  </a:cubicBezTo>
                  <a:lnTo>
                    <a:pt x="6077" y="3550"/>
                  </a:lnTo>
                  <a:cubicBezTo>
                    <a:pt x="6086" y="3709"/>
                    <a:pt x="6219" y="3833"/>
                    <a:pt x="6378" y="3834"/>
                  </a:cubicBezTo>
                  <a:cubicBezTo>
                    <a:pt x="6385" y="3834"/>
                    <a:pt x="6392" y="3833"/>
                    <a:pt x="6399" y="3833"/>
                  </a:cubicBezTo>
                  <a:cubicBezTo>
                    <a:pt x="6566" y="3822"/>
                    <a:pt x="6692" y="3678"/>
                    <a:pt x="6682" y="3511"/>
                  </a:cubicBezTo>
                  <a:lnTo>
                    <a:pt x="6566" y="1713"/>
                  </a:lnTo>
                  <a:cubicBezTo>
                    <a:pt x="6502" y="744"/>
                    <a:pt x="5697" y="0"/>
                    <a:pt x="474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2658550" y="2280025"/>
              <a:ext cx="159500" cy="107650"/>
            </a:xfrm>
            <a:custGeom>
              <a:rect b="b" l="l" r="r" t="t"/>
              <a:pathLst>
                <a:path extrusionOk="0" h="4306" w="6380">
                  <a:moveTo>
                    <a:pt x="6064" y="1"/>
                  </a:moveTo>
                  <a:cubicBezTo>
                    <a:pt x="6058" y="1"/>
                    <a:pt x="6053" y="1"/>
                    <a:pt x="6047" y="1"/>
                  </a:cubicBezTo>
                  <a:lnTo>
                    <a:pt x="1774" y="277"/>
                  </a:lnTo>
                  <a:cubicBezTo>
                    <a:pt x="765" y="344"/>
                    <a:pt x="1" y="1215"/>
                    <a:pt x="66" y="2224"/>
                  </a:cubicBezTo>
                  <a:lnTo>
                    <a:pt x="182" y="4023"/>
                  </a:lnTo>
                  <a:cubicBezTo>
                    <a:pt x="192" y="4182"/>
                    <a:pt x="325" y="4305"/>
                    <a:pt x="484" y="4305"/>
                  </a:cubicBezTo>
                  <a:cubicBezTo>
                    <a:pt x="490" y="4305"/>
                    <a:pt x="497" y="4305"/>
                    <a:pt x="503" y="4304"/>
                  </a:cubicBezTo>
                  <a:cubicBezTo>
                    <a:pt x="670" y="4294"/>
                    <a:pt x="796" y="4149"/>
                    <a:pt x="786" y="3982"/>
                  </a:cubicBezTo>
                  <a:lnTo>
                    <a:pt x="670" y="2184"/>
                  </a:lnTo>
                  <a:cubicBezTo>
                    <a:pt x="626" y="1509"/>
                    <a:pt x="1139" y="926"/>
                    <a:pt x="1813" y="882"/>
                  </a:cubicBezTo>
                  <a:lnTo>
                    <a:pt x="6086" y="605"/>
                  </a:lnTo>
                  <a:cubicBezTo>
                    <a:pt x="6253" y="595"/>
                    <a:pt x="6379" y="451"/>
                    <a:pt x="6369" y="284"/>
                  </a:cubicBezTo>
                  <a:cubicBezTo>
                    <a:pt x="6356" y="123"/>
                    <a:pt x="6222" y="1"/>
                    <a:pt x="606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2451550" y="2491200"/>
              <a:ext cx="160700" cy="107725"/>
            </a:xfrm>
            <a:custGeom>
              <a:rect b="b" l="l" r="r" t="t"/>
              <a:pathLst>
                <a:path extrusionOk="0" h="4309" w="6428">
                  <a:moveTo>
                    <a:pt x="5937" y="1"/>
                  </a:moveTo>
                  <a:cubicBezTo>
                    <a:pt x="5933" y="1"/>
                    <a:pt x="5929" y="1"/>
                    <a:pt x="5925" y="1"/>
                  </a:cubicBezTo>
                  <a:cubicBezTo>
                    <a:pt x="5758" y="11"/>
                    <a:pt x="5632" y="156"/>
                    <a:pt x="5642" y="322"/>
                  </a:cubicBezTo>
                  <a:lnTo>
                    <a:pt x="5758" y="2121"/>
                  </a:lnTo>
                  <a:cubicBezTo>
                    <a:pt x="5802" y="2797"/>
                    <a:pt x="5289" y="3380"/>
                    <a:pt x="4615" y="3423"/>
                  </a:cubicBezTo>
                  <a:lnTo>
                    <a:pt x="289" y="3703"/>
                  </a:lnTo>
                  <a:cubicBezTo>
                    <a:pt x="126" y="3714"/>
                    <a:pt x="1" y="3852"/>
                    <a:pt x="6" y="4014"/>
                  </a:cubicBezTo>
                  <a:cubicBezTo>
                    <a:pt x="11" y="4178"/>
                    <a:pt x="145" y="4307"/>
                    <a:pt x="308" y="4309"/>
                  </a:cubicBezTo>
                  <a:cubicBezTo>
                    <a:pt x="315" y="4309"/>
                    <a:pt x="321" y="4309"/>
                    <a:pt x="329" y="4307"/>
                  </a:cubicBezTo>
                  <a:lnTo>
                    <a:pt x="4654" y="4027"/>
                  </a:lnTo>
                  <a:cubicBezTo>
                    <a:pt x="5663" y="3962"/>
                    <a:pt x="6428" y="3091"/>
                    <a:pt x="6364" y="2082"/>
                  </a:cubicBezTo>
                  <a:lnTo>
                    <a:pt x="6247" y="283"/>
                  </a:lnTo>
                  <a:cubicBezTo>
                    <a:pt x="6236" y="121"/>
                    <a:pt x="6096" y="1"/>
                    <a:pt x="59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2670175" y="2486150"/>
              <a:ext cx="165975" cy="95875"/>
            </a:xfrm>
            <a:custGeom>
              <a:rect b="b" l="l" r="r" t="t"/>
              <a:pathLst>
                <a:path extrusionOk="0" h="3835" w="6639">
                  <a:moveTo>
                    <a:pt x="312" y="0"/>
                  </a:moveTo>
                  <a:cubicBezTo>
                    <a:pt x="306" y="0"/>
                    <a:pt x="301" y="1"/>
                    <a:pt x="295" y="1"/>
                  </a:cubicBezTo>
                  <a:cubicBezTo>
                    <a:pt x="127" y="11"/>
                    <a:pt x="1" y="156"/>
                    <a:pt x="11" y="323"/>
                  </a:cubicBezTo>
                  <a:lnTo>
                    <a:pt x="128" y="2121"/>
                  </a:lnTo>
                  <a:cubicBezTo>
                    <a:pt x="191" y="3083"/>
                    <a:pt x="990" y="3832"/>
                    <a:pt x="1955" y="3835"/>
                  </a:cubicBezTo>
                  <a:cubicBezTo>
                    <a:pt x="1993" y="3835"/>
                    <a:pt x="2033" y="3834"/>
                    <a:pt x="2074" y="3832"/>
                  </a:cubicBezTo>
                  <a:lnTo>
                    <a:pt x="6345" y="3555"/>
                  </a:lnTo>
                  <a:cubicBezTo>
                    <a:pt x="6512" y="3544"/>
                    <a:pt x="6638" y="3400"/>
                    <a:pt x="6628" y="3233"/>
                  </a:cubicBezTo>
                  <a:cubicBezTo>
                    <a:pt x="6618" y="3071"/>
                    <a:pt x="6481" y="2950"/>
                    <a:pt x="6319" y="2950"/>
                  </a:cubicBezTo>
                  <a:cubicBezTo>
                    <a:pt x="6315" y="2950"/>
                    <a:pt x="6310" y="2950"/>
                    <a:pt x="6306" y="2951"/>
                  </a:cubicBezTo>
                  <a:lnTo>
                    <a:pt x="2035" y="3227"/>
                  </a:lnTo>
                  <a:cubicBezTo>
                    <a:pt x="2009" y="3228"/>
                    <a:pt x="1983" y="3229"/>
                    <a:pt x="1957" y="3229"/>
                  </a:cubicBezTo>
                  <a:cubicBezTo>
                    <a:pt x="1324" y="3229"/>
                    <a:pt x="775" y="2730"/>
                    <a:pt x="732" y="2082"/>
                  </a:cubicBezTo>
                  <a:lnTo>
                    <a:pt x="617" y="284"/>
                  </a:lnTo>
                  <a:cubicBezTo>
                    <a:pt x="604" y="124"/>
                    <a:pt x="470" y="0"/>
                    <a:pt x="3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2443650" y="2442700"/>
              <a:ext cx="142200" cy="23325"/>
            </a:xfrm>
            <a:custGeom>
              <a:rect b="b" l="l" r="r" t="t"/>
              <a:pathLst>
                <a:path extrusionOk="0" h="933" w="5688">
                  <a:moveTo>
                    <a:pt x="5368" y="0"/>
                  </a:moveTo>
                  <a:cubicBezTo>
                    <a:pt x="5364" y="0"/>
                    <a:pt x="5360" y="0"/>
                    <a:pt x="5355" y="0"/>
                  </a:cubicBezTo>
                  <a:lnTo>
                    <a:pt x="288" y="327"/>
                  </a:lnTo>
                  <a:cubicBezTo>
                    <a:pt x="125" y="338"/>
                    <a:pt x="0" y="476"/>
                    <a:pt x="6" y="640"/>
                  </a:cubicBezTo>
                  <a:cubicBezTo>
                    <a:pt x="11" y="803"/>
                    <a:pt x="145" y="933"/>
                    <a:pt x="308" y="933"/>
                  </a:cubicBezTo>
                  <a:lnTo>
                    <a:pt x="327" y="933"/>
                  </a:lnTo>
                  <a:lnTo>
                    <a:pt x="5394" y="605"/>
                  </a:lnTo>
                  <a:cubicBezTo>
                    <a:pt x="5561" y="594"/>
                    <a:pt x="5687" y="450"/>
                    <a:pt x="5677" y="283"/>
                  </a:cubicBezTo>
                  <a:cubicBezTo>
                    <a:pt x="5666" y="121"/>
                    <a:pt x="5529" y="0"/>
                    <a:pt x="5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2681575" y="2427325"/>
              <a:ext cx="142200" cy="23350"/>
            </a:xfrm>
            <a:custGeom>
              <a:rect b="b" l="l" r="r" t="t"/>
              <a:pathLst>
                <a:path extrusionOk="0" h="934" w="5688">
                  <a:moveTo>
                    <a:pt x="5366" y="1"/>
                  </a:moveTo>
                  <a:cubicBezTo>
                    <a:pt x="5362" y="1"/>
                    <a:pt x="5359" y="1"/>
                    <a:pt x="5355" y="1"/>
                  </a:cubicBezTo>
                  <a:lnTo>
                    <a:pt x="288" y="328"/>
                  </a:lnTo>
                  <a:cubicBezTo>
                    <a:pt x="125" y="338"/>
                    <a:pt x="0" y="476"/>
                    <a:pt x="6" y="640"/>
                  </a:cubicBezTo>
                  <a:cubicBezTo>
                    <a:pt x="11" y="803"/>
                    <a:pt x="145" y="932"/>
                    <a:pt x="308" y="933"/>
                  </a:cubicBezTo>
                  <a:cubicBezTo>
                    <a:pt x="314" y="933"/>
                    <a:pt x="321" y="933"/>
                    <a:pt x="327" y="932"/>
                  </a:cubicBezTo>
                  <a:lnTo>
                    <a:pt x="5394" y="605"/>
                  </a:lnTo>
                  <a:cubicBezTo>
                    <a:pt x="5561" y="593"/>
                    <a:pt x="5687" y="450"/>
                    <a:pt x="5677" y="283"/>
                  </a:cubicBezTo>
                  <a:cubicBezTo>
                    <a:pt x="5667" y="120"/>
                    <a:pt x="5529" y="1"/>
                    <a:pt x="536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2639925" y="2993100"/>
              <a:ext cx="101975" cy="146500"/>
            </a:xfrm>
            <a:custGeom>
              <a:rect b="b" l="l" r="r" t="t"/>
              <a:pathLst>
                <a:path extrusionOk="0" h="5860" w="4079">
                  <a:moveTo>
                    <a:pt x="1959" y="597"/>
                  </a:moveTo>
                  <a:cubicBezTo>
                    <a:pt x="2709" y="597"/>
                    <a:pt x="3104" y="1477"/>
                    <a:pt x="3191" y="2829"/>
                  </a:cubicBezTo>
                  <a:cubicBezTo>
                    <a:pt x="3285" y="4273"/>
                    <a:pt x="2969" y="5211"/>
                    <a:pt x="2186" y="5261"/>
                  </a:cubicBezTo>
                  <a:cubicBezTo>
                    <a:pt x="2167" y="5262"/>
                    <a:pt x="2149" y="5262"/>
                    <a:pt x="2130" y="5262"/>
                  </a:cubicBezTo>
                  <a:cubicBezTo>
                    <a:pt x="1464" y="5262"/>
                    <a:pt x="983" y="4461"/>
                    <a:pt x="889" y="3031"/>
                  </a:cubicBezTo>
                  <a:cubicBezTo>
                    <a:pt x="790" y="1492"/>
                    <a:pt x="1225" y="643"/>
                    <a:pt x="1894" y="600"/>
                  </a:cubicBezTo>
                  <a:cubicBezTo>
                    <a:pt x="1916" y="598"/>
                    <a:pt x="1938" y="597"/>
                    <a:pt x="1959" y="597"/>
                  </a:cubicBezTo>
                  <a:close/>
                  <a:moveTo>
                    <a:pt x="2024" y="0"/>
                  </a:moveTo>
                  <a:cubicBezTo>
                    <a:pt x="1983" y="0"/>
                    <a:pt x="1942" y="2"/>
                    <a:pt x="1899" y="5"/>
                  </a:cubicBezTo>
                  <a:cubicBezTo>
                    <a:pt x="751" y="79"/>
                    <a:pt x="1" y="1175"/>
                    <a:pt x="123" y="3071"/>
                  </a:cubicBezTo>
                  <a:cubicBezTo>
                    <a:pt x="257" y="4877"/>
                    <a:pt x="1022" y="5859"/>
                    <a:pt x="2069" y="5859"/>
                  </a:cubicBezTo>
                  <a:cubicBezTo>
                    <a:pt x="2106" y="5859"/>
                    <a:pt x="2143" y="5858"/>
                    <a:pt x="2181" y="5856"/>
                  </a:cubicBezTo>
                  <a:cubicBezTo>
                    <a:pt x="3435" y="5775"/>
                    <a:pt x="4078" y="4668"/>
                    <a:pt x="3954" y="2746"/>
                  </a:cubicBezTo>
                  <a:cubicBezTo>
                    <a:pt x="3841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>
              <a:off x="2639600" y="2991250"/>
              <a:ext cx="104225" cy="150250"/>
            </a:xfrm>
            <a:custGeom>
              <a:rect b="b" l="l" r="r" t="t"/>
              <a:pathLst>
                <a:path extrusionOk="0" h="6010" w="4169">
                  <a:moveTo>
                    <a:pt x="1966" y="746"/>
                  </a:moveTo>
                  <a:cubicBezTo>
                    <a:pt x="2857" y="746"/>
                    <a:pt x="3076" y="2092"/>
                    <a:pt x="3129" y="2908"/>
                  </a:cubicBezTo>
                  <a:cubicBezTo>
                    <a:pt x="3176" y="3634"/>
                    <a:pt x="3120" y="4208"/>
                    <a:pt x="2960" y="4614"/>
                  </a:cubicBezTo>
                  <a:cubicBezTo>
                    <a:pt x="2801" y="5019"/>
                    <a:pt x="2544" y="5237"/>
                    <a:pt x="2195" y="5259"/>
                  </a:cubicBezTo>
                  <a:cubicBezTo>
                    <a:pt x="2179" y="5260"/>
                    <a:pt x="2162" y="5261"/>
                    <a:pt x="2146" y="5261"/>
                  </a:cubicBezTo>
                  <a:cubicBezTo>
                    <a:pt x="1506" y="5261"/>
                    <a:pt x="1065" y="4441"/>
                    <a:pt x="977" y="3100"/>
                  </a:cubicBezTo>
                  <a:cubicBezTo>
                    <a:pt x="886" y="1692"/>
                    <a:pt x="1244" y="791"/>
                    <a:pt x="1912" y="748"/>
                  </a:cubicBezTo>
                  <a:cubicBezTo>
                    <a:pt x="1931" y="747"/>
                    <a:pt x="1948" y="746"/>
                    <a:pt x="1966" y="746"/>
                  </a:cubicBezTo>
                  <a:close/>
                  <a:moveTo>
                    <a:pt x="1965" y="595"/>
                  </a:moveTo>
                  <a:cubicBezTo>
                    <a:pt x="1944" y="595"/>
                    <a:pt x="1923" y="596"/>
                    <a:pt x="1902" y="597"/>
                  </a:cubicBezTo>
                  <a:cubicBezTo>
                    <a:pt x="1142" y="646"/>
                    <a:pt x="729" y="1610"/>
                    <a:pt x="826" y="3110"/>
                  </a:cubicBezTo>
                  <a:cubicBezTo>
                    <a:pt x="921" y="4560"/>
                    <a:pt x="1410" y="5413"/>
                    <a:pt x="2142" y="5413"/>
                  </a:cubicBezTo>
                  <a:cubicBezTo>
                    <a:pt x="2163" y="5413"/>
                    <a:pt x="2183" y="5413"/>
                    <a:pt x="2204" y="5411"/>
                  </a:cubicBezTo>
                  <a:cubicBezTo>
                    <a:pt x="2617" y="5384"/>
                    <a:pt x="2919" y="5134"/>
                    <a:pt x="3101" y="4669"/>
                  </a:cubicBezTo>
                  <a:cubicBezTo>
                    <a:pt x="3268" y="4243"/>
                    <a:pt x="3329" y="3647"/>
                    <a:pt x="3280" y="2898"/>
                  </a:cubicBezTo>
                  <a:cubicBezTo>
                    <a:pt x="3184" y="1405"/>
                    <a:pt x="2721" y="595"/>
                    <a:pt x="1965" y="595"/>
                  </a:cubicBezTo>
                  <a:close/>
                  <a:moveTo>
                    <a:pt x="2039" y="150"/>
                  </a:moveTo>
                  <a:cubicBezTo>
                    <a:pt x="2548" y="150"/>
                    <a:pt x="2965" y="365"/>
                    <a:pt x="3282" y="790"/>
                  </a:cubicBezTo>
                  <a:cubicBezTo>
                    <a:pt x="3625" y="1249"/>
                    <a:pt x="3835" y="1952"/>
                    <a:pt x="3892" y="2824"/>
                  </a:cubicBezTo>
                  <a:cubicBezTo>
                    <a:pt x="4013" y="4699"/>
                    <a:pt x="3409" y="5775"/>
                    <a:pt x="2190" y="5854"/>
                  </a:cubicBezTo>
                  <a:cubicBezTo>
                    <a:pt x="2154" y="5856"/>
                    <a:pt x="2119" y="5857"/>
                    <a:pt x="2084" y="5857"/>
                  </a:cubicBezTo>
                  <a:cubicBezTo>
                    <a:pt x="1030" y="5857"/>
                    <a:pt x="339" y="4854"/>
                    <a:pt x="212" y="3141"/>
                  </a:cubicBezTo>
                  <a:cubicBezTo>
                    <a:pt x="154" y="2247"/>
                    <a:pt x="292" y="1495"/>
                    <a:pt x="613" y="968"/>
                  </a:cubicBezTo>
                  <a:cubicBezTo>
                    <a:pt x="914" y="472"/>
                    <a:pt x="1366" y="189"/>
                    <a:pt x="1918" y="154"/>
                  </a:cubicBezTo>
                  <a:cubicBezTo>
                    <a:pt x="1958" y="151"/>
                    <a:pt x="1998" y="150"/>
                    <a:pt x="2039" y="150"/>
                  </a:cubicBezTo>
                  <a:close/>
                  <a:moveTo>
                    <a:pt x="2018" y="0"/>
                  </a:moveTo>
                  <a:cubicBezTo>
                    <a:pt x="1981" y="0"/>
                    <a:pt x="1945" y="1"/>
                    <a:pt x="1907" y="3"/>
                  </a:cubicBezTo>
                  <a:cubicBezTo>
                    <a:pt x="1304" y="42"/>
                    <a:pt x="811" y="348"/>
                    <a:pt x="483" y="890"/>
                  </a:cubicBezTo>
                  <a:cubicBezTo>
                    <a:pt x="147" y="1443"/>
                    <a:pt x="1" y="2225"/>
                    <a:pt x="61" y="3151"/>
                  </a:cubicBezTo>
                  <a:cubicBezTo>
                    <a:pt x="192" y="4928"/>
                    <a:pt x="963" y="6009"/>
                    <a:pt x="2083" y="6009"/>
                  </a:cubicBezTo>
                  <a:cubicBezTo>
                    <a:pt x="2122" y="6009"/>
                    <a:pt x="2160" y="6008"/>
                    <a:pt x="2199" y="6005"/>
                  </a:cubicBezTo>
                  <a:cubicBezTo>
                    <a:pt x="3496" y="5922"/>
                    <a:pt x="4168" y="4759"/>
                    <a:pt x="4043" y="2815"/>
                  </a:cubicBezTo>
                  <a:cubicBezTo>
                    <a:pt x="3983" y="1900"/>
                    <a:pt x="3768" y="1189"/>
                    <a:pt x="3404" y="700"/>
                  </a:cubicBezTo>
                  <a:cubicBezTo>
                    <a:pt x="3058" y="235"/>
                    <a:pt x="2581" y="0"/>
                    <a:pt x="20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>
              <a:off x="2773175" y="2984475"/>
              <a:ext cx="101975" cy="146525"/>
            </a:xfrm>
            <a:custGeom>
              <a:rect b="b" l="l" r="r" t="t"/>
              <a:pathLst>
                <a:path extrusionOk="0" h="5861" w="4079">
                  <a:moveTo>
                    <a:pt x="1960" y="597"/>
                  </a:moveTo>
                  <a:cubicBezTo>
                    <a:pt x="2709" y="597"/>
                    <a:pt x="3103" y="1477"/>
                    <a:pt x="3192" y="2829"/>
                  </a:cubicBezTo>
                  <a:cubicBezTo>
                    <a:pt x="3284" y="4273"/>
                    <a:pt x="2969" y="5211"/>
                    <a:pt x="2186" y="5262"/>
                  </a:cubicBezTo>
                  <a:cubicBezTo>
                    <a:pt x="2168" y="5263"/>
                    <a:pt x="2149" y="5264"/>
                    <a:pt x="2131" y="5264"/>
                  </a:cubicBezTo>
                  <a:cubicBezTo>
                    <a:pt x="1464" y="5264"/>
                    <a:pt x="982" y="4462"/>
                    <a:pt x="889" y="3031"/>
                  </a:cubicBezTo>
                  <a:cubicBezTo>
                    <a:pt x="790" y="1492"/>
                    <a:pt x="1224" y="643"/>
                    <a:pt x="1894" y="600"/>
                  </a:cubicBezTo>
                  <a:cubicBezTo>
                    <a:pt x="1916" y="598"/>
                    <a:pt x="1938" y="597"/>
                    <a:pt x="1960" y="597"/>
                  </a:cubicBezTo>
                  <a:close/>
                  <a:moveTo>
                    <a:pt x="2024" y="0"/>
                  </a:moveTo>
                  <a:cubicBezTo>
                    <a:pt x="1983" y="0"/>
                    <a:pt x="1942" y="2"/>
                    <a:pt x="1900" y="4"/>
                  </a:cubicBezTo>
                  <a:cubicBezTo>
                    <a:pt x="751" y="80"/>
                    <a:pt x="1" y="1176"/>
                    <a:pt x="123" y="3073"/>
                  </a:cubicBezTo>
                  <a:cubicBezTo>
                    <a:pt x="258" y="4878"/>
                    <a:pt x="1023" y="5860"/>
                    <a:pt x="2071" y="5860"/>
                  </a:cubicBezTo>
                  <a:cubicBezTo>
                    <a:pt x="2108" y="5860"/>
                    <a:pt x="2144" y="5859"/>
                    <a:pt x="2181" y="5857"/>
                  </a:cubicBezTo>
                  <a:cubicBezTo>
                    <a:pt x="3434" y="5775"/>
                    <a:pt x="4078" y="4668"/>
                    <a:pt x="3955" y="2746"/>
                  </a:cubicBezTo>
                  <a:cubicBezTo>
                    <a:pt x="3842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>
              <a:off x="2771375" y="2982575"/>
              <a:ext cx="105700" cy="150275"/>
            </a:xfrm>
            <a:custGeom>
              <a:rect b="b" l="l" r="r" t="t"/>
              <a:pathLst>
                <a:path extrusionOk="0" h="6011" w="4228">
                  <a:moveTo>
                    <a:pt x="2029" y="748"/>
                  </a:moveTo>
                  <a:cubicBezTo>
                    <a:pt x="2913" y="748"/>
                    <a:pt x="3135" y="2096"/>
                    <a:pt x="3188" y="2910"/>
                  </a:cubicBezTo>
                  <a:cubicBezTo>
                    <a:pt x="3243" y="3762"/>
                    <a:pt x="3195" y="5201"/>
                    <a:pt x="2253" y="5262"/>
                  </a:cubicBezTo>
                  <a:cubicBezTo>
                    <a:pt x="2237" y="5263"/>
                    <a:pt x="2220" y="5264"/>
                    <a:pt x="2204" y="5264"/>
                  </a:cubicBezTo>
                  <a:cubicBezTo>
                    <a:pt x="1567" y="5264"/>
                    <a:pt x="1123" y="4444"/>
                    <a:pt x="1037" y="3102"/>
                  </a:cubicBezTo>
                  <a:cubicBezTo>
                    <a:pt x="990" y="2379"/>
                    <a:pt x="1061" y="1777"/>
                    <a:pt x="1245" y="1361"/>
                  </a:cubicBezTo>
                  <a:cubicBezTo>
                    <a:pt x="1410" y="982"/>
                    <a:pt x="1662" y="771"/>
                    <a:pt x="1970" y="751"/>
                  </a:cubicBezTo>
                  <a:cubicBezTo>
                    <a:pt x="1991" y="748"/>
                    <a:pt x="2009" y="748"/>
                    <a:pt x="2029" y="748"/>
                  </a:cubicBezTo>
                  <a:close/>
                  <a:moveTo>
                    <a:pt x="2030" y="597"/>
                  </a:moveTo>
                  <a:cubicBezTo>
                    <a:pt x="2007" y="597"/>
                    <a:pt x="1983" y="599"/>
                    <a:pt x="1961" y="599"/>
                  </a:cubicBezTo>
                  <a:cubicBezTo>
                    <a:pt x="1591" y="623"/>
                    <a:pt x="1296" y="866"/>
                    <a:pt x="1106" y="1299"/>
                  </a:cubicBezTo>
                  <a:cubicBezTo>
                    <a:pt x="913" y="1738"/>
                    <a:pt x="837" y="2365"/>
                    <a:pt x="886" y="3112"/>
                  </a:cubicBezTo>
                  <a:cubicBezTo>
                    <a:pt x="981" y="4562"/>
                    <a:pt x="1469" y="5416"/>
                    <a:pt x="2201" y="5416"/>
                  </a:cubicBezTo>
                  <a:cubicBezTo>
                    <a:pt x="2222" y="5416"/>
                    <a:pt x="2243" y="5415"/>
                    <a:pt x="2263" y="5413"/>
                  </a:cubicBezTo>
                  <a:cubicBezTo>
                    <a:pt x="3058" y="5361"/>
                    <a:pt x="3439" y="4469"/>
                    <a:pt x="3339" y="2901"/>
                  </a:cubicBezTo>
                  <a:cubicBezTo>
                    <a:pt x="3241" y="1411"/>
                    <a:pt x="2779" y="597"/>
                    <a:pt x="2030" y="597"/>
                  </a:cubicBezTo>
                  <a:close/>
                  <a:moveTo>
                    <a:pt x="2095" y="152"/>
                  </a:moveTo>
                  <a:cubicBezTo>
                    <a:pt x="3166" y="152"/>
                    <a:pt x="3840" y="1118"/>
                    <a:pt x="3950" y="2826"/>
                  </a:cubicBezTo>
                  <a:cubicBezTo>
                    <a:pt x="4071" y="4702"/>
                    <a:pt x="3467" y="5778"/>
                    <a:pt x="2248" y="5856"/>
                  </a:cubicBezTo>
                  <a:cubicBezTo>
                    <a:pt x="2209" y="5859"/>
                    <a:pt x="2171" y="5860"/>
                    <a:pt x="2133" y="5860"/>
                  </a:cubicBezTo>
                  <a:cubicBezTo>
                    <a:pt x="1085" y="5860"/>
                    <a:pt x="398" y="4852"/>
                    <a:pt x="271" y="3143"/>
                  </a:cubicBezTo>
                  <a:cubicBezTo>
                    <a:pt x="156" y="1377"/>
                    <a:pt x="810" y="231"/>
                    <a:pt x="1976" y="156"/>
                  </a:cubicBezTo>
                  <a:cubicBezTo>
                    <a:pt x="2016" y="153"/>
                    <a:pt x="2056" y="152"/>
                    <a:pt x="2094" y="152"/>
                  </a:cubicBezTo>
                  <a:close/>
                  <a:moveTo>
                    <a:pt x="2099" y="1"/>
                  </a:moveTo>
                  <a:cubicBezTo>
                    <a:pt x="2055" y="1"/>
                    <a:pt x="2011" y="2"/>
                    <a:pt x="1966" y="5"/>
                  </a:cubicBezTo>
                  <a:cubicBezTo>
                    <a:pt x="707" y="87"/>
                    <a:pt x="0" y="1293"/>
                    <a:pt x="120" y="3154"/>
                  </a:cubicBezTo>
                  <a:cubicBezTo>
                    <a:pt x="253" y="4930"/>
                    <a:pt x="1022" y="6011"/>
                    <a:pt x="2144" y="6011"/>
                  </a:cubicBezTo>
                  <a:cubicBezTo>
                    <a:pt x="2181" y="6011"/>
                    <a:pt x="2219" y="6011"/>
                    <a:pt x="2258" y="6008"/>
                  </a:cubicBezTo>
                  <a:cubicBezTo>
                    <a:pt x="3555" y="5924"/>
                    <a:pt x="4227" y="4761"/>
                    <a:pt x="4101" y="2817"/>
                  </a:cubicBezTo>
                  <a:cubicBezTo>
                    <a:pt x="3985" y="1018"/>
                    <a:pt x="3258" y="1"/>
                    <a:pt x="20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>
              <a:off x="2906400" y="2975875"/>
              <a:ext cx="101975" cy="146500"/>
            </a:xfrm>
            <a:custGeom>
              <a:rect b="b" l="l" r="r" t="t"/>
              <a:pathLst>
                <a:path extrusionOk="0" h="5860" w="4079">
                  <a:moveTo>
                    <a:pt x="1960" y="596"/>
                  </a:moveTo>
                  <a:cubicBezTo>
                    <a:pt x="2709" y="596"/>
                    <a:pt x="3103" y="1476"/>
                    <a:pt x="3191" y="2829"/>
                  </a:cubicBezTo>
                  <a:cubicBezTo>
                    <a:pt x="3284" y="4273"/>
                    <a:pt x="2969" y="5210"/>
                    <a:pt x="2186" y="5261"/>
                  </a:cubicBezTo>
                  <a:cubicBezTo>
                    <a:pt x="2167" y="5262"/>
                    <a:pt x="2149" y="5262"/>
                    <a:pt x="2131" y="5262"/>
                  </a:cubicBezTo>
                  <a:cubicBezTo>
                    <a:pt x="1465" y="5262"/>
                    <a:pt x="982" y="4462"/>
                    <a:pt x="889" y="3031"/>
                  </a:cubicBezTo>
                  <a:cubicBezTo>
                    <a:pt x="790" y="1491"/>
                    <a:pt x="1225" y="641"/>
                    <a:pt x="1894" y="598"/>
                  </a:cubicBezTo>
                  <a:cubicBezTo>
                    <a:pt x="1916" y="597"/>
                    <a:pt x="1938" y="596"/>
                    <a:pt x="1960" y="596"/>
                  </a:cubicBezTo>
                  <a:close/>
                  <a:moveTo>
                    <a:pt x="2024" y="1"/>
                  </a:moveTo>
                  <a:cubicBezTo>
                    <a:pt x="1983" y="1"/>
                    <a:pt x="1942" y="2"/>
                    <a:pt x="1900" y="5"/>
                  </a:cubicBezTo>
                  <a:cubicBezTo>
                    <a:pt x="751" y="79"/>
                    <a:pt x="1" y="1175"/>
                    <a:pt x="123" y="3071"/>
                  </a:cubicBezTo>
                  <a:cubicBezTo>
                    <a:pt x="258" y="4877"/>
                    <a:pt x="1022" y="5859"/>
                    <a:pt x="2071" y="5859"/>
                  </a:cubicBezTo>
                  <a:cubicBezTo>
                    <a:pt x="2108" y="5859"/>
                    <a:pt x="2145" y="5858"/>
                    <a:pt x="2182" y="5856"/>
                  </a:cubicBezTo>
                  <a:cubicBezTo>
                    <a:pt x="3435" y="5775"/>
                    <a:pt x="4078" y="4668"/>
                    <a:pt x="3955" y="2745"/>
                  </a:cubicBezTo>
                  <a:cubicBezTo>
                    <a:pt x="3842" y="1008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>
              <a:off x="2906075" y="2974000"/>
              <a:ext cx="102650" cy="150275"/>
            </a:xfrm>
            <a:custGeom>
              <a:rect b="b" l="l" r="r" t="t"/>
              <a:pathLst>
                <a:path extrusionOk="0" h="6011" w="4106">
                  <a:moveTo>
                    <a:pt x="1968" y="749"/>
                  </a:moveTo>
                  <a:cubicBezTo>
                    <a:pt x="2860" y="749"/>
                    <a:pt x="3077" y="2094"/>
                    <a:pt x="3130" y="2909"/>
                  </a:cubicBezTo>
                  <a:cubicBezTo>
                    <a:pt x="3185" y="3761"/>
                    <a:pt x="3135" y="5200"/>
                    <a:pt x="2195" y="5261"/>
                  </a:cubicBezTo>
                  <a:cubicBezTo>
                    <a:pt x="2179" y="5262"/>
                    <a:pt x="2163" y="5263"/>
                    <a:pt x="2147" y="5263"/>
                  </a:cubicBezTo>
                  <a:cubicBezTo>
                    <a:pt x="1513" y="5263"/>
                    <a:pt x="1065" y="4442"/>
                    <a:pt x="978" y="3101"/>
                  </a:cubicBezTo>
                  <a:cubicBezTo>
                    <a:pt x="932" y="2378"/>
                    <a:pt x="1004" y="1775"/>
                    <a:pt x="1186" y="1360"/>
                  </a:cubicBezTo>
                  <a:cubicBezTo>
                    <a:pt x="1353" y="981"/>
                    <a:pt x="1604" y="770"/>
                    <a:pt x="1913" y="750"/>
                  </a:cubicBezTo>
                  <a:cubicBezTo>
                    <a:pt x="1932" y="749"/>
                    <a:pt x="1950" y="749"/>
                    <a:pt x="1968" y="749"/>
                  </a:cubicBezTo>
                  <a:close/>
                  <a:moveTo>
                    <a:pt x="1972" y="595"/>
                  </a:moveTo>
                  <a:cubicBezTo>
                    <a:pt x="1949" y="595"/>
                    <a:pt x="1926" y="597"/>
                    <a:pt x="1903" y="598"/>
                  </a:cubicBezTo>
                  <a:cubicBezTo>
                    <a:pt x="1534" y="623"/>
                    <a:pt x="1238" y="865"/>
                    <a:pt x="1048" y="1299"/>
                  </a:cubicBezTo>
                  <a:cubicBezTo>
                    <a:pt x="855" y="1736"/>
                    <a:pt x="778" y="2364"/>
                    <a:pt x="828" y="3111"/>
                  </a:cubicBezTo>
                  <a:cubicBezTo>
                    <a:pt x="922" y="4561"/>
                    <a:pt x="1411" y="5414"/>
                    <a:pt x="2143" y="5414"/>
                  </a:cubicBezTo>
                  <a:cubicBezTo>
                    <a:pt x="2163" y="5414"/>
                    <a:pt x="2183" y="5414"/>
                    <a:pt x="2206" y="5412"/>
                  </a:cubicBezTo>
                  <a:cubicBezTo>
                    <a:pt x="3000" y="5360"/>
                    <a:pt x="3382" y="4468"/>
                    <a:pt x="3280" y="2900"/>
                  </a:cubicBezTo>
                  <a:cubicBezTo>
                    <a:pt x="3184" y="1409"/>
                    <a:pt x="2720" y="595"/>
                    <a:pt x="1972" y="595"/>
                  </a:cubicBezTo>
                  <a:close/>
                  <a:moveTo>
                    <a:pt x="2036" y="151"/>
                  </a:moveTo>
                  <a:cubicBezTo>
                    <a:pt x="3108" y="151"/>
                    <a:pt x="3781" y="1118"/>
                    <a:pt x="3892" y="2825"/>
                  </a:cubicBezTo>
                  <a:cubicBezTo>
                    <a:pt x="3953" y="3764"/>
                    <a:pt x="3831" y="4506"/>
                    <a:pt x="3531" y="5028"/>
                  </a:cubicBezTo>
                  <a:cubicBezTo>
                    <a:pt x="3240" y="5539"/>
                    <a:pt x="2788" y="5816"/>
                    <a:pt x="2190" y="5855"/>
                  </a:cubicBezTo>
                  <a:cubicBezTo>
                    <a:pt x="2156" y="5857"/>
                    <a:pt x="2123" y="5858"/>
                    <a:pt x="2090" y="5858"/>
                  </a:cubicBezTo>
                  <a:cubicBezTo>
                    <a:pt x="1039" y="5858"/>
                    <a:pt x="339" y="4858"/>
                    <a:pt x="212" y="3143"/>
                  </a:cubicBezTo>
                  <a:cubicBezTo>
                    <a:pt x="155" y="2248"/>
                    <a:pt x="293" y="1496"/>
                    <a:pt x="613" y="969"/>
                  </a:cubicBezTo>
                  <a:cubicBezTo>
                    <a:pt x="914" y="473"/>
                    <a:pt x="1366" y="190"/>
                    <a:pt x="1918" y="155"/>
                  </a:cubicBezTo>
                  <a:cubicBezTo>
                    <a:pt x="1958" y="153"/>
                    <a:pt x="1997" y="151"/>
                    <a:pt x="2036" y="151"/>
                  </a:cubicBezTo>
                  <a:close/>
                  <a:moveTo>
                    <a:pt x="2034" y="0"/>
                  </a:moveTo>
                  <a:cubicBezTo>
                    <a:pt x="1992" y="0"/>
                    <a:pt x="1950" y="1"/>
                    <a:pt x="1907" y="4"/>
                  </a:cubicBezTo>
                  <a:cubicBezTo>
                    <a:pt x="1304" y="43"/>
                    <a:pt x="812" y="349"/>
                    <a:pt x="483" y="891"/>
                  </a:cubicBezTo>
                  <a:cubicBezTo>
                    <a:pt x="147" y="1444"/>
                    <a:pt x="1" y="2226"/>
                    <a:pt x="61" y="3152"/>
                  </a:cubicBezTo>
                  <a:cubicBezTo>
                    <a:pt x="194" y="4929"/>
                    <a:pt x="965" y="6010"/>
                    <a:pt x="2083" y="6010"/>
                  </a:cubicBezTo>
                  <a:cubicBezTo>
                    <a:pt x="2122" y="6010"/>
                    <a:pt x="2160" y="6009"/>
                    <a:pt x="2199" y="6006"/>
                  </a:cubicBezTo>
                  <a:cubicBezTo>
                    <a:pt x="2842" y="5965"/>
                    <a:pt x="3349" y="5652"/>
                    <a:pt x="3663" y="5104"/>
                  </a:cubicBezTo>
                  <a:cubicBezTo>
                    <a:pt x="3978" y="4554"/>
                    <a:pt x="4106" y="3785"/>
                    <a:pt x="4043" y="2816"/>
                  </a:cubicBezTo>
                  <a:cubicBezTo>
                    <a:pt x="3926" y="1013"/>
                    <a:pt x="3196" y="0"/>
                    <a:pt x="20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3039675" y="2967275"/>
              <a:ext cx="101975" cy="146475"/>
            </a:xfrm>
            <a:custGeom>
              <a:rect b="b" l="l" r="r" t="t"/>
              <a:pathLst>
                <a:path extrusionOk="0" h="5859" w="4079">
                  <a:moveTo>
                    <a:pt x="1959" y="596"/>
                  </a:moveTo>
                  <a:cubicBezTo>
                    <a:pt x="2709" y="596"/>
                    <a:pt x="3103" y="1476"/>
                    <a:pt x="3191" y="2828"/>
                  </a:cubicBezTo>
                  <a:cubicBezTo>
                    <a:pt x="3284" y="4272"/>
                    <a:pt x="2969" y="5210"/>
                    <a:pt x="2185" y="5261"/>
                  </a:cubicBezTo>
                  <a:cubicBezTo>
                    <a:pt x="2167" y="5262"/>
                    <a:pt x="2149" y="5263"/>
                    <a:pt x="2131" y="5263"/>
                  </a:cubicBezTo>
                  <a:cubicBezTo>
                    <a:pt x="1464" y="5263"/>
                    <a:pt x="981" y="4462"/>
                    <a:pt x="888" y="3030"/>
                  </a:cubicBezTo>
                  <a:cubicBezTo>
                    <a:pt x="789" y="1491"/>
                    <a:pt x="1224" y="642"/>
                    <a:pt x="1894" y="599"/>
                  </a:cubicBezTo>
                  <a:cubicBezTo>
                    <a:pt x="1916" y="597"/>
                    <a:pt x="1937" y="596"/>
                    <a:pt x="1959" y="596"/>
                  </a:cubicBezTo>
                  <a:close/>
                  <a:moveTo>
                    <a:pt x="2025" y="1"/>
                  </a:moveTo>
                  <a:cubicBezTo>
                    <a:pt x="1984" y="1"/>
                    <a:pt x="1942" y="2"/>
                    <a:pt x="1899" y="5"/>
                  </a:cubicBezTo>
                  <a:cubicBezTo>
                    <a:pt x="750" y="78"/>
                    <a:pt x="0" y="1176"/>
                    <a:pt x="122" y="3072"/>
                  </a:cubicBezTo>
                  <a:cubicBezTo>
                    <a:pt x="257" y="4876"/>
                    <a:pt x="1021" y="5858"/>
                    <a:pt x="2070" y="5858"/>
                  </a:cubicBezTo>
                  <a:cubicBezTo>
                    <a:pt x="2107" y="5858"/>
                    <a:pt x="2144" y="5857"/>
                    <a:pt x="2181" y="5855"/>
                  </a:cubicBezTo>
                  <a:cubicBezTo>
                    <a:pt x="3433" y="5774"/>
                    <a:pt x="4079" y="4667"/>
                    <a:pt x="3954" y="2745"/>
                  </a:cubicBezTo>
                  <a:cubicBezTo>
                    <a:pt x="3842" y="1008"/>
                    <a:pt x="3143" y="1"/>
                    <a:pt x="2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3039350" y="2965400"/>
              <a:ext cx="104225" cy="150250"/>
            </a:xfrm>
            <a:custGeom>
              <a:rect b="b" l="l" r="r" t="t"/>
              <a:pathLst>
                <a:path extrusionOk="0" h="6010" w="4169">
                  <a:moveTo>
                    <a:pt x="1975" y="747"/>
                  </a:moveTo>
                  <a:cubicBezTo>
                    <a:pt x="2856" y="747"/>
                    <a:pt x="3075" y="2096"/>
                    <a:pt x="3128" y="2908"/>
                  </a:cubicBezTo>
                  <a:cubicBezTo>
                    <a:pt x="3175" y="3635"/>
                    <a:pt x="3118" y="4208"/>
                    <a:pt x="2959" y="4614"/>
                  </a:cubicBezTo>
                  <a:cubicBezTo>
                    <a:pt x="2800" y="5021"/>
                    <a:pt x="2543" y="5237"/>
                    <a:pt x="2194" y="5260"/>
                  </a:cubicBezTo>
                  <a:cubicBezTo>
                    <a:pt x="2178" y="5261"/>
                    <a:pt x="2161" y="5262"/>
                    <a:pt x="2145" y="5262"/>
                  </a:cubicBezTo>
                  <a:cubicBezTo>
                    <a:pt x="1516" y="5262"/>
                    <a:pt x="1064" y="4440"/>
                    <a:pt x="977" y="3101"/>
                  </a:cubicBezTo>
                  <a:cubicBezTo>
                    <a:pt x="886" y="1693"/>
                    <a:pt x="1244" y="792"/>
                    <a:pt x="1910" y="749"/>
                  </a:cubicBezTo>
                  <a:cubicBezTo>
                    <a:pt x="1932" y="748"/>
                    <a:pt x="1954" y="747"/>
                    <a:pt x="1975" y="747"/>
                  </a:cubicBezTo>
                  <a:close/>
                  <a:moveTo>
                    <a:pt x="1970" y="596"/>
                  </a:moveTo>
                  <a:cubicBezTo>
                    <a:pt x="1947" y="596"/>
                    <a:pt x="1925" y="596"/>
                    <a:pt x="1901" y="597"/>
                  </a:cubicBezTo>
                  <a:cubicBezTo>
                    <a:pt x="1141" y="648"/>
                    <a:pt x="728" y="1610"/>
                    <a:pt x="826" y="3110"/>
                  </a:cubicBezTo>
                  <a:cubicBezTo>
                    <a:pt x="921" y="4560"/>
                    <a:pt x="1409" y="5413"/>
                    <a:pt x="2141" y="5413"/>
                  </a:cubicBezTo>
                  <a:cubicBezTo>
                    <a:pt x="2162" y="5413"/>
                    <a:pt x="2183" y="5413"/>
                    <a:pt x="2204" y="5411"/>
                  </a:cubicBezTo>
                  <a:cubicBezTo>
                    <a:pt x="2616" y="5384"/>
                    <a:pt x="2918" y="5135"/>
                    <a:pt x="3101" y="4670"/>
                  </a:cubicBezTo>
                  <a:cubicBezTo>
                    <a:pt x="3267" y="4243"/>
                    <a:pt x="3329" y="3648"/>
                    <a:pt x="3279" y="2899"/>
                  </a:cubicBezTo>
                  <a:cubicBezTo>
                    <a:pt x="3183" y="1409"/>
                    <a:pt x="2719" y="596"/>
                    <a:pt x="1970" y="596"/>
                  </a:cubicBezTo>
                  <a:close/>
                  <a:moveTo>
                    <a:pt x="2038" y="150"/>
                  </a:moveTo>
                  <a:cubicBezTo>
                    <a:pt x="2547" y="150"/>
                    <a:pt x="2965" y="365"/>
                    <a:pt x="3282" y="790"/>
                  </a:cubicBezTo>
                  <a:cubicBezTo>
                    <a:pt x="3624" y="1249"/>
                    <a:pt x="3835" y="1952"/>
                    <a:pt x="3891" y="2824"/>
                  </a:cubicBezTo>
                  <a:cubicBezTo>
                    <a:pt x="4012" y="4699"/>
                    <a:pt x="3408" y="5776"/>
                    <a:pt x="2189" y="5854"/>
                  </a:cubicBezTo>
                  <a:cubicBezTo>
                    <a:pt x="2154" y="5856"/>
                    <a:pt x="2120" y="5857"/>
                    <a:pt x="2086" y="5857"/>
                  </a:cubicBezTo>
                  <a:cubicBezTo>
                    <a:pt x="1039" y="5857"/>
                    <a:pt x="338" y="4855"/>
                    <a:pt x="211" y="3141"/>
                  </a:cubicBezTo>
                  <a:cubicBezTo>
                    <a:pt x="154" y="2247"/>
                    <a:pt x="292" y="1495"/>
                    <a:pt x="612" y="969"/>
                  </a:cubicBezTo>
                  <a:cubicBezTo>
                    <a:pt x="913" y="472"/>
                    <a:pt x="1364" y="191"/>
                    <a:pt x="1917" y="155"/>
                  </a:cubicBezTo>
                  <a:cubicBezTo>
                    <a:pt x="1957" y="151"/>
                    <a:pt x="1998" y="150"/>
                    <a:pt x="2038" y="150"/>
                  </a:cubicBezTo>
                  <a:close/>
                  <a:moveTo>
                    <a:pt x="2014" y="0"/>
                  </a:moveTo>
                  <a:cubicBezTo>
                    <a:pt x="1978" y="0"/>
                    <a:pt x="1943" y="1"/>
                    <a:pt x="1907" y="3"/>
                  </a:cubicBezTo>
                  <a:cubicBezTo>
                    <a:pt x="1302" y="42"/>
                    <a:pt x="810" y="348"/>
                    <a:pt x="482" y="890"/>
                  </a:cubicBezTo>
                  <a:cubicBezTo>
                    <a:pt x="146" y="1443"/>
                    <a:pt x="0" y="2226"/>
                    <a:pt x="60" y="3152"/>
                  </a:cubicBezTo>
                  <a:cubicBezTo>
                    <a:pt x="193" y="4928"/>
                    <a:pt x="964" y="6009"/>
                    <a:pt x="2084" y="6009"/>
                  </a:cubicBezTo>
                  <a:cubicBezTo>
                    <a:pt x="2121" y="6009"/>
                    <a:pt x="2161" y="6008"/>
                    <a:pt x="2200" y="6005"/>
                  </a:cubicBezTo>
                  <a:cubicBezTo>
                    <a:pt x="3497" y="5922"/>
                    <a:pt x="4169" y="4758"/>
                    <a:pt x="4042" y="2815"/>
                  </a:cubicBezTo>
                  <a:cubicBezTo>
                    <a:pt x="3984" y="1900"/>
                    <a:pt x="3769" y="1189"/>
                    <a:pt x="3403" y="700"/>
                  </a:cubicBezTo>
                  <a:cubicBezTo>
                    <a:pt x="3056" y="234"/>
                    <a:pt x="2578" y="0"/>
                    <a:pt x="20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>
              <a:off x="3308525" y="2949900"/>
              <a:ext cx="101975" cy="146500"/>
            </a:xfrm>
            <a:custGeom>
              <a:rect b="b" l="l" r="r" t="t"/>
              <a:pathLst>
                <a:path extrusionOk="0" h="5860" w="4079">
                  <a:moveTo>
                    <a:pt x="1959" y="596"/>
                  </a:moveTo>
                  <a:cubicBezTo>
                    <a:pt x="2709" y="596"/>
                    <a:pt x="3103" y="1475"/>
                    <a:pt x="3191" y="2829"/>
                  </a:cubicBezTo>
                  <a:cubicBezTo>
                    <a:pt x="3285" y="4273"/>
                    <a:pt x="2969" y="5211"/>
                    <a:pt x="2187" y="5260"/>
                  </a:cubicBezTo>
                  <a:cubicBezTo>
                    <a:pt x="2168" y="5262"/>
                    <a:pt x="2150" y="5262"/>
                    <a:pt x="2131" y="5262"/>
                  </a:cubicBezTo>
                  <a:cubicBezTo>
                    <a:pt x="1463" y="5262"/>
                    <a:pt x="982" y="4460"/>
                    <a:pt x="890" y="3031"/>
                  </a:cubicBezTo>
                  <a:cubicBezTo>
                    <a:pt x="789" y="1490"/>
                    <a:pt x="1224" y="641"/>
                    <a:pt x="1895" y="598"/>
                  </a:cubicBezTo>
                  <a:cubicBezTo>
                    <a:pt x="1917" y="597"/>
                    <a:pt x="1938" y="596"/>
                    <a:pt x="1959" y="596"/>
                  </a:cubicBezTo>
                  <a:close/>
                  <a:moveTo>
                    <a:pt x="2023" y="0"/>
                  </a:moveTo>
                  <a:cubicBezTo>
                    <a:pt x="1983" y="0"/>
                    <a:pt x="1941" y="2"/>
                    <a:pt x="1899" y="4"/>
                  </a:cubicBezTo>
                  <a:cubicBezTo>
                    <a:pt x="750" y="79"/>
                    <a:pt x="0" y="1175"/>
                    <a:pt x="123" y="3071"/>
                  </a:cubicBezTo>
                  <a:cubicBezTo>
                    <a:pt x="257" y="4875"/>
                    <a:pt x="1023" y="5859"/>
                    <a:pt x="2070" y="5859"/>
                  </a:cubicBezTo>
                  <a:cubicBezTo>
                    <a:pt x="2107" y="5859"/>
                    <a:pt x="2144" y="5858"/>
                    <a:pt x="2182" y="5856"/>
                  </a:cubicBezTo>
                  <a:cubicBezTo>
                    <a:pt x="3433" y="5773"/>
                    <a:pt x="4079" y="4668"/>
                    <a:pt x="3954" y="2744"/>
                  </a:cubicBezTo>
                  <a:cubicBezTo>
                    <a:pt x="3842" y="1008"/>
                    <a:pt x="3143" y="0"/>
                    <a:pt x="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>
              <a:off x="3308200" y="2948000"/>
              <a:ext cx="104225" cy="150250"/>
            </a:xfrm>
            <a:custGeom>
              <a:rect b="b" l="l" r="r" t="t"/>
              <a:pathLst>
                <a:path extrusionOk="0" h="6010" w="4169">
                  <a:moveTo>
                    <a:pt x="1971" y="747"/>
                  </a:moveTo>
                  <a:cubicBezTo>
                    <a:pt x="2855" y="747"/>
                    <a:pt x="3076" y="2095"/>
                    <a:pt x="3130" y="2909"/>
                  </a:cubicBezTo>
                  <a:cubicBezTo>
                    <a:pt x="3176" y="3636"/>
                    <a:pt x="3120" y="4210"/>
                    <a:pt x="2960" y="4615"/>
                  </a:cubicBezTo>
                  <a:cubicBezTo>
                    <a:pt x="2801" y="5021"/>
                    <a:pt x="2545" y="5239"/>
                    <a:pt x="2196" y="5261"/>
                  </a:cubicBezTo>
                  <a:cubicBezTo>
                    <a:pt x="2179" y="5262"/>
                    <a:pt x="2163" y="5262"/>
                    <a:pt x="2146" y="5262"/>
                  </a:cubicBezTo>
                  <a:cubicBezTo>
                    <a:pt x="1511" y="5262"/>
                    <a:pt x="1065" y="4442"/>
                    <a:pt x="978" y="3102"/>
                  </a:cubicBezTo>
                  <a:cubicBezTo>
                    <a:pt x="933" y="2378"/>
                    <a:pt x="1004" y="1775"/>
                    <a:pt x="1187" y="1359"/>
                  </a:cubicBezTo>
                  <a:cubicBezTo>
                    <a:pt x="1353" y="980"/>
                    <a:pt x="1603" y="769"/>
                    <a:pt x="1913" y="750"/>
                  </a:cubicBezTo>
                  <a:cubicBezTo>
                    <a:pt x="1933" y="747"/>
                    <a:pt x="1952" y="747"/>
                    <a:pt x="1971" y="747"/>
                  </a:cubicBezTo>
                  <a:close/>
                  <a:moveTo>
                    <a:pt x="1972" y="597"/>
                  </a:moveTo>
                  <a:cubicBezTo>
                    <a:pt x="1950" y="597"/>
                    <a:pt x="1926" y="597"/>
                    <a:pt x="1904" y="599"/>
                  </a:cubicBezTo>
                  <a:cubicBezTo>
                    <a:pt x="1534" y="622"/>
                    <a:pt x="1239" y="864"/>
                    <a:pt x="1047" y="1298"/>
                  </a:cubicBezTo>
                  <a:cubicBezTo>
                    <a:pt x="856" y="1737"/>
                    <a:pt x="779" y="2365"/>
                    <a:pt x="828" y="3111"/>
                  </a:cubicBezTo>
                  <a:cubicBezTo>
                    <a:pt x="922" y="4561"/>
                    <a:pt x="1412" y="5414"/>
                    <a:pt x="2143" y="5415"/>
                  </a:cubicBezTo>
                  <a:lnTo>
                    <a:pt x="2143" y="5415"/>
                  </a:lnTo>
                  <a:cubicBezTo>
                    <a:pt x="2164" y="5414"/>
                    <a:pt x="2184" y="5413"/>
                    <a:pt x="2205" y="5413"/>
                  </a:cubicBezTo>
                  <a:cubicBezTo>
                    <a:pt x="2618" y="5386"/>
                    <a:pt x="2919" y="5136"/>
                    <a:pt x="3101" y="4671"/>
                  </a:cubicBezTo>
                  <a:cubicBezTo>
                    <a:pt x="3269" y="4245"/>
                    <a:pt x="3329" y="3649"/>
                    <a:pt x="3281" y="2900"/>
                  </a:cubicBezTo>
                  <a:cubicBezTo>
                    <a:pt x="3183" y="1411"/>
                    <a:pt x="2719" y="597"/>
                    <a:pt x="1972" y="597"/>
                  </a:cubicBezTo>
                  <a:close/>
                  <a:moveTo>
                    <a:pt x="2143" y="5415"/>
                  </a:moveTo>
                  <a:cubicBezTo>
                    <a:pt x="2143" y="5415"/>
                    <a:pt x="2143" y="5415"/>
                    <a:pt x="2142" y="5415"/>
                  </a:cubicBezTo>
                  <a:lnTo>
                    <a:pt x="2144" y="5415"/>
                  </a:lnTo>
                  <a:cubicBezTo>
                    <a:pt x="2144" y="5415"/>
                    <a:pt x="2143" y="5415"/>
                    <a:pt x="2143" y="5415"/>
                  </a:cubicBezTo>
                  <a:close/>
                  <a:moveTo>
                    <a:pt x="2040" y="152"/>
                  </a:moveTo>
                  <a:cubicBezTo>
                    <a:pt x="2547" y="152"/>
                    <a:pt x="2966" y="367"/>
                    <a:pt x="3283" y="790"/>
                  </a:cubicBezTo>
                  <a:cubicBezTo>
                    <a:pt x="3626" y="1251"/>
                    <a:pt x="3837" y="1954"/>
                    <a:pt x="3893" y="2826"/>
                  </a:cubicBezTo>
                  <a:cubicBezTo>
                    <a:pt x="4014" y="4701"/>
                    <a:pt x="3410" y="5777"/>
                    <a:pt x="2191" y="5855"/>
                  </a:cubicBezTo>
                  <a:cubicBezTo>
                    <a:pt x="2155" y="5857"/>
                    <a:pt x="2120" y="5858"/>
                    <a:pt x="2085" y="5858"/>
                  </a:cubicBezTo>
                  <a:cubicBezTo>
                    <a:pt x="1033" y="5858"/>
                    <a:pt x="340" y="4855"/>
                    <a:pt x="212" y="3142"/>
                  </a:cubicBezTo>
                  <a:cubicBezTo>
                    <a:pt x="154" y="2247"/>
                    <a:pt x="293" y="1496"/>
                    <a:pt x="612" y="970"/>
                  </a:cubicBezTo>
                  <a:cubicBezTo>
                    <a:pt x="914" y="472"/>
                    <a:pt x="1365" y="191"/>
                    <a:pt x="1917" y="156"/>
                  </a:cubicBezTo>
                  <a:cubicBezTo>
                    <a:pt x="1959" y="153"/>
                    <a:pt x="1999" y="152"/>
                    <a:pt x="2040" y="152"/>
                  </a:cubicBezTo>
                  <a:close/>
                  <a:moveTo>
                    <a:pt x="2018" y="1"/>
                  </a:moveTo>
                  <a:cubicBezTo>
                    <a:pt x="1981" y="1"/>
                    <a:pt x="1944" y="2"/>
                    <a:pt x="1907" y="4"/>
                  </a:cubicBezTo>
                  <a:cubicBezTo>
                    <a:pt x="1304" y="43"/>
                    <a:pt x="812" y="349"/>
                    <a:pt x="482" y="890"/>
                  </a:cubicBezTo>
                  <a:cubicBezTo>
                    <a:pt x="146" y="1444"/>
                    <a:pt x="0" y="2227"/>
                    <a:pt x="60" y="3152"/>
                  </a:cubicBezTo>
                  <a:cubicBezTo>
                    <a:pt x="193" y="4929"/>
                    <a:pt x="963" y="6010"/>
                    <a:pt x="2084" y="6010"/>
                  </a:cubicBezTo>
                  <a:cubicBezTo>
                    <a:pt x="2122" y="6010"/>
                    <a:pt x="2161" y="6010"/>
                    <a:pt x="2200" y="6006"/>
                  </a:cubicBezTo>
                  <a:cubicBezTo>
                    <a:pt x="3497" y="5922"/>
                    <a:pt x="4169" y="4759"/>
                    <a:pt x="4042" y="2815"/>
                  </a:cubicBezTo>
                  <a:cubicBezTo>
                    <a:pt x="3984" y="1901"/>
                    <a:pt x="3769" y="1190"/>
                    <a:pt x="3403" y="700"/>
                  </a:cubicBezTo>
                  <a:cubicBezTo>
                    <a:pt x="3057" y="236"/>
                    <a:pt x="2581" y="1"/>
                    <a:pt x="20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3441775" y="2941275"/>
              <a:ext cx="102000" cy="146500"/>
            </a:xfrm>
            <a:custGeom>
              <a:rect b="b" l="l" r="r" t="t"/>
              <a:pathLst>
                <a:path extrusionOk="0" h="5860" w="4080">
                  <a:moveTo>
                    <a:pt x="1959" y="596"/>
                  </a:moveTo>
                  <a:cubicBezTo>
                    <a:pt x="2709" y="596"/>
                    <a:pt x="3104" y="1476"/>
                    <a:pt x="3192" y="2829"/>
                  </a:cubicBezTo>
                  <a:cubicBezTo>
                    <a:pt x="3285" y="4273"/>
                    <a:pt x="2970" y="5209"/>
                    <a:pt x="2187" y="5260"/>
                  </a:cubicBezTo>
                  <a:cubicBezTo>
                    <a:pt x="2168" y="5262"/>
                    <a:pt x="2150" y="5262"/>
                    <a:pt x="2131" y="5262"/>
                  </a:cubicBezTo>
                  <a:cubicBezTo>
                    <a:pt x="1463" y="5262"/>
                    <a:pt x="982" y="4462"/>
                    <a:pt x="890" y="3031"/>
                  </a:cubicBezTo>
                  <a:cubicBezTo>
                    <a:pt x="790" y="1490"/>
                    <a:pt x="1225" y="642"/>
                    <a:pt x="1894" y="598"/>
                  </a:cubicBezTo>
                  <a:cubicBezTo>
                    <a:pt x="1916" y="597"/>
                    <a:pt x="1938" y="596"/>
                    <a:pt x="1959" y="596"/>
                  </a:cubicBezTo>
                  <a:close/>
                  <a:moveTo>
                    <a:pt x="2024" y="0"/>
                  </a:moveTo>
                  <a:cubicBezTo>
                    <a:pt x="1983" y="0"/>
                    <a:pt x="1941" y="2"/>
                    <a:pt x="1899" y="4"/>
                  </a:cubicBezTo>
                  <a:cubicBezTo>
                    <a:pt x="751" y="79"/>
                    <a:pt x="0" y="1175"/>
                    <a:pt x="123" y="3071"/>
                  </a:cubicBezTo>
                  <a:cubicBezTo>
                    <a:pt x="257" y="4877"/>
                    <a:pt x="1023" y="5859"/>
                    <a:pt x="2070" y="5859"/>
                  </a:cubicBezTo>
                  <a:cubicBezTo>
                    <a:pt x="2107" y="5859"/>
                    <a:pt x="2144" y="5858"/>
                    <a:pt x="2182" y="5855"/>
                  </a:cubicBezTo>
                  <a:cubicBezTo>
                    <a:pt x="3433" y="5775"/>
                    <a:pt x="4079" y="4668"/>
                    <a:pt x="3954" y="2744"/>
                  </a:cubicBezTo>
                  <a:cubicBezTo>
                    <a:pt x="3842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3439950" y="2939350"/>
              <a:ext cx="105725" cy="150300"/>
            </a:xfrm>
            <a:custGeom>
              <a:rect b="b" l="l" r="r" t="t"/>
              <a:pathLst>
                <a:path extrusionOk="0" h="6012" w="4229">
                  <a:moveTo>
                    <a:pt x="2031" y="749"/>
                  </a:moveTo>
                  <a:cubicBezTo>
                    <a:pt x="2913" y="749"/>
                    <a:pt x="3135" y="2096"/>
                    <a:pt x="3188" y="2910"/>
                  </a:cubicBezTo>
                  <a:cubicBezTo>
                    <a:pt x="3243" y="3762"/>
                    <a:pt x="3195" y="5201"/>
                    <a:pt x="2255" y="5262"/>
                  </a:cubicBezTo>
                  <a:cubicBezTo>
                    <a:pt x="2239" y="5263"/>
                    <a:pt x="2224" y="5263"/>
                    <a:pt x="2208" y="5263"/>
                  </a:cubicBezTo>
                  <a:cubicBezTo>
                    <a:pt x="1565" y="5263"/>
                    <a:pt x="1124" y="4446"/>
                    <a:pt x="1037" y="3103"/>
                  </a:cubicBezTo>
                  <a:lnTo>
                    <a:pt x="1037" y="3101"/>
                  </a:lnTo>
                  <a:cubicBezTo>
                    <a:pt x="990" y="2379"/>
                    <a:pt x="1062" y="1777"/>
                    <a:pt x="1245" y="1360"/>
                  </a:cubicBezTo>
                  <a:cubicBezTo>
                    <a:pt x="1411" y="981"/>
                    <a:pt x="1662" y="770"/>
                    <a:pt x="1972" y="751"/>
                  </a:cubicBezTo>
                  <a:cubicBezTo>
                    <a:pt x="1992" y="749"/>
                    <a:pt x="2012" y="749"/>
                    <a:pt x="2031" y="749"/>
                  </a:cubicBezTo>
                  <a:close/>
                  <a:moveTo>
                    <a:pt x="2031" y="597"/>
                  </a:moveTo>
                  <a:cubicBezTo>
                    <a:pt x="2009" y="597"/>
                    <a:pt x="1985" y="597"/>
                    <a:pt x="1962" y="598"/>
                  </a:cubicBezTo>
                  <a:cubicBezTo>
                    <a:pt x="1593" y="623"/>
                    <a:pt x="1298" y="865"/>
                    <a:pt x="1106" y="1299"/>
                  </a:cubicBezTo>
                  <a:cubicBezTo>
                    <a:pt x="915" y="1738"/>
                    <a:pt x="838" y="2364"/>
                    <a:pt x="886" y="3112"/>
                  </a:cubicBezTo>
                  <a:cubicBezTo>
                    <a:pt x="981" y="4561"/>
                    <a:pt x="1469" y="5415"/>
                    <a:pt x="2201" y="5415"/>
                  </a:cubicBezTo>
                  <a:lnTo>
                    <a:pt x="2203" y="5415"/>
                  </a:lnTo>
                  <a:cubicBezTo>
                    <a:pt x="2224" y="5415"/>
                    <a:pt x="2244" y="5415"/>
                    <a:pt x="2264" y="5413"/>
                  </a:cubicBezTo>
                  <a:cubicBezTo>
                    <a:pt x="3058" y="5361"/>
                    <a:pt x="3441" y="4469"/>
                    <a:pt x="3340" y="2901"/>
                  </a:cubicBezTo>
                  <a:cubicBezTo>
                    <a:pt x="3243" y="1411"/>
                    <a:pt x="2780" y="597"/>
                    <a:pt x="2031" y="597"/>
                  </a:cubicBezTo>
                  <a:close/>
                  <a:moveTo>
                    <a:pt x="2096" y="152"/>
                  </a:moveTo>
                  <a:lnTo>
                    <a:pt x="2096" y="153"/>
                  </a:lnTo>
                  <a:cubicBezTo>
                    <a:pt x="3168" y="153"/>
                    <a:pt x="3841" y="1119"/>
                    <a:pt x="3952" y="2825"/>
                  </a:cubicBezTo>
                  <a:cubicBezTo>
                    <a:pt x="4073" y="4702"/>
                    <a:pt x="3467" y="5777"/>
                    <a:pt x="2250" y="5857"/>
                  </a:cubicBezTo>
                  <a:cubicBezTo>
                    <a:pt x="2212" y="5858"/>
                    <a:pt x="2177" y="5859"/>
                    <a:pt x="2141" y="5859"/>
                  </a:cubicBezTo>
                  <a:cubicBezTo>
                    <a:pt x="1093" y="5859"/>
                    <a:pt x="398" y="4854"/>
                    <a:pt x="271" y="3143"/>
                  </a:cubicBezTo>
                  <a:cubicBezTo>
                    <a:pt x="157" y="1376"/>
                    <a:pt x="811" y="232"/>
                    <a:pt x="1976" y="156"/>
                  </a:cubicBezTo>
                  <a:cubicBezTo>
                    <a:pt x="2016" y="153"/>
                    <a:pt x="2057" y="152"/>
                    <a:pt x="2096" y="152"/>
                  </a:cubicBezTo>
                  <a:close/>
                  <a:moveTo>
                    <a:pt x="2110" y="1"/>
                  </a:moveTo>
                  <a:cubicBezTo>
                    <a:pt x="2063" y="1"/>
                    <a:pt x="2015" y="2"/>
                    <a:pt x="1967" y="6"/>
                  </a:cubicBezTo>
                  <a:cubicBezTo>
                    <a:pt x="709" y="87"/>
                    <a:pt x="1" y="1294"/>
                    <a:pt x="122" y="3153"/>
                  </a:cubicBezTo>
                  <a:cubicBezTo>
                    <a:pt x="253" y="4931"/>
                    <a:pt x="1023" y="6012"/>
                    <a:pt x="2144" y="6012"/>
                  </a:cubicBezTo>
                  <a:cubicBezTo>
                    <a:pt x="2182" y="6012"/>
                    <a:pt x="2221" y="6011"/>
                    <a:pt x="2260" y="6008"/>
                  </a:cubicBezTo>
                  <a:cubicBezTo>
                    <a:pt x="3556" y="5925"/>
                    <a:pt x="4229" y="4760"/>
                    <a:pt x="4103" y="2817"/>
                  </a:cubicBezTo>
                  <a:cubicBezTo>
                    <a:pt x="3986" y="1024"/>
                    <a:pt x="3265" y="1"/>
                    <a:pt x="21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3575025" y="2932675"/>
              <a:ext cx="101975" cy="146450"/>
            </a:xfrm>
            <a:custGeom>
              <a:rect b="b" l="l" r="r" t="t"/>
              <a:pathLst>
                <a:path extrusionOk="0" h="5858" w="4079">
                  <a:moveTo>
                    <a:pt x="1959" y="596"/>
                  </a:moveTo>
                  <a:cubicBezTo>
                    <a:pt x="2709" y="596"/>
                    <a:pt x="3104" y="1476"/>
                    <a:pt x="3191" y="2828"/>
                  </a:cubicBezTo>
                  <a:cubicBezTo>
                    <a:pt x="3285" y="4272"/>
                    <a:pt x="2970" y="5210"/>
                    <a:pt x="2187" y="5260"/>
                  </a:cubicBezTo>
                  <a:cubicBezTo>
                    <a:pt x="2168" y="5262"/>
                    <a:pt x="2150" y="5262"/>
                    <a:pt x="2131" y="5262"/>
                  </a:cubicBezTo>
                  <a:cubicBezTo>
                    <a:pt x="1464" y="5262"/>
                    <a:pt x="983" y="4460"/>
                    <a:pt x="890" y="3030"/>
                  </a:cubicBezTo>
                  <a:cubicBezTo>
                    <a:pt x="790" y="1490"/>
                    <a:pt x="1223" y="641"/>
                    <a:pt x="1894" y="598"/>
                  </a:cubicBezTo>
                  <a:cubicBezTo>
                    <a:pt x="1916" y="597"/>
                    <a:pt x="1938" y="596"/>
                    <a:pt x="1959" y="596"/>
                  </a:cubicBezTo>
                  <a:close/>
                  <a:moveTo>
                    <a:pt x="2025" y="0"/>
                  </a:moveTo>
                  <a:cubicBezTo>
                    <a:pt x="1983" y="0"/>
                    <a:pt x="1941" y="2"/>
                    <a:pt x="1898" y="5"/>
                  </a:cubicBezTo>
                  <a:cubicBezTo>
                    <a:pt x="751" y="77"/>
                    <a:pt x="1" y="1175"/>
                    <a:pt x="123" y="3071"/>
                  </a:cubicBezTo>
                  <a:cubicBezTo>
                    <a:pt x="258" y="4877"/>
                    <a:pt x="1022" y="5858"/>
                    <a:pt x="2069" y="5858"/>
                  </a:cubicBezTo>
                  <a:cubicBezTo>
                    <a:pt x="2106" y="5858"/>
                    <a:pt x="2143" y="5857"/>
                    <a:pt x="2181" y="5854"/>
                  </a:cubicBezTo>
                  <a:cubicBezTo>
                    <a:pt x="3433" y="5774"/>
                    <a:pt x="4078" y="4667"/>
                    <a:pt x="3953" y="2744"/>
                  </a:cubicBezTo>
                  <a:cubicBezTo>
                    <a:pt x="3841" y="1009"/>
                    <a:pt x="3144" y="0"/>
                    <a:pt x="2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3574700" y="2930750"/>
              <a:ext cx="104200" cy="150275"/>
            </a:xfrm>
            <a:custGeom>
              <a:rect b="b" l="l" r="r" t="t"/>
              <a:pathLst>
                <a:path extrusionOk="0" h="6011" w="4168">
                  <a:moveTo>
                    <a:pt x="1970" y="748"/>
                  </a:moveTo>
                  <a:cubicBezTo>
                    <a:pt x="2854" y="748"/>
                    <a:pt x="3075" y="2096"/>
                    <a:pt x="3129" y="2910"/>
                  </a:cubicBezTo>
                  <a:cubicBezTo>
                    <a:pt x="3183" y="3762"/>
                    <a:pt x="3135" y="5201"/>
                    <a:pt x="2195" y="5262"/>
                  </a:cubicBezTo>
                  <a:cubicBezTo>
                    <a:pt x="2179" y="5263"/>
                    <a:pt x="2164" y="5263"/>
                    <a:pt x="2149" y="5263"/>
                  </a:cubicBezTo>
                  <a:cubicBezTo>
                    <a:pt x="1509" y="5263"/>
                    <a:pt x="1064" y="4446"/>
                    <a:pt x="977" y="3103"/>
                  </a:cubicBezTo>
                  <a:lnTo>
                    <a:pt x="977" y="3101"/>
                  </a:lnTo>
                  <a:cubicBezTo>
                    <a:pt x="930" y="2379"/>
                    <a:pt x="1002" y="1777"/>
                    <a:pt x="1186" y="1360"/>
                  </a:cubicBezTo>
                  <a:cubicBezTo>
                    <a:pt x="1351" y="981"/>
                    <a:pt x="1602" y="770"/>
                    <a:pt x="1912" y="751"/>
                  </a:cubicBezTo>
                  <a:cubicBezTo>
                    <a:pt x="1932" y="750"/>
                    <a:pt x="1951" y="748"/>
                    <a:pt x="1970" y="748"/>
                  </a:cubicBezTo>
                  <a:close/>
                  <a:moveTo>
                    <a:pt x="1971" y="597"/>
                  </a:moveTo>
                  <a:cubicBezTo>
                    <a:pt x="1949" y="597"/>
                    <a:pt x="1925" y="599"/>
                    <a:pt x="1902" y="600"/>
                  </a:cubicBezTo>
                  <a:cubicBezTo>
                    <a:pt x="1532" y="623"/>
                    <a:pt x="1236" y="865"/>
                    <a:pt x="1046" y="1299"/>
                  </a:cubicBezTo>
                  <a:cubicBezTo>
                    <a:pt x="854" y="1738"/>
                    <a:pt x="778" y="2364"/>
                    <a:pt x="826" y="3112"/>
                  </a:cubicBezTo>
                  <a:cubicBezTo>
                    <a:pt x="921" y="4561"/>
                    <a:pt x="1410" y="5416"/>
                    <a:pt x="2142" y="5416"/>
                  </a:cubicBezTo>
                  <a:cubicBezTo>
                    <a:pt x="2162" y="5416"/>
                    <a:pt x="2183" y="5414"/>
                    <a:pt x="2204" y="5413"/>
                  </a:cubicBezTo>
                  <a:cubicBezTo>
                    <a:pt x="2998" y="5361"/>
                    <a:pt x="3381" y="4469"/>
                    <a:pt x="3280" y="2901"/>
                  </a:cubicBezTo>
                  <a:cubicBezTo>
                    <a:pt x="3183" y="1411"/>
                    <a:pt x="2720" y="597"/>
                    <a:pt x="1971" y="597"/>
                  </a:cubicBezTo>
                  <a:close/>
                  <a:moveTo>
                    <a:pt x="2036" y="152"/>
                  </a:moveTo>
                  <a:cubicBezTo>
                    <a:pt x="3107" y="152"/>
                    <a:pt x="3781" y="1118"/>
                    <a:pt x="3892" y="2827"/>
                  </a:cubicBezTo>
                  <a:cubicBezTo>
                    <a:pt x="4012" y="4702"/>
                    <a:pt x="3407" y="5778"/>
                    <a:pt x="2188" y="5856"/>
                  </a:cubicBezTo>
                  <a:cubicBezTo>
                    <a:pt x="2155" y="5858"/>
                    <a:pt x="2121" y="5859"/>
                    <a:pt x="2089" y="5859"/>
                  </a:cubicBezTo>
                  <a:cubicBezTo>
                    <a:pt x="1041" y="5859"/>
                    <a:pt x="339" y="4860"/>
                    <a:pt x="212" y="3143"/>
                  </a:cubicBezTo>
                  <a:cubicBezTo>
                    <a:pt x="153" y="2248"/>
                    <a:pt x="292" y="1497"/>
                    <a:pt x="611" y="971"/>
                  </a:cubicBezTo>
                  <a:cubicBezTo>
                    <a:pt x="914" y="473"/>
                    <a:pt x="1364" y="192"/>
                    <a:pt x="1916" y="157"/>
                  </a:cubicBezTo>
                  <a:cubicBezTo>
                    <a:pt x="1957" y="153"/>
                    <a:pt x="1997" y="152"/>
                    <a:pt x="2036" y="152"/>
                  </a:cubicBezTo>
                  <a:close/>
                  <a:moveTo>
                    <a:pt x="2039" y="0"/>
                  </a:moveTo>
                  <a:cubicBezTo>
                    <a:pt x="1996" y="0"/>
                    <a:pt x="1952" y="2"/>
                    <a:pt x="1907" y="5"/>
                  </a:cubicBezTo>
                  <a:cubicBezTo>
                    <a:pt x="1303" y="44"/>
                    <a:pt x="811" y="351"/>
                    <a:pt x="482" y="892"/>
                  </a:cubicBezTo>
                  <a:cubicBezTo>
                    <a:pt x="146" y="1445"/>
                    <a:pt x="1" y="2228"/>
                    <a:pt x="61" y="3154"/>
                  </a:cubicBezTo>
                  <a:cubicBezTo>
                    <a:pt x="192" y="4930"/>
                    <a:pt x="963" y="6011"/>
                    <a:pt x="2083" y="6011"/>
                  </a:cubicBezTo>
                  <a:cubicBezTo>
                    <a:pt x="2121" y="6011"/>
                    <a:pt x="2160" y="6009"/>
                    <a:pt x="2199" y="6007"/>
                  </a:cubicBezTo>
                  <a:cubicBezTo>
                    <a:pt x="3496" y="5924"/>
                    <a:pt x="4168" y="4761"/>
                    <a:pt x="4042" y="2816"/>
                  </a:cubicBezTo>
                  <a:cubicBezTo>
                    <a:pt x="3926" y="1018"/>
                    <a:pt x="3197" y="0"/>
                    <a:pt x="20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3708275" y="2924050"/>
              <a:ext cx="101925" cy="146500"/>
            </a:xfrm>
            <a:custGeom>
              <a:rect b="b" l="l" r="r" t="t"/>
              <a:pathLst>
                <a:path extrusionOk="0" h="5860" w="4077">
                  <a:moveTo>
                    <a:pt x="1959" y="597"/>
                  </a:moveTo>
                  <a:cubicBezTo>
                    <a:pt x="2708" y="597"/>
                    <a:pt x="3103" y="1477"/>
                    <a:pt x="3190" y="2829"/>
                  </a:cubicBezTo>
                  <a:cubicBezTo>
                    <a:pt x="3284" y="4273"/>
                    <a:pt x="2969" y="5211"/>
                    <a:pt x="2186" y="5262"/>
                  </a:cubicBezTo>
                  <a:cubicBezTo>
                    <a:pt x="2168" y="5263"/>
                    <a:pt x="2150" y="5263"/>
                    <a:pt x="2132" y="5263"/>
                  </a:cubicBezTo>
                  <a:cubicBezTo>
                    <a:pt x="1464" y="5263"/>
                    <a:pt x="982" y="4461"/>
                    <a:pt x="889" y="3031"/>
                  </a:cubicBezTo>
                  <a:cubicBezTo>
                    <a:pt x="789" y="1492"/>
                    <a:pt x="1225" y="641"/>
                    <a:pt x="1894" y="600"/>
                  </a:cubicBezTo>
                  <a:cubicBezTo>
                    <a:pt x="1916" y="598"/>
                    <a:pt x="1938" y="597"/>
                    <a:pt x="1959" y="597"/>
                  </a:cubicBezTo>
                  <a:close/>
                  <a:moveTo>
                    <a:pt x="2023" y="0"/>
                  </a:moveTo>
                  <a:cubicBezTo>
                    <a:pt x="1982" y="0"/>
                    <a:pt x="1940" y="2"/>
                    <a:pt x="1898" y="4"/>
                  </a:cubicBezTo>
                  <a:cubicBezTo>
                    <a:pt x="750" y="79"/>
                    <a:pt x="1" y="1175"/>
                    <a:pt x="123" y="3071"/>
                  </a:cubicBezTo>
                  <a:cubicBezTo>
                    <a:pt x="257" y="4877"/>
                    <a:pt x="1022" y="5859"/>
                    <a:pt x="2069" y="5859"/>
                  </a:cubicBezTo>
                  <a:cubicBezTo>
                    <a:pt x="2106" y="5859"/>
                    <a:pt x="2143" y="5858"/>
                    <a:pt x="2181" y="5856"/>
                  </a:cubicBezTo>
                  <a:cubicBezTo>
                    <a:pt x="3432" y="5775"/>
                    <a:pt x="4077" y="4668"/>
                    <a:pt x="3953" y="2746"/>
                  </a:cubicBezTo>
                  <a:cubicBezTo>
                    <a:pt x="3841" y="1008"/>
                    <a:pt x="3142" y="0"/>
                    <a:pt x="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3707950" y="2922175"/>
              <a:ext cx="104225" cy="150250"/>
            </a:xfrm>
            <a:custGeom>
              <a:rect b="b" l="l" r="r" t="t"/>
              <a:pathLst>
                <a:path extrusionOk="0" h="6010" w="4169">
                  <a:moveTo>
                    <a:pt x="1970" y="747"/>
                  </a:moveTo>
                  <a:cubicBezTo>
                    <a:pt x="2854" y="747"/>
                    <a:pt x="3076" y="2095"/>
                    <a:pt x="3128" y="2909"/>
                  </a:cubicBezTo>
                  <a:cubicBezTo>
                    <a:pt x="3174" y="3636"/>
                    <a:pt x="3117" y="4209"/>
                    <a:pt x="2958" y="4615"/>
                  </a:cubicBezTo>
                  <a:cubicBezTo>
                    <a:pt x="2801" y="5020"/>
                    <a:pt x="2543" y="5238"/>
                    <a:pt x="2194" y="5260"/>
                  </a:cubicBezTo>
                  <a:cubicBezTo>
                    <a:pt x="2178" y="5261"/>
                    <a:pt x="2161" y="5261"/>
                    <a:pt x="2145" y="5261"/>
                  </a:cubicBezTo>
                  <a:cubicBezTo>
                    <a:pt x="1512" y="5261"/>
                    <a:pt x="1064" y="4442"/>
                    <a:pt x="978" y="3101"/>
                  </a:cubicBezTo>
                  <a:cubicBezTo>
                    <a:pt x="931" y="2378"/>
                    <a:pt x="1002" y="1775"/>
                    <a:pt x="1185" y="1360"/>
                  </a:cubicBezTo>
                  <a:cubicBezTo>
                    <a:pt x="1351" y="979"/>
                    <a:pt x="1603" y="768"/>
                    <a:pt x="1911" y="749"/>
                  </a:cubicBezTo>
                  <a:cubicBezTo>
                    <a:pt x="1931" y="747"/>
                    <a:pt x="1950" y="747"/>
                    <a:pt x="1970" y="747"/>
                  </a:cubicBezTo>
                  <a:close/>
                  <a:moveTo>
                    <a:pt x="1961" y="596"/>
                  </a:moveTo>
                  <a:cubicBezTo>
                    <a:pt x="1942" y="596"/>
                    <a:pt x="1923" y="597"/>
                    <a:pt x="1903" y="598"/>
                  </a:cubicBezTo>
                  <a:cubicBezTo>
                    <a:pt x="1534" y="621"/>
                    <a:pt x="1238" y="863"/>
                    <a:pt x="1048" y="1298"/>
                  </a:cubicBezTo>
                  <a:cubicBezTo>
                    <a:pt x="855" y="1736"/>
                    <a:pt x="778" y="2364"/>
                    <a:pt x="826" y="3111"/>
                  </a:cubicBezTo>
                  <a:cubicBezTo>
                    <a:pt x="920" y="4560"/>
                    <a:pt x="1410" y="5413"/>
                    <a:pt x="2143" y="5414"/>
                  </a:cubicBezTo>
                  <a:lnTo>
                    <a:pt x="2143" y="5414"/>
                  </a:lnTo>
                  <a:cubicBezTo>
                    <a:pt x="2163" y="5414"/>
                    <a:pt x="2184" y="5413"/>
                    <a:pt x="2204" y="5412"/>
                  </a:cubicBezTo>
                  <a:cubicBezTo>
                    <a:pt x="2617" y="5386"/>
                    <a:pt x="2919" y="5136"/>
                    <a:pt x="3102" y="4671"/>
                  </a:cubicBezTo>
                  <a:cubicBezTo>
                    <a:pt x="3268" y="4244"/>
                    <a:pt x="3328" y="3649"/>
                    <a:pt x="3280" y="2900"/>
                  </a:cubicBezTo>
                  <a:cubicBezTo>
                    <a:pt x="3182" y="1402"/>
                    <a:pt x="2713" y="596"/>
                    <a:pt x="1961" y="596"/>
                  </a:cubicBezTo>
                  <a:close/>
                  <a:moveTo>
                    <a:pt x="2143" y="5414"/>
                  </a:moveTo>
                  <a:cubicBezTo>
                    <a:pt x="2142" y="5414"/>
                    <a:pt x="2142" y="5414"/>
                    <a:pt x="2142" y="5414"/>
                  </a:cubicBezTo>
                  <a:lnTo>
                    <a:pt x="2143" y="5414"/>
                  </a:lnTo>
                  <a:cubicBezTo>
                    <a:pt x="2143" y="5414"/>
                    <a:pt x="2143" y="5414"/>
                    <a:pt x="2143" y="5414"/>
                  </a:cubicBezTo>
                  <a:close/>
                  <a:moveTo>
                    <a:pt x="2039" y="151"/>
                  </a:moveTo>
                  <a:cubicBezTo>
                    <a:pt x="2547" y="151"/>
                    <a:pt x="2965" y="366"/>
                    <a:pt x="3283" y="790"/>
                  </a:cubicBezTo>
                  <a:cubicBezTo>
                    <a:pt x="3625" y="1250"/>
                    <a:pt x="3835" y="1953"/>
                    <a:pt x="3891" y="2825"/>
                  </a:cubicBezTo>
                  <a:cubicBezTo>
                    <a:pt x="4013" y="4700"/>
                    <a:pt x="3408" y="5777"/>
                    <a:pt x="2190" y="5855"/>
                  </a:cubicBezTo>
                  <a:cubicBezTo>
                    <a:pt x="2153" y="5857"/>
                    <a:pt x="2117" y="5859"/>
                    <a:pt x="2081" y="5859"/>
                  </a:cubicBezTo>
                  <a:cubicBezTo>
                    <a:pt x="1038" y="5859"/>
                    <a:pt x="339" y="4853"/>
                    <a:pt x="212" y="3142"/>
                  </a:cubicBezTo>
                  <a:cubicBezTo>
                    <a:pt x="155" y="2248"/>
                    <a:pt x="293" y="1496"/>
                    <a:pt x="613" y="969"/>
                  </a:cubicBezTo>
                  <a:cubicBezTo>
                    <a:pt x="914" y="473"/>
                    <a:pt x="1366" y="191"/>
                    <a:pt x="1918" y="155"/>
                  </a:cubicBezTo>
                  <a:cubicBezTo>
                    <a:pt x="1958" y="152"/>
                    <a:pt x="2000" y="151"/>
                    <a:pt x="2039" y="151"/>
                  </a:cubicBezTo>
                  <a:close/>
                  <a:moveTo>
                    <a:pt x="2008" y="0"/>
                  </a:moveTo>
                  <a:cubicBezTo>
                    <a:pt x="1975" y="0"/>
                    <a:pt x="1941" y="1"/>
                    <a:pt x="1907" y="3"/>
                  </a:cubicBezTo>
                  <a:cubicBezTo>
                    <a:pt x="1304" y="42"/>
                    <a:pt x="811" y="349"/>
                    <a:pt x="483" y="889"/>
                  </a:cubicBezTo>
                  <a:cubicBezTo>
                    <a:pt x="147" y="1444"/>
                    <a:pt x="1" y="2227"/>
                    <a:pt x="61" y="3153"/>
                  </a:cubicBezTo>
                  <a:cubicBezTo>
                    <a:pt x="194" y="4929"/>
                    <a:pt x="963" y="6010"/>
                    <a:pt x="2084" y="6010"/>
                  </a:cubicBezTo>
                  <a:cubicBezTo>
                    <a:pt x="2121" y="6010"/>
                    <a:pt x="2160" y="6009"/>
                    <a:pt x="2199" y="6006"/>
                  </a:cubicBezTo>
                  <a:cubicBezTo>
                    <a:pt x="3496" y="5921"/>
                    <a:pt x="4168" y="4758"/>
                    <a:pt x="4043" y="2815"/>
                  </a:cubicBezTo>
                  <a:cubicBezTo>
                    <a:pt x="3983" y="1901"/>
                    <a:pt x="3768" y="1189"/>
                    <a:pt x="3404" y="699"/>
                  </a:cubicBezTo>
                  <a:cubicBezTo>
                    <a:pt x="3055" y="232"/>
                    <a:pt x="2577" y="0"/>
                    <a:pt x="20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3977150" y="2906650"/>
              <a:ext cx="101975" cy="146500"/>
            </a:xfrm>
            <a:custGeom>
              <a:rect b="b" l="l" r="r" t="t"/>
              <a:pathLst>
                <a:path extrusionOk="0" h="5860" w="4079">
                  <a:moveTo>
                    <a:pt x="1959" y="598"/>
                  </a:moveTo>
                  <a:cubicBezTo>
                    <a:pt x="2709" y="598"/>
                    <a:pt x="3103" y="1477"/>
                    <a:pt x="3191" y="2830"/>
                  </a:cubicBezTo>
                  <a:cubicBezTo>
                    <a:pt x="3283" y="4274"/>
                    <a:pt x="2969" y="5211"/>
                    <a:pt x="2185" y="5262"/>
                  </a:cubicBezTo>
                  <a:cubicBezTo>
                    <a:pt x="2167" y="5263"/>
                    <a:pt x="2149" y="5264"/>
                    <a:pt x="2131" y="5264"/>
                  </a:cubicBezTo>
                  <a:cubicBezTo>
                    <a:pt x="1465" y="5264"/>
                    <a:pt x="981" y="4463"/>
                    <a:pt x="888" y="3031"/>
                  </a:cubicBezTo>
                  <a:cubicBezTo>
                    <a:pt x="791" y="1492"/>
                    <a:pt x="1224" y="643"/>
                    <a:pt x="1894" y="600"/>
                  </a:cubicBezTo>
                  <a:cubicBezTo>
                    <a:pt x="1916" y="599"/>
                    <a:pt x="1937" y="598"/>
                    <a:pt x="1959" y="598"/>
                  </a:cubicBezTo>
                  <a:close/>
                  <a:moveTo>
                    <a:pt x="2023" y="1"/>
                  </a:moveTo>
                  <a:cubicBezTo>
                    <a:pt x="1982" y="1"/>
                    <a:pt x="1941" y="2"/>
                    <a:pt x="1899" y="5"/>
                  </a:cubicBezTo>
                  <a:cubicBezTo>
                    <a:pt x="750" y="79"/>
                    <a:pt x="0" y="1176"/>
                    <a:pt x="122" y="3073"/>
                  </a:cubicBezTo>
                  <a:cubicBezTo>
                    <a:pt x="257" y="4877"/>
                    <a:pt x="1021" y="5860"/>
                    <a:pt x="2069" y="5860"/>
                  </a:cubicBezTo>
                  <a:cubicBezTo>
                    <a:pt x="2105" y="5860"/>
                    <a:pt x="2143" y="5859"/>
                    <a:pt x="2180" y="5856"/>
                  </a:cubicBezTo>
                  <a:cubicBezTo>
                    <a:pt x="3433" y="5775"/>
                    <a:pt x="4079" y="4668"/>
                    <a:pt x="3954" y="2746"/>
                  </a:cubicBezTo>
                  <a:cubicBezTo>
                    <a:pt x="3842" y="1009"/>
                    <a:pt x="3142" y="1"/>
                    <a:pt x="2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3975325" y="2904775"/>
              <a:ext cx="105700" cy="150275"/>
            </a:xfrm>
            <a:custGeom>
              <a:rect b="b" l="l" r="r" t="t"/>
              <a:pathLst>
                <a:path extrusionOk="0" h="6011" w="4228">
                  <a:moveTo>
                    <a:pt x="2027" y="749"/>
                  </a:moveTo>
                  <a:cubicBezTo>
                    <a:pt x="2908" y="749"/>
                    <a:pt x="3136" y="2094"/>
                    <a:pt x="3188" y="2910"/>
                  </a:cubicBezTo>
                  <a:cubicBezTo>
                    <a:pt x="3235" y="3637"/>
                    <a:pt x="3179" y="4210"/>
                    <a:pt x="3020" y="4616"/>
                  </a:cubicBezTo>
                  <a:cubicBezTo>
                    <a:pt x="2860" y="5022"/>
                    <a:pt x="2603" y="5238"/>
                    <a:pt x="2254" y="5262"/>
                  </a:cubicBezTo>
                  <a:cubicBezTo>
                    <a:pt x="2239" y="5263"/>
                    <a:pt x="2222" y="5263"/>
                    <a:pt x="2206" y="5263"/>
                  </a:cubicBezTo>
                  <a:cubicBezTo>
                    <a:pt x="1569" y="5263"/>
                    <a:pt x="1124" y="4443"/>
                    <a:pt x="1037" y="3103"/>
                  </a:cubicBezTo>
                  <a:lnTo>
                    <a:pt x="1037" y="3101"/>
                  </a:lnTo>
                  <a:cubicBezTo>
                    <a:pt x="990" y="2379"/>
                    <a:pt x="1061" y="1777"/>
                    <a:pt x="1245" y="1360"/>
                  </a:cubicBezTo>
                  <a:cubicBezTo>
                    <a:pt x="1410" y="981"/>
                    <a:pt x="1662" y="770"/>
                    <a:pt x="1972" y="751"/>
                  </a:cubicBezTo>
                  <a:cubicBezTo>
                    <a:pt x="1990" y="750"/>
                    <a:pt x="2009" y="749"/>
                    <a:pt x="2027" y="749"/>
                  </a:cubicBezTo>
                  <a:close/>
                  <a:moveTo>
                    <a:pt x="2030" y="597"/>
                  </a:moveTo>
                  <a:cubicBezTo>
                    <a:pt x="2007" y="597"/>
                    <a:pt x="1985" y="598"/>
                    <a:pt x="1961" y="600"/>
                  </a:cubicBezTo>
                  <a:cubicBezTo>
                    <a:pt x="1593" y="622"/>
                    <a:pt x="1297" y="865"/>
                    <a:pt x="1107" y="1299"/>
                  </a:cubicBezTo>
                  <a:cubicBezTo>
                    <a:pt x="914" y="1738"/>
                    <a:pt x="837" y="2364"/>
                    <a:pt x="886" y="3112"/>
                  </a:cubicBezTo>
                  <a:cubicBezTo>
                    <a:pt x="981" y="4561"/>
                    <a:pt x="1469" y="5414"/>
                    <a:pt x="2201" y="5414"/>
                  </a:cubicBezTo>
                  <a:cubicBezTo>
                    <a:pt x="2222" y="5414"/>
                    <a:pt x="2243" y="5414"/>
                    <a:pt x="2263" y="5413"/>
                  </a:cubicBezTo>
                  <a:cubicBezTo>
                    <a:pt x="2676" y="5387"/>
                    <a:pt x="2978" y="5137"/>
                    <a:pt x="3161" y="4672"/>
                  </a:cubicBezTo>
                  <a:cubicBezTo>
                    <a:pt x="3327" y="4246"/>
                    <a:pt x="3387" y="3650"/>
                    <a:pt x="3339" y="2901"/>
                  </a:cubicBezTo>
                  <a:cubicBezTo>
                    <a:pt x="3243" y="1411"/>
                    <a:pt x="2779" y="597"/>
                    <a:pt x="2030" y="597"/>
                  </a:cubicBezTo>
                  <a:close/>
                  <a:moveTo>
                    <a:pt x="2095" y="152"/>
                  </a:moveTo>
                  <a:cubicBezTo>
                    <a:pt x="3167" y="152"/>
                    <a:pt x="3841" y="1118"/>
                    <a:pt x="3951" y="2826"/>
                  </a:cubicBezTo>
                  <a:cubicBezTo>
                    <a:pt x="4072" y="4702"/>
                    <a:pt x="3468" y="5777"/>
                    <a:pt x="2249" y="5856"/>
                  </a:cubicBezTo>
                  <a:cubicBezTo>
                    <a:pt x="2213" y="5858"/>
                    <a:pt x="2175" y="5859"/>
                    <a:pt x="2140" y="5859"/>
                  </a:cubicBezTo>
                  <a:cubicBezTo>
                    <a:pt x="1094" y="5859"/>
                    <a:pt x="399" y="4854"/>
                    <a:pt x="271" y="3143"/>
                  </a:cubicBezTo>
                  <a:cubicBezTo>
                    <a:pt x="156" y="1377"/>
                    <a:pt x="810" y="231"/>
                    <a:pt x="1976" y="156"/>
                  </a:cubicBezTo>
                  <a:cubicBezTo>
                    <a:pt x="2016" y="153"/>
                    <a:pt x="2056" y="152"/>
                    <a:pt x="2095" y="152"/>
                  </a:cubicBezTo>
                  <a:close/>
                  <a:moveTo>
                    <a:pt x="2091" y="1"/>
                  </a:moveTo>
                  <a:cubicBezTo>
                    <a:pt x="2050" y="1"/>
                    <a:pt x="2009" y="2"/>
                    <a:pt x="1967" y="4"/>
                  </a:cubicBezTo>
                  <a:cubicBezTo>
                    <a:pt x="707" y="85"/>
                    <a:pt x="0" y="1292"/>
                    <a:pt x="120" y="3153"/>
                  </a:cubicBezTo>
                  <a:cubicBezTo>
                    <a:pt x="253" y="4930"/>
                    <a:pt x="1022" y="6011"/>
                    <a:pt x="2142" y="6011"/>
                  </a:cubicBezTo>
                  <a:cubicBezTo>
                    <a:pt x="2181" y="6011"/>
                    <a:pt x="2219" y="6009"/>
                    <a:pt x="2258" y="6007"/>
                  </a:cubicBezTo>
                  <a:cubicBezTo>
                    <a:pt x="3557" y="5923"/>
                    <a:pt x="4227" y="4760"/>
                    <a:pt x="4102" y="2816"/>
                  </a:cubicBezTo>
                  <a:cubicBezTo>
                    <a:pt x="3987" y="1012"/>
                    <a:pt x="3255" y="1"/>
                    <a:pt x="20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4110350" y="2898075"/>
              <a:ext cx="102000" cy="146475"/>
            </a:xfrm>
            <a:custGeom>
              <a:rect b="b" l="l" r="r" t="t"/>
              <a:pathLst>
                <a:path extrusionOk="0" h="5859" w="4080">
                  <a:moveTo>
                    <a:pt x="1961" y="596"/>
                  </a:moveTo>
                  <a:cubicBezTo>
                    <a:pt x="2710" y="596"/>
                    <a:pt x="3104" y="1475"/>
                    <a:pt x="3191" y="2829"/>
                  </a:cubicBezTo>
                  <a:cubicBezTo>
                    <a:pt x="3285" y="4272"/>
                    <a:pt x="2970" y="5209"/>
                    <a:pt x="2187" y="5260"/>
                  </a:cubicBezTo>
                  <a:cubicBezTo>
                    <a:pt x="2169" y="5261"/>
                    <a:pt x="2150" y="5262"/>
                    <a:pt x="2132" y="5262"/>
                  </a:cubicBezTo>
                  <a:cubicBezTo>
                    <a:pt x="1465" y="5262"/>
                    <a:pt x="983" y="4460"/>
                    <a:pt x="890" y="3029"/>
                  </a:cubicBezTo>
                  <a:cubicBezTo>
                    <a:pt x="791" y="1490"/>
                    <a:pt x="1225" y="641"/>
                    <a:pt x="1896" y="598"/>
                  </a:cubicBezTo>
                  <a:cubicBezTo>
                    <a:pt x="1918" y="597"/>
                    <a:pt x="1939" y="596"/>
                    <a:pt x="1961" y="596"/>
                  </a:cubicBezTo>
                  <a:close/>
                  <a:moveTo>
                    <a:pt x="2024" y="0"/>
                  </a:moveTo>
                  <a:cubicBezTo>
                    <a:pt x="1983" y="0"/>
                    <a:pt x="1942" y="1"/>
                    <a:pt x="1900" y="4"/>
                  </a:cubicBezTo>
                  <a:cubicBezTo>
                    <a:pt x="751" y="78"/>
                    <a:pt x="1" y="1175"/>
                    <a:pt x="123" y="3071"/>
                  </a:cubicBezTo>
                  <a:cubicBezTo>
                    <a:pt x="258" y="4877"/>
                    <a:pt x="1024" y="5859"/>
                    <a:pt x="2073" y="5859"/>
                  </a:cubicBezTo>
                  <a:cubicBezTo>
                    <a:pt x="2109" y="5859"/>
                    <a:pt x="2145" y="5858"/>
                    <a:pt x="2182" y="5855"/>
                  </a:cubicBezTo>
                  <a:cubicBezTo>
                    <a:pt x="3434" y="5775"/>
                    <a:pt x="4080" y="4666"/>
                    <a:pt x="3955" y="2744"/>
                  </a:cubicBezTo>
                  <a:cubicBezTo>
                    <a:pt x="3843" y="1008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4108525" y="2896150"/>
              <a:ext cx="105750" cy="150300"/>
            </a:xfrm>
            <a:custGeom>
              <a:rect b="b" l="l" r="r" t="t"/>
              <a:pathLst>
                <a:path extrusionOk="0" h="6012" w="4230">
                  <a:moveTo>
                    <a:pt x="2031" y="749"/>
                  </a:moveTo>
                  <a:cubicBezTo>
                    <a:pt x="2915" y="749"/>
                    <a:pt x="3137" y="2096"/>
                    <a:pt x="3190" y="2911"/>
                  </a:cubicBezTo>
                  <a:cubicBezTo>
                    <a:pt x="3245" y="3763"/>
                    <a:pt x="3197" y="5202"/>
                    <a:pt x="2257" y="5263"/>
                  </a:cubicBezTo>
                  <a:cubicBezTo>
                    <a:pt x="2240" y="5264"/>
                    <a:pt x="2224" y="5264"/>
                    <a:pt x="2207" y="5264"/>
                  </a:cubicBezTo>
                  <a:cubicBezTo>
                    <a:pt x="1572" y="5264"/>
                    <a:pt x="1126" y="4444"/>
                    <a:pt x="1039" y="3102"/>
                  </a:cubicBezTo>
                  <a:cubicBezTo>
                    <a:pt x="992" y="2380"/>
                    <a:pt x="1064" y="1777"/>
                    <a:pt x="1247" y="1360"/>
                  </a:cubicBezTo>
                  <a:cubicBezTo>
                    <a:pt x="1413" y="982"/>
                    <a:pt x="1664" y="770"/>
                    <a:pt x="1974" y="751"/>
                  </a:cubicBezTo>
                  <a:cubicBezTo>
                    <a:pt x="1993" y="751"/>
                    <a:pt x="2013" y="749"/>
                    <a:pt x="2031" y="749"/>
                  </a:cubicBezTo>
                  <a:close/>
                  <a:moveTo>
                    <a:pt x="2033" y="597"/>
                  </a:moveTo>
                  <a:cubicBezTo>
                    <a:pt x="2009" y="597"/>
                    <a:pt x="1987" y="598"/>
                    <a:pt x="1964" y="599"/>
                  </a:cubicBezTo>
                  <a:cubicBezTo>
                    <a:pt x="1594" y="623"/>
                    <a:pt x="1298" y="865"/>
                    <a:pt x="1108" y="1299"/>
                  </a:cubicBezTo>
                  <a:cubicBezTo>
                    <a:pt x="915" y="1738"/>
                    <a:pt x="840" y="2364"/>
                    <a:pt x="888" y="3112"/>
                  </a:cubicBezTo>
                  <a:cubicBezTo>
                    <a:pt x="982" y="4561"/>
                    <a:pt x="1471" y="5415"/>
                    <a:pt x="2203" y="5415"/>
                  </a:cubicBezTo>
                  <a:cubicBezTo>
                    <a:pt x="2224" y="5415"/>
                    <a:pt x="2245" y="5414"/>
                    <a:pt x="2266" y="5413"/>
                  </a:cubicBezTo>
                  <a:cubicBezTo>
                    <a:pt x="3060" y="5362"/>
                    <a:pt x="3442" y="4470"/>
                    <a:pt x="3340" y="2901"/>
                  </a:cubicBezTo>
                  <a:cubicBezTo>
                    <a:pt x="3244" y="1411"/>
                    <a:pt x="2780" y="597"/>
                    <a:pt x="2033" y="597"/>
                  </a:cubicBezTo>
                  <a:close/>
                  <a:moveTo>
                    <a:pt x="2096" y="153"/>
                  </a:moveTo>
                  <a:cubicBezTo>
                    <a:pt x="3168" y="153"/>
                    <a:pt x="3841" y="1118"/>
                    <a:pt x="3952" y="2826"/>
                  </a:cubicBezTo>
                  <a:cubicBezTo>
                    <a:pt x="4073" y="4702"/>
                    <a:pt x="3469" y="5777"/>
                    <a:pt x="2250" y="5857"/>
                  </a:cubicBezTo>
                  <a:cubicBezTo>
                    <a:pt x="2212" y="5859"/>
                    <a:pt x="2174" y="5861"/>
                    <a:pt x="2136" y="5861"/>
                  </a:cubicBezTo>
                  <a:cubicBezTo>
                    <a:pt x="1090" y="5861"/>
                    <a:pt x="399" y="4851"/>
                    <a:pt x="272" y="3143"/>
                  </a:cubicBezTo>
                  <a:cubicBezTo>
                    <a:pt x="159" y="1376"/>
                    <a:pt x="811" y="232"/>
                    <a:pt x="1977" y="157"/>
                  </a:cubicBezTo>
                  <a:cubicBezTo>
                    <a:pt x="2017" y="153"/>
                    <a:pt x="2057" y="153"/>
                    <a:pt x="2096" y="153"/>
                  </a:cubicBezTo>
                  <a:close/>
                  <a:moveTo>
                    <a:pt x="2098" y="0"/>
                  </a:moveTo>
                  <a:cubicBezTo>
                    <a:pt x="2055" y="0"/>
                    <a:pt x="2012" y="2"/>
                    <a:pt x="1967" y="4"/>
                  </a:cubicBezTo>
                  <a:cubicBezTo>
                    <a:pt x="708" y="86"/>
                    <a:pt x="1" y="1292"/>
                    <a:pt x="121" y="3153"/>
                  </a:cubicBezTo>
                  <a:cubicBezTo>
                    <a:pt x="254" y="4930"/>
                    <a:pt x="1025" y="6012"/>
                    <a:pt x="2146" y="6012"/>
                  </a:cubicBezTo>
                  <a:cubicBezTo>
                    <a:pt x="2184" y="6012"/>
                    <a:pt x="2221" y="6010"/>
                    <a:pt x="2260" y="6007"/>
                  </a:cubicBezTo>
                  <a:cubicBezTo>
                    <a:pt x="3558" y="5924"/>
                    <a:pt x="4229" y="4760"/>
                    <a:pt x="4104" y="2816"/>
                  </a:cubicBezTo>
                  <a:cubicBezTo>
                    <a:pt x="3988" y="1015"/>
                    <a:pt x="3263" y="0"/>
                    <a:pt x="209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4243625" y="2889450"/>
              <a:ext cx="101950" cy="146475"/>
            </a:xfrm>
            <a:custGeom>
              <a:rect b="b" l="l" r="r" t="t"/>
              <a:pathLst>
                <a:path extrusionOk="0" h="5859" w="4078">
                  <a:moveTo>
                    <a:pt x="1960" y="597"/>
                  </a:moveTo>
                  <a:cubicBezTo>
                    <a:pt x="2708" y="597"/>
                    <a:pt x="3103" y="1477"/>
                    <a:pt x="3192" y="2829"/>
                  </a:cubicBezTo>
                  <a:cubicBezTo>
                    <a:pt x="3284" y="4273"/>
                    <a:pt x="2969" y="5211"/>
                    <a:pt x="2187" y="5261"/>
                  </a:cubicBezTo>
                  <a:cubicBezTo>
                    <a:pt x="2168" y="5263"/>
                    <a:pt x="2150" y="5263"/>
                    <a:pt x="2132" y="5263"/>
                  </a:cubicBezTo>
                  <a:cubicBezTo>
                    <a:pt x="1464" y="5263"/>
                    <a:pt x="982" y="4461"/>
                    <a:pt x="890" y="3031"/>
                  </a:cubicBezTo>
                  <a:cubicBezTo>
                    <a:pt x="789" y="1491"/>
                    <a:pt x="1224" y="642"/>
                    <a:pt x="1895" y="599"/>
                  </a:cubicBezTo>
                  <a:cubicBezTo>
                    <a:pt x="1917" y="598"/>
                    <a:pt x="1939" y="597"/>
                    <a:pt x="1960" y="597"/>
                  </a:cubicBezTo>
                  <a:close/>
                  <a:moveTo>
                    <a:pt x="2023" y="0"/>
                  </a:moveTo>
                  <a:cubicBezTo>
                    <a:pt x="1982" y="0"/>
                    <a:pt x="1941" y="1"/>
                    <a:pt x="1899" y="4"/>
                  </a:cubicBezTo>
                  <a:cubicBezTo>
                    <a:pt x="750" y="78"/>
                    <a:pt x="0" y="1175"/>
                    <a:pt x="124" y="3072"/>
                  </a:cubicBezTo>
                  <a:cubicBezTo>
                    <a:pt x="257" y="4876"/>
                    <a:pt x="1023" y="5859"/>
                    <a:pt x="2070" y="5859"/>
                  </a:cubicBezTo>
                  <a:cubicBezTo>
                    <a:pt x="2107" y="5859"/>
                    <a:pt x="2144" y="5858"/>
                    <a:pt x="2181" y="5855"/>
                  </a:cubicBezTo>
                  <a:cubicBezTo>
                    <a:pt x="3434" y="5774"/>
                    <a:pt x="4078" y="4668"/>
                    <a:pt x="3954" y="2745"/>
                  </a:cubicBezTo>
                  <a:cubicBezTo>
                    <a:pt x="3842" y="1009"/>
                    <a:pt x="3142" y="0"/>
                    <a:pt x="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4243300" y="2887575"/>
              <a:ext cx="104225" cy="150250"/>
            </a:xfrm>
            <a:custGeom>
              <a:rect b="b" l="l" r="r" t="t"/>
              <a:pathLst>
                <a:path extrusionOk="0" h="6010" w="4169">
                  <a:moveTo>
                    <a:pt x="1968" y="747"/>
                  </a:moveTo>
                  <a:cubicBezTo>
                    <a:pt x="2846" y="747"/>
                    <a:pt x="3077" y="2094"/>
                    <a:pt x="3129" y="2909"/>
                  </a:cubicBezTo>
                  <a:cubicBezTo>
                    <a:pt x="3176" y="3636"/>
                    <a:pt x="3119" y="4209"/>
                    <a:pt x="2960" y="4615"/>
                  </a:cubicBezTo>
                  <a:cubicBezTo>
                    <a:pt x="2801" y="5021"/>
                    <a:pt x="2543" y="5237"/>
                    <a:pt x="2196" y="5260"/>
                  </a:cubicBezTo>
                  <a:cubicBezTo>
                    <a:pt x="2179" y="5262"/>
                    <a:pt x="2163" y="5262"/>
                    <a:pt x="2146" y="5262"/>
                  </a:cubicBezTo>
                  <a:cubicBezTo>
                    <a:pt x="1511" y="5262"/>
                    <a:pt x="1065" y="4442"/>
                    <a:pt x="978" y="3100"/>
                  </a:cubicBezTo>
                  <a:cubicBezTo>
                    <a:pt x="887" y="1693"/>
                    <a:pt x="1245" y="791"/>
                    <a:pt x="1912" y="748"/>
                  </a:cubicBezTo>
                  <a:cubicBezTo>
                    <a:pt x="1931" y="747"/>
                    <a:pt x="1950" y="747"/>
                    <a:pt x="1968" y="747"/>
                  </a:cubicBezTo>
                  <a:close/>
                  <a:moveTo>
                    <a:pt x="1970" y="596"/>
                  </a:moveTo>
                  <a:cubicBezTo>
                    <a:pt x="1948" y="596"/>
                    <a:pt x="1926" y="596"/>
                    <a:pt x="1903" y="597"/>
                  </a:cubicBezTo>
                  <a:cubicBezTo>
                    <a:pt x="1142" y="647"/>
                    <a:pt x="731" y="1611"/>
                    <a:pt x="827" y="3111"/>
                  </a:cubicBezTo>
                  <a:cubicBezTo>
                    <a:pt x="921" y="4560"/>
                    <a:pt x="1410" y="5413"/>
                    <a:pt x="2142" y="5413"/>
                  </a:cubicBezTo>
                  <a:cubicBezTo>
                    <a:pt x="2163" y="5413"/>
                    <a:pt x="2184" y="5413"/>
                    <a:pt x="2205" y="5412"/>
                  </a:cubicBezTo>
                  <a:cubicBezTo>
                    <a:pt x="2618" y="5385"/>
                    <a:pt x="2919" y="5136"/>
                    <a:pt x="3101" y="4671"/>
                  </a:cubicBezTo>
                  <a:cubicBezTo>
                    <a:pt x="3268" y="4244"/>
                    <a:pt x="3329" y="3649"/>
                    <a:pt x="3281" y="2900"/>
                  </a:cubicBezTo>
                  <a:cubicBezTo>
                    <a:pt x="3183" y="1410"/>
                    <a:pt x="2719" y="596"/>
                    <a:pt x="1970" y="596"/>
                  </a:cubicBezTo>
                  <a:close/>
                  <a:moveTo>
                    <a:pt x="2039" y="151"/>
                  </a:moveTo>
                  <a:cubicBezTo>
                    <a:pt x="2549" y="151"/>
                    <a:pt x="2965" y="366"/>
                    <a:pt x="3282" y="790"/>
                  </a:cubicBezTo>
                  <a:cubicBezTo>
                    <a:pt x="3624" y="1250"/>
                    <a:pt x="3835" y="1953"/>
                    <a:pt x="3891" y="2824"/>
                  </a:cubicBezTo>
                  <a:cubicBezTo>
                    <a:pt x="4012" y="4700"/>
                    <a:pt x="3408" y="5775"/>
                    <a:pt x="2189" y="5855"/>
                  </a:cubicBezTo>
                  <a:cubicBezTo>
                    <a:pt x="2152" y="5857"/>
                    <a:pt x="2114" y="5858"/>
                    <a:pt x="2078" y="5858"/>
                  </a:cubicBezTo>
                  <a:cubicBezTo>
                    <a:pt x="1039" y="5858"/>
                    <a:pt x="338" y="4851"/>
                    <a:pt x="212" y="3142"/>
                  </a:cubicBezTo>
                  <a:cubicBezTo>
                    <a:pt x="154" y="2247"/>
                    <a:pt x="292" y="1496"/>
                    <a:pt x="612" y="969"/>
                  </a:cubicBezTo>
                  <a:cubicBezTo>
                    <a:pt x="913" y="472"/>
                    <a:pt x="1365" y="191"/>
                    <a:pt x="1917" y="155"/>
                  </a:cubicBezTo>
                  <a:cubicBezTo>
                    <a:pt x="1957" y="152"/>
                    <a:pt x="1999" y="151"/>
                    <a:pt x="2039" y="151"/>
                  </a:cubicBezTo>
                  <a:close/>
                  <a:moveTo>
                    <a:pt x="2015" y="1"/>
                  </a:moveTo>
                  <a:cubicBezTo>
                    <a:pt x="1980" y="1"/>
                    <a:pt x="1944" y="2"/>
                    <a:pt x="1908" y="4"/>
                  </a:cubicBezTo>
                  <a:cubicBezTo>
                    <a:pt x="1304" y="43"/>
                    <a:pt x="811" y="349"/>
                    <a:pt x="483" y="890"/>
                  </a:cubicBezTo>
                  <a:cubicBezTo>
                    <a:pt x="147" y="1444"/>
                    <a:pt x="0" y="2227"/>
                    <a:pt x="60" y="3152"/>
                  </a:cubicBezTo>
                  <a:cubicBezTo>
                    <a:pt x="193" y="4929"/>
                    <a:pt x="962" y="6010"/>
                    <a:pt x="2084" y="6010"/>
                  </a:cubicBezTo>
                  <a:cubicBezTo>
                    <a:pt x="2122" y="6010"/>
                    <a:pt x="2159" y="6008"/>
                    <a:pt x="2198" y="6006"/>
                  </a:cubicBezTo>
                  <a:cubicBezTo>
                    <a:pt x="3497" y="5922"/>
                    <a:pt x="4169" y="4759"/>
                    <a:pt x="4042" y="2815"/>
                  </a:cubicBezTo>
                  <a:cubicBezTo>
                    <a:pt x="3984" y="1901"/>
                    <a:pt x="3768" y="1190"/>
                    <a:pt x="3403" y="700"/>
                  </a:cubicBezTo>
                  <a:cubicBezTo>
                    <a:pt x="3056" y="234"/>
                    <a:pt x="2576" y="1"/>
                    <a:pt x="20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4376875" y="2880850"/>
              <a:ext cx="101950" cy="146500"/>
            </a:xfrm>
            <a:custGeom>
              <a:rect b="b" l="l" r="r" t="t"/>
              <a:pathLst>
                <a:path extrusionOk="0" h="5860" w="4078">
                  <a:moveTo>
                    <a:pt x="1959" y="597"/>
                  </a:moveTo>
                  <a:cubicBezTo>
                    <a:pt x="2708" y="597"/>
                    <a:pt x="3104" y="1477"/>
                    <a:pt x="3191" y="2829"/>
                  </a:cubicBezTo>
                  <a:cubicBezTo>
                    <a:pt x="3283" y="4273"/>
                    <a:pt x="2968" y="5211"/>
                    <a:pt x="2186" y="5262"/>
                  </a:cubicBezTo>
                  <a:cubicBezTo>
                    <a:pt x="2167" y="5263"/>
                    <a:pt x="2149" y="5263"/>
                    <a:pt x="2131" y="5263"/>
                  </a:cubicBezTo>
                  <a:cubicBezTo>
                    <a:pt x="1464" y="5263"/>
                    <a:pt x="981" y="4461"/>
                    <a:pt x="888" y="3031"/>
                  </a:cubicBezTo>
                  <a:cubicBezTo>
                    <a:pt x="790" y="1490"/>
                    <a:pt x="1223" y="641"/>
                    <a:pt x="1894" y="599"/>
                  </a:cubicBezTo>
                  <a:cubicBezTo>
                    <a:pt x="1916" y="598"/>
                    <a:pt x="1938" y="597"/>
                    <a:pt x="1959" y="597"/>
                  </a:cubicBezTo>
                  <a:close/>
                  <a:moveTo>
                    <a:pt x="2024" y="0"/>
                  </a:moveTo>
                  <a:cubicBezTo>
                    <a:pt x="1983" y="0"/>
                    <a:pt x="1940" y="1"/>
                    <a:pt x="1898" y="4"/>
                  </a:cubicBezTo>
                  <a:cubicBezTo>
                    <a:pt x="750" y="79"/>
                    <a:pt x="0" y="1175"/>
                    <a:pt x="123" y="3071"/>
                  </a:cubicBezTo>
                  <a:cubicBezTo>
                    <a:pt x="257" y="4877"/>
                    <a:pt x="1022" y="5859"/>
                    <a:pt x="2069" y="5859"/>
                  </a:cubicBezTo>
                  <a:cubicBezTo>
                    <a:pt x="2106" y="5859"/>
                    <a:pt x="2143" y="5858"/>
                    <a:pt x="2180" y="5855"/>
                  </a:cubicBezTo>
                  <a:cubicBezTo>
                    <a:pt x="3433" y="5775"/>
                    <a:pt x="4078" y="4668"/>
                    <a:pt x="3954" y="2744"/>
                  </a:cubicBezTo>
                  <a:cubicBezTo>
                    <a:pt x="3841" y="1009"/>
                    <a:pt x="3143" y="0"/>
                    <a:pt x="2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4375025" y="2878925"/>
              <a:ext cx="105700" cy="150300"/>
            </a:xfrm>
            <a:custGeom>
              <a:rect b="b" l="l" r="r" t="t"/>
              <a:pathLst>
                <a:path extrusionOk="0" h="6012" w="4228">
                  <a:moveTo>
                    <a:pt x="2037" y="748"/>
                  </a:moveTo>
                  <a:cubicBezTo>
                    <a:pt x="2912" y="748"/>
                    <a:pt x="3137" y="2097"/>
                    <a:pt x="3189" y="2910"/>
                  </a:cubicBezTo>
                  <a:cubicBezTo>
                    <a:pt x="3236" y="3636"/>
                    <a:pt x="3180" y="4211"/>
                    <a:pt x="3020" y="4616"/>
                  </a:cubicBezTo>
                  <a:cubicBezTo>
                    <a:pt x="2861" y="5022"/>
                    <a:pt x="2603" y="5240"/>
                    <a:pt x="2256" y="5262"/>
                  </a:cubicBezTo>
                  <a:cubicBezTo>
                    <a:pt x="2239" y="5263"/>
                    <a:pt x="2223" y="5263"/>
                    <a:pt x="2206" y="5263"/>
                  </a:cubicBezTo>
                  <a:cubicBezTo>
                    <a:pt x="1571" y="5263"/>
                    <a:pt x="1125" y="4443"/>
                    <a:pt x="1038" y="3103"/>
                  </a:cubicBezTo>
                  <a:cubicBezTo>
                    <a:pt x="992" y="2379"/>
                    <a:pt x="1064" y="1777"/>
                    <a:pt x="1246" y="1360"/>
                  </a:cubicBezTo>
                  <a:cubicBezTo>
                    <a:pt x="1413" y="981"/>
                    <a:pt x="1663" y="770"/>
                    <a:pt x="1973" y="751"/>
                  </a:cubicBezTo>
                  <a:cubicBezTo>
                    <a:pt x="1995" y="749"/>
                    <a:pt x="2016" y="748"/>
                    <a:pt x="2037" y="748"/>
                  </a:cubicBezTo>
                  <a:close/>
                  <a:moveTo>
                    <a:pt x="2032" y="598"/>
                  </a:moveTo>
                  <a:cubicBezTo>
                    <a:pt x="2008" y="598"/>
                    <a:pt x="1986" y="598"/>
                    <a:pt x="1963" y="600"/>
                  </a:cubicBezTo>
                  <a:cubicBezTo>
                    <a:pt x="1593" y="623"/>
                    <a:pt x="1297" y="865"/>
                    <a:pt x="1107" y="1299"/>
                  </a:cubicBezTo>
                  <a:cubicBezTo>
                    <a:pt x="914" y="1738"/>
                    <a:pt x="839" y="2365"/>
                    <a:pt x="887" y="3112"/>
                  </a:cubicBezTo>
                  <a:cubicBezTo>
                    <a:pt x="982" y="4562"/>
                    <a:pt x="1470" y="5415"/>
                    <a:pt x="2202" y="5415"/>
                  </a:cubicBezTo>
                  <a:cubicBezTo>
                    <a:pt x="2223" y="5415"/>
                    <a:pt x="2244" y="5414"/>
                    <a:pt x="2265" y="5414"/>
                  </a:cubicBezTo>
                  <a:cubicBezTo>
                    <a:pt x="2678" y="5387"/>
                    <a:pt x="2978" y="5138"/>
                    <a:pt x="3162" y="4672"/>
                  </a:cubicBezTo>
                  <a:cubicBezTo>
                    <a:pt x="3329" y="4246"/>
                    <a:pt x="3389" y="3650"/>
                    <a:pt x="3340" y="2901"/>
                  </a:cubicBezTo>
                  <a:cubicBezTo>
                    <a:pt x="3244" y="1412"/>
                    <a:pt x="2780" y="598"/>
                    <a:pt x="2032" y="598"/>
                  </a:cubicBezTo>
                  <a:close/>
                  <a:moveTo>
                    <a:pt x="2097" y="152"/>
                  </a:moveTo>
                  <a:cubicBezTo>
                    <a:pt x="3167" y="152"/>
                    <a:pt x="3841" y="1119"/>
                    <a:pt x="3951" y="2826"/>
                  </a:cubicBezTo>
                  <a:cubicBezTo>
                    <a:pt x="4074" y="4702"/>
                    <a:pt x="3468" y="5777"/>
                    <a:pt x="2250" y="5857"/>
                  </a:cubicBezTo>
                  <a:cubicBezTo>
                    <a:pt x="2213" y="5858"/>
                    <a:pt x="2176" y="5859"/>
                    <a:pt x="2141" y="5859"/>
                  </a:cubicBezTo>
                  <a:cubicBezTo>
                    <a:pt x="1094" y="5859"/>
                    <a:pt x="400" y="4855"/>
                    <a:pt x="272" y="3143"/>
                  </a:cubicBezTo>
                  <a:cubicBezTo>
                    <a:pt x="158" y="1377"/>
                    <a:pt x="811" y="232"/>
                    <a:pt x="1977" y="157"/>
                  </a:cubicBezTo>
                  <a:cubicBezTo>
                    <a:pt x="2017" y="153"/>
                    <a:pt x="2056" y="152"/>
                    <a:pt x="2097" y="152"/>
                  </a:cubicBezTo>
                  <a:close/>
                  <a:moveTo>
                    <a:pt x="2101" y="1"/>
                  </a:moveTo>
                  <a:cubicBezTo>
                    <a:pt x="2056" y="1"/>
                    <a:pt x="2012" y="2"/>
                    <a:pt x="1968" y="4"/>
                  </a:cubicBezTo>
                  <a:cubicBezTo>
                    <a:pt x="709" y="87"/>
                    <a:pt x="0" y="1294"/>
                    <a:pt x="121" y="3155"/>
                  </a:cubicBezTo>
                  <a:cubicBezTo>
                    <a:pt x="253" y="4931"/>
                    <a:pt x="1024" y="6012"/>
                    <a:pt x="2144" y="6012"/>
                  </a:cubicBezTo>
                  <a:cubicBezTo>
                    <a:pt x="2181" y="6012"/>
                    <a:pt x="2220" y="6011"/>
                    <a:pt x="2258" y="6008"/>
                  </a:cubicBezTo>
                  <a:cubicBezTo>
                    <a:pt x="3555" y="5923"/>
                    <a:pt x="4227" y="4760"/>
                    <a:pt x="4102" y="2817"/>
                  </a:cubicBezTo>
                  <a:cubicBezTo>
                    <a:pt x="3986" y="1018"/>
                    <a:pt x="3260" y="1"/>
                    <a:pt x="21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4645725" y="2863450"/>
              <a:ext cx="101950" cy="146500"/>
            </a:xfrm>
            <a:custGeom>
              <a:rect b="b" l="l" r="r" t="t"/>
              <a:pathLst>
                <a:path extrusionOk="0" h="5860" w="4078">
                  <a:moveTo>
                    <a:pt x="1960" y="597"/>
                  </a:moveTo>
                  <a:cubicBezTo>
                    <a:pt x="2710" y="597"/>
                    <a:pt x="3105" y="1476"/>
                    <a:pt x="3192" y="2830"/>
                  </a:cubicBezTo>
                  <a:cubicBezTo>
                    <a:pt x="3285" y="4272"/>
                    <a:pt x="2970" y="5210"/>
                    <a:pt x="2187" y="5261"/>
                  </a:cubicBezTo>
                  <a:cubicBezTo>
                    <a:pt x="2168" y="5262"/>
                    <a:pt x="2150" y="5263"/>
                    <a:pt x="2132" y="5263"/>
                  </a:cubicBezTo>
                  <a:cubicBezTo>
                    <a:pt x="1466" y="5263"/>
                    <a:pt x="982" y="4461"/>
                    <a:pt x="890" y="3031"/>
                  </a:cubicBezTo>
                  <a:cubicBezTo>
                    <a:pt x="790" y="1491"/>
                    <a:pt x="1225" y="642"/>
                    <a:pt x="1895" y="599"/>
                  </a:cubicBezTo>
                  <a:cubicBezTo>
                    <a:pt x="1917" y="597"/>
                    <a:pt x="1939" y="597"/>
                    <a:pt x="1960" y="597"/>
                  </a:cubicBezTo>
                  <a:close/>
                  <a:moveTo>
                    <a:pt x="2024" y="1"/>
                  </a:moveTo>
                  <a:cubicBezTo>
                    <a:pt x="1983" y="1"/>
                    <a:pt x="1941" y="2"/>
                    <a:pt x="1899" y="5"/>
                  </a:cubicBezTo>
                  <a:cubicBezTo>
                    <a:pt x="751" y="79"/>
                    <a:pt x="1" y="1176"/>
                    <a:pt x="123" y="3072"/>
                  </a:cubicBezTo>
                  <a:cubicBezTo>
                    <a:pt x="258" y="4878"/>
                    <a:pt x="1024" y="5860"/>
                    <a:pt x="2072" y="5860"/>
                  </a:cubicBezTo>
                  <a:cubicBezTo>
                    <a:pt x="2108" y="5860"/>
                    <a:pt x="2145" y="5858"/>
                    <a:pt x="2182" y="5856"/>
                  </a:cubicBezTo>
                  <a:cubicBezTo>
                    <a:pt x="3435" y="5775"/>
                    <a:pt x="4078" y="4667"/>
                    <a:pt x="3954" y="2745"/>
                  </a:cubicBezTo>
                  <a:cubicBezTo>
                    <a:pt x="3842" y="1009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4643900" y="2861550"/>
              <a:ext cx="105700" cy="150300"/>
            </a:xfrm>
            <a:custGeom>
              <a:rect b="b" l="l" r="r" t="t"/>
              <a:pathLst>
                <a:path extrusionOk="0" h="6012" w="4228">
                  <a:moveTo>
                    <a:pt x="2031" y="749"/>
                  </a:moveTo>
                  <a:cubicBezTo>
                    <a:pt x="2915" y="749"/>
                    <a:pt x="3136" y="2097"/>
                    <a:pt x="3190" y="2911"/>
                  </a:cubicBezTo>
                  <a:cubicBezTo>
                    <a:pt x="3245" y="3762"/>
                    <a:pt x="3196" y="5201"/>
                    <a:pt x="2256" y="5263"/>
                  </a:cubicBezTo>
                  <a:cubicBezTo>
                    <a:pt x="2239" y="5264"/>
                    <a:pt x="2224" y="5264"/>
                    <a:pt x="2207" y="5264"/>
                  </a:cubicBezTo>
                  <a:cubicBezTo>
                    <a:pt x="1571" y="5264"/>
                    <a:pt x="1126" y="4443"/>
                    <a:pt x="1038" y="3103"/>
                  </a:cubicBezTo>
                  <a:lnTo>
                    <a:pt x="1038" y="3102"/>
                  </a:lnTo>
                  <a:cubicBezTo>
                    <a:pt x="992" y="2379"/>
                    <a:pt x="1063" y="1778"/>
                    <a:pt x="1247" y="1361"/>
                  </a:cubicBezTo>
                  <a:cubicBezTo>
                    <a:pt x="1412" y="982"/>
                    <a:pt x="1664" y="771"/>
                    <a:pt x="1972" y="752"/>
                  </a:cubicBezTo>
                  <a:cubicBezTo>
                    <a:pt x="1993" y="750"/>
                    <a:pt x="2013" y="749"/>
                    <a:pt x="2031" y="749"/>
                  </a:cubicBezTo>
                  <a:close/>
                  <a:moveTo>
                    <a:pt x="2032" y="597"/>
                  </a:moveTo>
                  <a:cubicBezTo>
                    <a:pt x="2009" y="597"/>
                    <a:pt x="1987" y="598"/>
                    <a:pt x="1963" y="599"/>
                  </a:cubicBezTo>
                  <a:cubicBezTo>
                    <a:pt x="1593" y="623"/>
                    <a:pt x="1298" y="865"/>
                    <a:pt x="1108" y="1299"/>
                  </a:cubicBezTo>
                  <a:cubicBezTo>
                    <a:pt x="915" y="1737"/>
                    <a:pt x="839" y="2364"/>
                    <a:pt x="887" y="3111"/>
                  </a:cubicBezTo>
                  <a:cubicBezTo>
                    <a:pt x="981" y="4562"/>
                    <a:pt x="1471" y="5415"/>
                    <a:pt x="2203" y="5415"/>
                  </a:cubicBezTo>
                  <a:cubicBezTo>
                    <a:pt x="2224" y="5415"/>
                    <a:pt x="2244" y="5415"/>
                    <a:pt x="2264" y="5414"/>
                  </a:cubicBezTo>
                  <a:cubicBezTo>
                    <a:pt x="3060" y="5362"/>
                    <a:pt x="3441" y="4470"/>
                    <a:pt x="3341" y="2900"/>
                  </a:cubicBezTo>
                  <a:cubicBezTo>
                    <a:pt x="3243" y="1410"/>
                    <a:pt x="2780" y="597"/>
                    <a:pt x="2032" y="597"/>
                  </a:cubicBezTo>
                  <a:close/>
                  <a:moveTo>
                    <a:pt x="2097" y="153"/>
                  </a:moveTo>
                  <a:cubicBezTo>
                    <a:pt x="3168" y="153"/>
                    <a:pt x="3841" y="1117"/>
                    <a:pt x="3952" y="2826"/>
                  </a:cubicBezTo>
                  <a:cubicBezTo>
                    <a:pt x="4073" y="4701"/>
                    <a:pt x="3469" y="5777"/>
                    <a:pt x="2250" y="5856"/>
                  </a:cubicBezTo>
                  <a:cubicBezTo>
                    <a:pt x="2213" y="5859"/>
                    <a:pt x="2177" y="5860"/>
                    <a:pt x="2142" y="5860"/>
                  </a:cubicBezTo>
                  <a:cubicBezTo>
                    <a:pt x="1094" y="5860"/>
                    <a:pt x="399" y="4855"/>
                    <a:pt x="273" y="3144"/>
                  </a:cubicBezTo>
                  <a:cubicBezTo>
                    <a:pt x="158" y="1377"/>
                    <a:pt x="811" y="232"/>
                    <a:pt x="1977" y="156"/>
                  </a:cubicBezTo>
                  <a:cubicBezTo>
                    <a:pt x="2018" y="153"/>
                    <a:pt x="2057" y="153"/>
                    <a:pt x="2097" y="153"/>
                  </a:cubicBezTo>
                  <a:close/>
                  <a:moveTo>
                    <a:pt x="2100" y="0"/>
                  </a:moveTo>
                  <a:cubicBezTo>
                    <a:pt x="2057" y="0"/>
                    <a:pt x="2011" y="1"/>
                    <a:pt x="1967" y="4"/>
                  </a:cubicBezTo>
                  <a:cubicBezTo>
                    <a:pt x="708" y="86"/>
                    <a:pt x="1" y="1293"/>
                    <a:pt x="120" y="3153"/>
                  </a:cubicBezTo>
                  <a:cubicBezTo>
                    <a:pt x="253" y="4931"/>
                    <a:pt x="1024" y="6011"/>
                    <a:pt x="2144" y="6011"/>
                  </a:cubicBezTo>
                  <a:cubicBezTo>
                    <a:pt x="2182" y="6011"/>
                    <a:pt x="2221" y="6010"/>
                    <a:pt x="2259" y="6008"/>
                  </a:cubicBezTo>
                  <a:cubicBezTo>
                    <a:pt x="3556" y="5924"/>
                    <a:pt x="4228" y="4760"/>
                    <a:pt x="4103" y="2817"/>
                  </a:cubicBezTo>
                  <a:cubicBezTo>
                    <a:pt x="3987" y="1017"/>
                    <a:pt x="3259" y="0"/>
                    <a:pt x="21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4778975" y="2854825"/>
              <a:ext cx="102000" cy="146500"/>
            </a:xfrm>
            <a:custGeom>
              <a:rect b="b" l="l" r="r" t="t"/>
              <a:pathLst>
                <a:path extrusionOk="0" h="5860" w="4080">
                  <a:moveTo>
                    <a:pt x="1959" y="598"/>
                  </a:moveTo>
                  <a:cubicBezTo>
                    <a:pt x="2709" y="598"/>
                    <a:pt x="3104" y="1476"/>
                    <a:pt x="3191" y="2829"/>
                  </a:cubicBezTo>
                  <a:cubicBezTo>
                    <a:pt x="3285" y="4274"/>
                    <a:pt x="2970" y="5211"/>
                    <a:pt x="2187" y="5262"/>
                  </a:cubicBezTo>
                  <a:cubicBezTo>
                    <a:pt x="2169" y="5263"/>
                    <a:pt x="2150" y="5264"/>
                    <a:pt x="2132" y="5264"/>
                  </a:cubicBezTo>
                  <a:cubicBezTo>
                    <a:pt x="1465" y="5264"/>
                    <a:pt x="983" y="4462"/>
                    <a:pt x="890" y="3031"/>
                  </a:cubicBezTo>
                  <a:cubicBezTo>
                    <a:pt x="790" y="1492"/>
                    <a:pt x="1225" y="643"/>
                    <a:pt x="1894" y="600"/>
                  </a:cubicBezTo>
                  <a:cubicBezTo>
                    <a:pt x="1916" y="598"/>
                    <a:pt x="1938" y="598"/>
                    <a:pt x="1959" y="598"/>
                  </a:cubicBezTo>
                  <a:close/>
                  <a:moveTo>
                    <a:pt x="2024" y="1"/>
                  </a:moveTo>
                  <a:cubicBezTo>
                    <a:pt x="1983" y="1"/>
                    <a:pt x="1941" y="2"/>
                    <a:pt x="1899" y="5"/>
                  </a:cubicBezTo>
                  <a:cubicBezTo>
                    <a:pt x="751" y="79"/>
                    <a:pt x="1" y="1176"/>
                    <a:pt x="123" y="3073"/>
                  </a:cubicBezTo>
                  <a:cubicBezTo>
                    <a:pt x="258" y="4877"/>
                    <a:pt x="1022" y="5860"/>
                    <a:pt x="2069" y="5860"/>
                  </a:cubicBezTo>
                  <a:cubicBezTo>
                    <a:pt x="2106" y="5860"/>
                    <a:pt x="2143" y="5858"/>
                    <a:pt x="2181" y="5856"/>
                  </a:cubicBezTo>
                  <a:cubicBezTo>
                    <a:pt x="3433" y="5775"/>
                    <a:pt x="4079" y="4668"/>
                    <a:pt x="3954" y="2746"/>
                  </a:cubicBezTo>
                  <a:cubicBezTo>
                    <a:pt x="3843" y="1010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4778650" y="2852950"/>
              <a:ext cx="104250" cy="150275"/>
            </a:xfrm>
            <a:custGeom>
              <a:rect b="b" l="l" r="r" t="t"/>
              <a:pathLst>
                <a:path extrusionOk="0" h="6011" w="4170">
                  <a:moveTo>
                    <a:pt x="1972" y="748"/>
                  </a:moveTo>
                  <a:cubicBezTo>
                    <a:pt x="2855" y="748"/>
                    <a:pt x="3078" y="2096"/>
                    <a:pt x="3130" y="2910"/>
                  </a:cubicBezTo>
                  <a:cubicBezTo>
                    <a:pt x="3185" y="3761"/>
                    <a:pt x="3137" y="5200"/>
                    <a:pt x="2196" y="5262"/>
                  </a:cubicBezTo>
                  <a:cubicBezTo>
                    <a:pt x="2179" y="5263"/>
                    <a:pt x="2164" y="5263"/>
                    <a:pt x="2147" y="5263"/>
                  </a:cubicBezTo>
                  <a:cubicBezTo>
                    <a:pt x="1511" y="5263"/>
                    <a:pt x="1066" y="4442"/>
                    <a:pt x="979" y="3101"/>
                  </a:cubicBezTo>
                  <a:cubicBezTo>
                    <a:pt x="932" y="2378"/>
                    <a:pt x="1003" y="1775"/>
                    <a:pt x="1187" y="1360"/>
                  </a:cubicBezTo>
                  <a:cubicBezTo>
                    <a:pt x="1352" y="981"/>
                    <a:pt x="1604" y="770"/>
                    <a:pt x="1914" y="750"/>
                  </a:cubicBezTo>
                  <a:cubicBezTo>
                    <a:pt x="1933" y="749"/>
                    <a:pt x="1953" y="748"/>
                    <a:pt x="1972" y="748"/>
                  </a:cubicBezTo>
                  <a:close/>
                  <a:moveTo>
                    <a:pt x="1972" y="597"/>
                  </a:moveTo>
                  <a:cubicBezTo>
                    <a:pt x="1949" y="597"/>
                    <a:pt x="1927" y="597"/>
                    <a:pt x="1903" y="598"/>
                  </a:cubicBezTo>
                  <a:cubicBezTo>
                    <a:pt x="1535" y="623"/>
                    <a:pt x="1238" y="865"/>
                    <a:pt x="1048" y="1299"/>
                  </a:cubicBezTo>
                  <a:cubicBezTo>
                    <a:pt x="856" y="1736"/>
                    <a:pt x="779" y="2364"/>
                    <a:pt x="828" y="3111"/>
                  </a:cubicBezTo>
                  <a:cubicBezTo>
                    <a:pt x="921" y="4561"/>
                    <a:pt x="1411" y="5415"/>
                    <a:pt x="2143" y="5415"/>
                  </a:cubicBezTo>
                  <a:cubicBezTo>
                    <a:pt x="2164" y="5415"/>
                    <a:pt x="2183" y="5414"/>
                    <a:pt x="2205" y="5413"/>
                  </a:cubicBezTo>
                  <a:cubicBezTo>
                    <a:pt x="3000" y="5360"/>
                    <a:pt x="3381" y="4468"/>
                    <a:pt x="3281" y="2900"/>
                  </a:cubicBezTo>
                  <a:cubicBezTo>
                    <a:pt x="3183" y="1411"/>
                    <a:pt x="2720" y="597"/>
                    <a:pt x="1972" y="597"/>
                  </a:cubicBezTo>
                  <a:close/>
                  <a:moveTo>
                    <a:pt x="2037" y="151"/>
                  </a:moveTo>
                  <a:cubicBezTo>
                    <a:pt x="3108" y="152"/>
                    <a:pt x="3781" y="1118"/>
                    <a:pt x="3893" y="2825"/>
                  </a:cubicBezTo>
                  <a:cubicBezTo>
                    <a:pt x="4013" y="4700"/>
                    <a:pt x="3410" y="5777"/>
                    <a:pt x="2190" y="5855"/>
                  </a:cubicBezTo>
                  <a:cubicBezTo>
                    <a:pt x="2153" y="5858"/>
                    <a:pt x="2117" y="5859"/>
                    <a:pt x="2082" y="5859"/>
                  </a:cubicBezTo>
                  <a:cubicBezTo>
                    <a:pt x="1035" y="5859"/>
                    <a:pt x="339" y="4854"/>
                    <a:pt x="213" y="3143"/>
                  </a:cubicBezTo>
                  <a:cubicBezTo>
                    <a:pt x="154" y="2248"/>
                    <a:pt x="294" y="1497"/>
                    <a:pt x="613" y="969"/>
                  </a:cubicBezTo>
                  <a:cubicBezTo>
                    <a:pt x="915" y="473"/>
                    <a:pt x="1365" y="192"/>
                    <a:pt x="1918" y="155"/>
                  </a:cubicBezTo>
                  <a:cubicBezTo>
                    <a:pt x="1958" y="153"/>
                    <a:pt x="1997" y="151"/>
                    <a:pt x="2037" y="151"/>
                  </a:cubicBezTo>
                  <a:close/>
                  <a:moveTo>
                    <a:pt x="2033" y="0"/>
                  </a:moveTo>
                  <a:cubicBezTo>
                    <a:pt x="1991" y="0"/>
                    <a:pt x="1950" y="2"/>
                    <a:pt x="1907" y="4"/>
                  </a:cubicBezTo>
                  <a:cubicBezTo>
                    <a:pt x="1303" y="43"/>
                    <a:pt x="811" y="349"/>
                    <a:pt x="483" y="891"/>
                  </a:cubicBezTo>
                  <a:cubicBezTo>
                    <a:pt x="148" y="1445"/>
                    <a:pt x="1" y="2227"/>
                    <a:pt x="61" y="3152"/>
                  </a:cubicBezTo>
                  <a:cubicBezTo>
                    <a:pt x="193" y="4929"/>
                    <a:pt x="964" y="6010"/>
                    <a:pt x="2084" y="6010"/>
                  </a:cubicBezTo>
                  <a:cubicBezTo>
                    <a:pt x="2122" y="6010"/>
                    <a:pt x="2161" y="6009"/>
                    <a:pt x="2199" y="6006"/>
                  </a:cubicBezTo>
                  <a:cubicBezTo>
                    <a:pt x="3497" y="5923"/>
                    <a:pt x="4169" y="4760"/>
                    <a:pt x="4043" y="2816"/>
                  </a:cubicBezTo>
                  <a:cubicBezTo>
                    <a:pt x="3927" y="1012"/>
                    <a:pt x="3203" y="0"/>
                    <a:pt x="20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4912225" y="2846225"/>
              <a:ext cx="101975" cy="146500"/>
            </a:xfrm>
            <a:custGeom>
              <a:rect b="b" l="l" r="r" t="t"/>
              <a:pathLst>
                <a:path extrusionOk="0" h="5860" w="4079">
                  <a:moveTo>
                    <a:pt x="1958" y="597"/>
                  </a:moveTo>
                  <a:cubicBezTo>
                    <a:pt x="2708" y="597"/>
                    <a:pt x="3103" y="1477"/>
                    <a:pt x="3191" y="2830"/>
                  </a:cubicBezTo>
                  <a:cubicBezTo>
                    <a:pt x="3284" y="4274"/>
                    <a:pt x="2969" y="5211"/>
                    <a:pt x="2186" y="5261"/>
                  </a:cubicBezTo>
                  <a:cubicBezTo>
                    <a:pt x="2167" y="5262"/>
                    <a:pt x="2149" y="5263"/>
                    <a:pt x="2131" y="5263"/>
                  </a:cubicBezTo>
                  <a:cubicBezTo>
                    <a:pt x="1464" y="5263"/>
                    <a:pt x="982" y="4461"/>
                    <a:pt x="889" y="3031"/>
                  </a:cubicBezTo>
                  <a:cubicBezTo>
                    <a:pt x="790" y="1491"/>
                    <a:pt x="1224" y="643"/>
                    <a:pt x="1894" y="599"/>
                  </a:cubicBezTo>
                  <a:cubicBezTo>
                    <a:pt x="1916" y="597"/>
                    <a:pt x="1937" y="597"/>
                    <a:pt x="1958" y="597"/>
                  </a:cubicBezTo>
                  <a:close/>
                  <a:moveTo>
                    <a:pt x="2025" y="1"/>
                  </a:moveTo>
                  <a:cubicBezTo>
                    <a:pt x="1983" y="1"/>
                    <a:pt x="1941" y="2"/>
                    <a:pt x="1898" y="5"/>
                  </a:cubicBezTo>
                  <a:cubicBezTo>
                    <a:pt x="751" y="79"/>
                    <a:pt x="1" y="1176"/>
                    <a:pt x="123" y="3072"/>
                  </a:cubicBezTo>
                  <a:cubicBezTo>
                    <a:pt x="257" y="4877"/>
                    <a:pt x="1022" y="5860"/>
                    <a:pt x="2070" y="5860"/>
                  </a:cubicBezTo>
                  <a:cubicBezTo>
                    <a:pt x="2106" y="5860"/>
                    <a:pt x="2143" y="5859"/>
                    <a:pt x="2181" y="5856"/>
                  </a:cubicBezTo>
                  <a:cubicBezTo>
                    <a:pt x="3434" y="5775"/>
                    <a:pt x="4078" y="4668"/>
                    <a:pt x="3955" y="2745"/>
                  </a:cubicBezTo>
                  <a:cubicBezTo>
                    <a:pt x="3842" y="1010"/>
                    <a:pt x="3143" y="1"/>
                    <a:pt x="2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4911900" y="2844325"/>
              <a:ext cx="104250" cy="150300"/>
            </a:xfrm>
            <a:custGeom>
              <a:rect b="b" l="l" r="r" t="t"/>
              <a:pathLst>
                <a:path extrusionOk="0" h="6012" w="4170">
                  <a:moveTo>
                    <a:pt x="1968" y="749"/>
                  </a:moveTo>
                  <a:cubicBezTo>
                    <a:pt x="2853" y="749"/>
                    <a:pt x="3077" y="2095"/>
                    <a:pt x="3129" y="2911"/>
                  </a:cubicBezTo>
                  <a:cubicBezTo>
                    <a:pt x="3176" y="3636"/>
                    <a:pt x="3120" y="4210"/>
                    <a:pt x="2961" y="4617"/>
                  </a:cubicBezTo>
                  <a:cubicBezTo>
                    <a:pt x="2801" y="5022"/>
                    <a:pt x="2544" y="5239"/>
                    <a:pt x="2195" y="5261"/>
                  </a:cubicBezTo>
                  <a:cubicBezTo>
                    <a:pt x="2180" y="5264"/>
                    <a:pt x="2163" y="5264"/>
                    <a:pt x="2147" y="5264"/>
                  </a:cubicBezTo>
                  <a:cubicBezTo>
                    <a:pt x="1510" y="5264"/>
                    <a:pt x="1065" y="4444"/>
                    <a:pt x="978" y="3102"/>
                  </a:cubicBezTo>
                  <a:lnTo>
                    <a:pt x="979" y="3102"/>
                  </a:lnTo>
                  <a:cubicBezTo>
                    <a:pt x="888" y="1694"/>
                    <a:pt x="1246" y="793"/>
                    <a:pt x="1913" y="750"/>
                  </a:cubicBezTo>
                  <a:cubicBezTo>
                    <a:pt x="1931" y="749"/>
                    <a:pt x="1950" y="749"/>
                    <a:pt x="1968" y="749"/>
                  </a:cubicBezTo>
                  <a:close/>
                  <a:moveTo>
                    <a:pt x="1962" y="598"/>
                  </a:moveTo>
                  <a:cubicBezTo>
                    <a:pt x="1942" y="598"/>
                    <a:pt x="1922" y="598"/>
                    <a:pt x="1902" y="599"/>
                  </a:cubicBezTo>
                  <a:cubicBezTo>
                    <a:pt x="1142" y="649"/>
                    <a:pt x="730" y="1611"/>
                    <a:pt x="827" y="3111"/>
                  </a:cubicBezTo>
                  <a:cubicBezTo>
                    <a:pt x="922" y="4562"/>
                    <a:pt x="1410" y="5415"/>
                    <a:pt x="2142" y="5415"/>
                  </a:cubicBezTo>
                  <a:lnTo>
                    <a:pt x="2143" y="5415"/>
                  </a:lnTo>
                  <a:cubicBezTo>
                    <a:pt x="2163" y="5415"/>
                    <a:pt x="2183" y="5414"/>
                    <a:pt x="2204" y="5412"/>
                  </a:cubicBezTo>
                  <a:cubicBezTo>
                    <a:pt x="2617" y="5386"/>
                    <a:pt x="2918" y="5136"/>
                    <a:pt x="3100" y="4671"/>
                  </a:cubicBezTo>
                  <a:cubicBezTo>
                    <a:pt x="3267" y="4246"/>
                    <a:pt x="3328" y="3649"/>
                    <a:pt x="3280" y="2900"/>
                  </a:cubicBezTo>
                  <a:cubicBezTo>
                    <a:pt x="3182" y="1405"/>
                    <a:pt x="2719" y="598"/>
                    <a:pt x="1962" y="598"/>
                  </a:cubicBezTo>
                  <a:close/>
                  <a:moveTo>
                    <a:pt x="2039" y="153"/>
                  </a:moveTo>
                  <a:cubicBezTo>
                    <a:pt x="2547" y="153"/>
                    <a:pt x="2965" y="367"/>
                    <a:pt x="3283" y="791"/>
                  </a:cubicBezTo>
                  <a:cubicBezTo>
                    <a:pt x="3625" y="1252"/>
                    <a:pt x="3835" y="1955"/>
                    <a:pt x="3891" y="2826"/>
                  </a:cubicBezTo>
                  <a:cubicBezTo>
                    <a:pt x="4013" y="4701"/>
                    <a:pt x="3408" y="5777"/>
                    <a:pt x="2190" y="5857"/>
                  </a:cubicBezTo>
                  <a:cubicBezTo>
                    <a:pt x="2154" y="5859"/>
                    <a:pt x="2116" y="5859"/>
                    <a:pt x="2081" y="5859"/>
                  </a:cubicBezTo>
                  <a:cubicBezTo>
                    <a:pt x="1034" y="5859"/>
                    <a:pt x="338" y="4855"/>
                    <a:pt x="212" y="3144"/>
                  </a:cubicBezTo>
                  <a:cubicBezTo>
                    <a:pt x="153" y="2249"/>
                    <a:pt x="293" y="1498"/>
                    <a:pt x="612" y="970"/>
                  </a:cubicBezTo>
                  <a:cubicBezTo>
                    <a:pt x="912" y="474"/>
                    <a:pt x="1364" y="192"/>
                    <a:pt x="1917" y="157"/>
                  </a:cubicBezTo>
                  <a:cubicBezTo>
                    <a:pt x="1957" y="154"/>
                    <a:pt x="1999" y="153"/>
                    <a:pt x="2039" y="153"/>
                  </a:cubicBezTo>
                  <a:close/>
                  <a:moveTo>
                    <a:pt x="2021" y="1"/>
                  </a:moveTo>
                  <a:cubicBezTo>
                    <a:pt x="1983" y="1"/>
                    <a:pt x="1945" y="2"/>
                    <a:pt x="1907" y="4"/>
                  </a:cubicBezTo>
                  <a:cubicBezTo>
                    <a:pt x="1303" y="43"/>
                    <a:pt x="812" y="351"/>
                    <a:pt x="483" y="891"/>
                  </a:cubicBezTo>
                  <a:cubicBezTo>
                    <a:pt x="147" y="1444"/>
                    <a:pt x="1" y="2227"/>
                    <a:pt x="59" y="3154"/>
                  </a:cubicBezTo>
                  <a:cubicBezTo>
                    <a:pt x="192" y="4931"/>
                    <a:pt x="963" y="6012"/>
                    <a:pt x="2083" y="6012"/>
                  </a:cubicBezTo>
                  <a:cubicBezTo>
                    <a:pt x="2121" y="6012"/>
                    <a:pt x="2160" y="6010"/>
                    <a:pt x="2200" y="6008"/>
                  </a:cubicBezTo>
                  <a:cubicBezTo>
                    <a:pt x="3497" y="5924"/>
                    <a:pt x="4169" y="4761"/>
                    <a:pt x="4044" y="2817"/>
                  </a:cubicBezTo>
                  <a:cubicBezTo>
                    <a:pt x="3985" y="1902"/>
                    <a:pt x="3770" y="1191"/>
                    <a:pt x="3404" y="701"/>
                  </a:cubicBezTo>
                  <a:cubicBezTo>
                    <a:pt x="3057" y="237"/>
                    <a:pt x="2578" y="1"/>
                    <a:pt x="20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5045450" y="2837600"/>
              <a:ext cx="102000" cy="146500"/>
            </a:xfrm>
            <a:custGeom>
              <a:rect b="b" l="l" r="r" t="t"/>
              <a:pathLst>
                <a:path extrusionOk="0" h="5860" w="4080">
                  <a:moveTo>
                    <a:pt x="1961" y="598"/>
                  </a:moveTo>
                  <a:cubicBezTo>
                    <a:pt x="2710" y="598"/>
                    <a:pt x="3104" y="1476"/>
                    <a:pt x="3193" y="2830"/>
                  </a:cubicBezTo>
                  <a:cubicBezTo>
                    <a:pt x="3285" y="4274"/>
                    <a:pt x="2970" y="5210"/>
                    <a:pt x="2187" y="5261"/>
                  </a:cubicBezTo>
                  <a:cubicBezTo>
                    <a:pt x="2169" y="5262"/>
                    <a:pt x="2150" y="5263"/>
                    <a:pt x="2132" y="5263"/>
                  </a:cubicBezTo>
                  <a:cubicBezTo>
                    <a:pt x="1465" y="5263"/>
                    <a:pt x="983" y="4462"/>
                    <a:pt x="890" y="3031"/>
                  </a:cubicBezTo>
                  <a:cubicBezTo>
                    <a:pt x="791" y="1492"/>
                    <a:pt x="1225" y="643"/>
                    <a:pt x="1896" y="600"/>
                  </a:cubicBezTo>
                  <a:cubicBezTo>
                    <a:pt x="1918" y="599"/>
                    <a:pt x="1939" y="598"/>
                    <a:pt x="1961" y="598"/>
                  </a:cubicBezTo>
                  <a:close/>
                  <a:moveTo>
                    <a:pt x="2024" y="1"/>
                  </a:moveTo>
                  <a:cubicBezTo>
                    <a:pt x="1983" y="1"/>
                    <a:pt x="1942" y="2"/>
                    <a:pt x="1900" y="5"/>
                  </a:cubicBezTo>
                  <a:cubicBezTo>
                    <a:pt x="752" y="79"/>
                    <a:pt x="1" y="1176"/>
                    <a:pt x="123" y="3073"/>
                  </a:cubicBezTo>
                  <a:cubicBezTo>
                    <a:pt x="258" y="4877"/>
                    <a:pt x="1023" y="5860"/>
                    <a:pt x="2071" y="5860"/>
                  </a:cubicBezTo>
                  <a:cubicBezTo>
                    <a:pt x="2108" y="5860"/>
                    <a:pt x="2145" y="5858"/>
                    <a:pt x="2182" y="5856"/>
                  </a:cubicBezTo>
                  <a:cubicBezTo>
                    <a:pt x="3435" y="5775"/>
                    <a:pt x="4080" y="4668"/>
                    <a:pt x="3956" y="2746"/>
                  </a:cubicBezTo>
                  <a:cubicBezTo>
                    <a:pt x="3843" y="1009"/>
                    <a:pt x="3143" y="1"/>
                    <a:pt x="2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5043625" y="2835725"/>
              <a:ext cx="105725" cy="150275"/>
            </a:xfrm>
            <a:custGeom>
              <a:rect b="b" l="l" r="r" t="t"/>
              <a:pathLst>
                <a:path extrusionOk="0" h="6011" w="4229">
                  <a:moveTo>
                    <a:pt x="2031" y="748"/>
                  </a:moveTo>
                  <a:cubicBezTo>
                    <a:pt x="2915" y="748"/>
                    <a:pt x="3137" y="2096"/>
                    <a:pt x="3189" y="2910"/>
                  </a:cubicBezTo>
                  <a:cubicBezTo>
                    <a:pt x="3245" y="3761"/>
                    <a:pt x="3195" y="5200"/>
                    <a:pt x="2255" y="5262"/>
                  </a:cubicBezTo>
                  <a:cubicBezTo>
                    <a:pt x="2239" y="5263"/>
                    <a:pt x="2223" y="5263"/>
                    <a:pt x="2207" y="5263"/>
                  </a:cubicBezTo>
                  <a:cubicBezTo>
                    <a:pt x="1570" y="5263"/>
                    <a:pt x="1125" y="4442"/>
                    <a:pt x="1039" y="3101"/>
                  </a:cubicBezTo>
                  <a:cubicBezTo>
                    <a:pt x="992" y="2378"/>
                    <a:pt x="1064" y="1775"/>
                    <a:pt x="1246" y="1360"/>
                  </a:cubicBezTo>
                  <a:cubicBezTo>
                    <a:pt x="1413" y="981"/>
                    <a:pt x="1664" y="770"/>
                    <a:pt x="1973" y="751"/>
                  </a:cubicBezTo>
                  <a:cubicBezTo>
                    <a:pt x="1993" y="749"/>
                    <a:pt x="2013" y="748"/>
                    <a:pt x="2031" y="748"/>
                  </a:cubicBezTo>
                  <a:close/>
                  <a:moveTo>
                    <a:pt x="2032" y="596"/>
                  </a:moveTo>
                  <a:cubicBezTo>
                    <a:pt x="2009" y="596"/>
                    <a:pt x="1986" y="597"/>
                    <a:pt x="1963" y="598"/>
                  </a:cubicBezTo>
                  <a:cubicBezTo>
                    <a:pt x="1594" y="623"/>
                    <a:pt x="1298" y="865"/>
                    <a:pt x="1107" y="1299"/>
                  </a:cubicBezTo>
                  <a:cubicBezTo>
                    <a:pt x="915" y="1736"/>
                    <a:pt x="838" y="2364"/>
                    <a:pt x="886" y="3112"/>
                  </a:cubicBezTo>
                  <a:cubicBezTo>
                    <a:pt x="981" y="4561"/>
                    <a:pt x="1470" y="5414"/>
                    <a:pt x="2203" y="5414"/>
                  </a:cubicBezTo>
                  <a:cubicBezTo>
                    <a:pt x="2224" y="5414"/>
                    <a:pt x="2246" y="5414"/>
                    <a:pt x="2264" y="5413"/>
                  </a:cubicBezTo>
                  <a:cubicBezTo>
                    <a:pt x="3059" y="5361"/>
                    <a:pt x="3441" y="4469"/>
                    <a:pt x="3341" y="2901"/>
                  </a:cubicBezTo>
                  <a:cubicBezTo>
                    <a:pt x="3244" y="1409"/>
                    <a:pt x="2780" y="596"/>
                    <a:pt x="2032" y="596"/>
                  </a:cubicBezTo>
                  <a:close/>
                  <a:moveTo>
                    <a:pt x="2098" y="151"/>
                  </a:moveTo>
                  <a:cubicBezTo>
                    <a:pt x="3168" y="151"/>
                    <a:pt x="3841" y="1118"/>
                    <a:pt x="3952" y="2825"/>
                  </a:cubicBezTo>
                  <a:cubicBezTo>
                    <a:pt x="4073" y="4702"/>
                    <a:pt x="3469" y="5777"/>
                    <a:pt x="2250" y="5855"/>
                  </a:cubicBezTo>
                  <a:cubicBezTo>
                    <a:pt x="2211" y="5858"/>
                    <a:pt x="2172" y="5860"/>
                    <a:pt x="2134" y="5860"/>
                  </a:cubicBezTo>
                  <a:cubicBezTo>
                    <a:pt x="1086" y="5860"/>
                    <a:pt x="399" y="4850"/>
                    <a:pt x="272" y="3143"/>
                  </a:cubicBezTo>
                  <a:cubicBezTo>
                    <a:pt x="157" y="1377"/>
                    <a:pt x="811" y="231"/>
                    <a:pt x="1976" y="155"/>
                  </a:cubicBezTo>
                  <a:cubicBezTo>
                    <a:pt x="2017" y="153"/>
                    <a:pt x="2057" y="151"/>
                    <a:pt x="2096" y="151"/>
                  </a:cubicBezTo>
                  <a:close/>
                  <a:moveTo>
                    <a:pt x="2101" y="0"/>
                  </a:moveTo>
                  <a:cubicBezTo>
                    <a:pt x="2057" y="0"/>
                    <a:pt x="2013" y="2"/>
                    <a:pt x="1969" y="4"/>
                  </a:cubicBezTo>
                  <a:cubicBezTo>
                    <a:pt x="709" y="86"/>
                    <a:pt x="1" y="1292"/>
                    <a:pt x="121" y="3153"/>
                  </a:cubicBezTo>
                  <a:cubicBezTo>
                    <a:pt x="254" y="4930"/>
                    <a:pt x="1024" y="6010"/>
                    <a:pt x="2146" y="6010"/>
                  </a:cubicBezTo>
                  <a:cubicBezTo>
                    <a:pt x="2183" y="6010"/>
                    <a:pt x="2221" y="6009"/>
                    <a:pt x="2259" y="6008"/>
                  </a:cubicBezTo>
                  <a:cubicBezTo>
                    <a:pt x="3556" y="5923"/>
                    <a:pt x="4228" y="4760"/>
                    <a:pt x="4103" y="2816"/>
                  </a:cubicBezTo>
                  <a:cubicBezTo>
                    <a:pt x="3987" y="1018"/>
                    <a:pt x="3260" y="0"/>
                    <a:pt x="21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4768175" y="3187725"/>
              <a:ext cx="345975" cy="345975"/>
            </a:xfrm>
            <a:custGeom>
              <a:rect b="b" l="l" r="r" t="t"/>
              <a:pathLst>
                <a:path extrusionOk="0" h="13839" w="13839">
                  <a:moveTo>
                    <a:pt x="6919" y="1"/>
                  </a:moveTo>
                  <a:cubicBezTo>
                    <a:pt x="5083" y="1"/>
                    <a:pt x="3324" y="730"/>
                    <a:pt x="2027" y="2027"/>
                  </a:cubicBezTo>
                  <a:cubicBezTo>
                    <a:pt x="728" y="3325"/>
                    <a:pt x="0" y="5085"/>
                    <a:pt x="0" y="6920"/>
                  </a:cubicBezTo>
                  <a:cubicBezTo>
                    <a:pt x="0" y="8754"/>
                    <a:pt x="728" y="10514"/>
                    <a:pt x="2027" y="11812"/>
                  </a:cubicBezTo>
                  <a:cubicBezTo>
                    <a:pt x="3324" y="13109"/>
                    <a:pt x="5083" y="13839"/>
                    <a:pt x="6919" y="13839"/>
                  </a:cubicBezTo>
                  <a:cubicBezTo>
                    <a:pt x="8754" y="13839"/>
                    <a:pt x="10514" y="13109"/>
                    <a:pt x="11811" y="11812"/>
                  </a:cubicBezTo>
                  <a:cubicBezTo>
                    <a:pt x="13109" y="10514"/>
                    <a:pt x="13838" y="8754"/>
                    <a:pt x="13838" y="6920"/>
                  </a:cubicBezTo>
                  <a:cubicBezTo>
                    <a:pt x="13838" y="5085"/>
                    <a:pt x="13109" y="3325"/>
                    <a:pt x="11811" y="2027"/>
                  </a:cubicBezTo>
                  <a:cubicBezTo>
                    <a:pt x="10514" y="730"/>
                    <a:pt x="8754" y="1"/>
                    <a:pt x="6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4757850" y="3180150"/>
              <a:ext cx="366575" cy="361125"/>
            </a:xfrm>
            <a:custGeom>
              <a:rect b="b" l="l" r="r" t="t"/>
              <a:pathLst>
                <a:path extrusionOk="0" h="14445" w="14663">
                  <a:moveTo>
                    <a:pt x="7341" y="606"/>
                  </a:moveTo>
                  <a:cubicBezTo>
                    <a:pt x="8948" y="606"/>
                    <a:pt x="10481" y="1183"/>
                    <a:pt x="11699" y="2252"/>
                  </a:cubicBezTo>
                  <a:cubicBezTo>
                    <a:pt x="13026" y="3419"/>
                    <a:pt x="13820" y="5032"/>
                    <a:pt x="13934" y="6797"/>
                  </a:cubicBezTo>
                  <a:cubicBezTo>
                    <a:pt x="14048" y="8560"/>
                    <a:pt x="13467" y="10262"/>
                    <a:pt x="12302" y="11589"/>
                  </a:cubicBezTo>
                  <a:cubicBezTo>
                    <a:pt x="11136" y="12917"/>
                    <a:pt x="9521" y="13709"/>
                    <a:pt x="7758" y="13825"/>
                  </a:cubicBezTo>
                  <a:cubicBezTo>
                    <a:pt x="7612" y="13835"/>
                    <a:pt x="7466" y="13839"/>
                    <a:pt x="7321" y="13839"/>
                  </a:cubicBezTo>
                  <a:cubicBezTo>
                    <a:pt x="5715" y="13839"/>
                    <a:pt x="4181" y="13262"/>
                    <a:pt x="2965" y="12193"/>
                  </a:cubicBezTo>
                  <a:cubicBezTo>
                    <a:pt x="1637" y="11027"/>
                    <a:pt x="844" y="9413"/>
                    <a:pt x="730" y="7650"/>
                  </a:cubicBezTo>
                  <a:cubicBezTo>
                    <a:pt x="615" y="5885"/>
                    <a:pt x="1196" y="4183"/>
                    <a:pt x="2362" y="2856"/>
                  </a:cubicBezTo>
                  <a:cubicBezTo>
                    <a:pt x="3527" y="1528"/>
                    <a:pt x="5142" y="735"/>
                    <a:pt x="6905" y="620"/>
                  </a:cubicBezTo>
                  <a:cubicBezTo>
                    <a:pt x="7051" y="611"/>
                    <a:pt x="7197" y="606"/>
                    <a:pt x="7341" y="606"/>
                  </a:cubicBezTo>
                  <a:close/>
                  <a:moveTo>
                    <a:pt x="7344" y="0"/>
                  </a:moveTo>
                  <a:cubicBezTo>
                    <a:pt x="7185" y="0"/>
                    <a:pt x="7026" y="5"/>
                    <a:pt x="6866" y="16"/>
                  </a:cubicBezTo>
                  <a:cubicBezTo>
                    <a:pt x="4941" y="141"/>
                    <a:pt x="3179" y="1007"/>
                    <a:pt x="1906" y="2456"/>
                  </a:cubicBezTo>
                  <a:cubicBezTo>
                    <a:pt x="633" y="3906"/>
                    <a:pt x="1" y="5763"/>
                    <a:pt x="126" y="7689"/>
                  </a:cubicBezTo>
                  <a:cubicBezTo>
                    <a:pt x="249" y="9614"/>
                    <a:pt x="1117" y="11374"/>
                    <a:pt x="2565" y="12648"/>
                  </a:cubicBezTo>
                  <a:cubicBezTo>
                    <a:pt x="3894" y="13816"/>
                    <a:pt x="5568" y="14445"/>
                    <a:pt x="7321" y="14445"/>
                  </a:cubicBezTo>
                  <a:cubicBezTo>
                    <a:pt x="7479" y="14445"/>
                    <a:pt x="7638" y="14440"/>
                    <a:pt x="7797" y="14429"/>
                  </a:cubicBezTo>
                  <a:cubicBezTo>
                    <a:pt x="9723" y="14304"/>
                    <a:pt x="11484" y="13438"/>
                    <a:pt x="12758" y="11989"/>
                  </a:cubicBezTo>
                  <a:cubicBezTo>
                    <a:pt x="14031" y="10539"/>
                    <a:pt x="14663" y="8682"/>
                    <a:pt x="14539" y="6758"/>
                  </a:cubicBezTo>
                  <a:cubicBezTo>
                    <a:pt x="14414" y="4832"/>
                    <a:pt x="13547" y="3070"/>
                    <a:pt x="12099" y="1797"/>
                  </a:cubicBezTo>
                  <a:cubicBezTo>
                    <a:pt x="10770" y="629"/>
                    <a:pt x="9097" y="0"/>
                    <a:pt x="73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5002650" y="3172550"/>
              <a:ext cx="345975" cy="345975"/>
            </a:xfrm>
            <a:custGeom>
              <a:rect b="b" l="l" r="r" t="t"/>
              <a:pathLst>
                <a:path extrusionOk="0" h="13839" w="13839">
                  <a:moveTo>
                    <a:pt x="6919" y="1"/>
                  </a:moveTo>
                  <a:cubicBezTo>
                    <a:pt x="5084" y="1"/>
                    <a:pt x="3325" y="730"/>
                    <a:pt x="2027" y="2028"/>
                  </a:cubicBezTo>
                  <a:cubicBezTo>
                    <a:pt x="730" y="3325"/>
                    <a:pt x="0" y="5085"/>
                    <a:pt x="0" y="6920"/>
                  </a:cubicBezTo>
                  <a:cubicBezTo>
                    <a:pt x="0" y="8756"/>
                    <a:pt x="730" y="10515"/>
                    <a:pt x="2027" y="11812"/>
                  </a:cubicBezTo>
                  <a:cubicBezTo>
                    <a:pt x="3325" y="13111"/>
                    <a:pt x="5084" y="13839"/>
                    <a:pt x="6919" y="13839"/>
                  </a:cubicBezTo>
                  <a:cubicBezTo>
                    <a:pt x="8754" y="13839"/>
                    <a:pt x="10515" y="13111"/>
                    <a:pt x="11812" y="11812"/>
                  </a:cubicBezTo>
                  <a:cubicBezTo>
                    <a:pt x="13110" y="10515"/>
                    <a:pt x="13838" y="8756"/>
                    <a:pt x="13838" y="6920"/>
                  </a:cubicBezTo>
                  <a:cubicBezTo>
                    <a:pt x="13838" y="5085"/>
                    <a:pt x="13110" y="3325"/>
                    <a:pt x="11812" y="2028"/>
                  </a:cubicBezTo>
                  <a:cubicBezTo>
                    <a:pt x="10515" y="730"/>
                    <a:pt x="8754" y="1"/>
                    <a:pt x="6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4989025" y="3165025"/>
              <a:ext cx="373200" cy="361100"/>
            </a:xfrm>
            <a:custGeom>
              <a:rect b="b" l="l" r="r" t="t"/>
              <a:pathLst>
                <a:path extrusionOk="0" h="14444" w="14928">
                  <a:moveTo>
                    <a:pt x="7475" y="605"/>
                  </a:moveTo>
                  <a:cubicBezTo>
                    <a:pt x="9080" y="605"/>
                    <a:pt x="10614" y="1181"/>
                    <a:pt x="11831" y="2251"/>
                  </a:cubicBezTo>
                  <a:cubicBezTo>
                    <a:pt x="13159" y="3418"/>
                    <a:pt x="13954" y="5030"/>
                    <a:pt x="14067" y="6795"/>
                  </a:cubicBezTo>
                  <a:cubicBezTo>
                    <a:pt x="14181" y="8558"/>
                    <a:pt x="13601" y="10260"/>
                    <a:pt x="12435" y="11589"/>
                  </a:cubicBezTo>
                  <a:cubicBezTo>
                    <a:pt x="11268" y="12916"/>
                    <a:pt x="9655" y="13710"/>
                    <a:pt x="7891" y="13823"/>
                  </a:cubicBezTo>
                  <a:cubicBezTo>
                    <a:pt x="7745" y="13833"/>
                    <a:pt x="7600" y="13837"/>
                    <a:pt x="7455" y="13837"/>
                  </a:cubicBezTo>
                  <a:cubicBezTo>
                    <a:pt x="3984" y="13837"/>
                    <a:pt x="1088" y="11144"/>
                    <a:pt x="862" y="7648"/>
                  </a:cubicBezTo>
                  <a:cubicBezTo>
                    <a:pt x="627" y="4008"/>
                    <a:pt x="3397" y="854"/>
                    <a:pt x="7038" y="620"/>
                  </a:cubicBezTo>
                  <a:cubicBezTo>
                    <a:pt x="7184" y="609"/>
                    <a:pt x="7330" y="605"/>
                    <a:pt x="7475" y="605"/>
                  </a:cubicBezTo>
                  <a:close/>
                  <a:moveTo>
                    <a:pt x="7470" y="0"/>
                  </a:moveTo>
                  <a:cubicBezTo>
                    <a:pt x="7314" y="0"/>
                    <a:pt x="7157" y="5"/>
                    <a:pt x="6999" y="15"/>
                  </a:cubicBezTo>
                  <a:cubicBezTo>
                    <a:pt x="3025" y="272"/>
                    <a:pt x="1" y="3714"/>
                    <a:pt x="258" y="7688"/>
                  </a:cubicBezTo>
                  <a:cubicBezTo>
                    <a:pt x="504" y="11504"/>
                    <a:pt x="3688" y="14443"/>
                    <a:pt x="7460" y="14443"/>
                  </a:cubicBezTo>
                  <a:cubicBezTo>
                    <a:pt x="7615" y="14443"/>
                    <a:pt x="7773" y="14438"/>
                    <a:pt x="7931" y="14429"/>
                  </a:cubicBezTo>
                  <a:cubicBezTo>
                    <a:pt x="11904" y="14171"/>
                    <a:pt x="14928" y="10730"/>
                    <a:pt x="14671" y="6756"/>
                  </a:cubicBezTo>
                  <a:cubicBezTo>
                    <a:pt x="14547" y="4831"/>
                    <a:pt x="13680" y="3069"/>
                    <a:pt x="12231" y="1795"/>
                  </a:cubicBezTo>
                  <a:cubicBezTo>
                    <a:pt x="10900" y="627"/>
                    <a:pt x="9226" y="0"/>
                    <a:pt x="7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5943925" y="2896700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1" y="1"/>
                    <a:pt x="7624" y="1671"/>
                    <a:pt x="4648" y="4648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9"/>
                    <a:pt x="1673" y="24115"/>
                    <a:pt x="4648" y="27090"/>
                  </a:cubicBezTo>
                  <a:cubicBezTo>
                    <a:pt x="7624" y="30067"/>
                    <a:pt x="11661" y="31740"/>
                    <a:pt x="15870" y="31740"/>
                  </a:cubicBezTo>
                  <a:cubicBezTo>
                    <a:pt x="20079" y="31740"/>
                    <a:pt x="24115" y="30067"/>
                    <a:pt x="27091" y="27090"/>
                  </a:cubicBezTo>
                  <a:cubicBezTo>
                    <a:pt x="30068" y="24115"/>
                    <a:pt x="31740" y="20079"/>
                    <a:pt x="31740" y="15870"/>
                  </a:cubicBezTo>
                  <a:cubicBezTo>
                    <a:pt x="31740" y="11661"/>
                    <a:pt x="30068" y="7624"/>
                    <a:pt x="27091" y="4648"/>
                  </a:cubicBezTo>
                  <a:cubicBezTo>
                    <a:pt x="24115" y="1671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5922300" y="2888925"/>
              <a:ext cx="879600" cy="808725"/>
            </a:xfrm>
            <a:custGeom>
              <a:rect b="b" l="l" r="r" t="t"/>
              <a:pathLst>
                <a:path extrusionOk="0" h="32349" w="35184">
                  <a:moveTo>
                    <a:pt x="16764" y="609"/>
                  </a:moveTo>
                  <a:cubicBezTo>
                    <a:pt x="19603" y="609"/>
                    <a:pt x="22395" y="1390"/>
                    <a:pt x="24876" y="2912"/>
                  </a:cubicBezTo>
                  <a:cubicBezTo>
                    <a:pt x="32192" y="7401"/>
                    <a:pt x="34493" y="17005"/>
                    <a:pt x="30004" y="24322"/>
                  </a:cubicBezTo>
                  <a:cubicBezTo>
                    <a:pt x="27069" y="29104"/>
                    <a:pt x="21948" y="31742"/>
                    <a:pt x="16710" y="31742"/>
                  </a:cubicBezTo>
                  <a:cubicBezTo>
                    <a:pt x="13935" y="31742"/>
                    <a:pt x="11128" y="31002"/>
                    <a:pt x="8595" y="29449"/>
                  </a:cubicBezTo>
                  <a:cubicBezTo>
                    <a:pt x="5050" y="27275"/>
                    <a:pt x="2565" y="23850"/>
                    <a:pt x="1598" y="19807"/>
                  </a:cubicBezTo>
                  <a:cubicBezTo>
                    <a:pt x="629" y="15763"/>
                    <a:pt x="1293" y="11585"/>
                    <a:pt x="3466" y="8041"/>
                  </a:cubicBezTo>
                  <a:cubicBezTo>
                    <a:pt x="5641" y="4496"/>
                    <a:pt x="9065" y="2011"/>
                    <a:pt x="13110" y="1042"/>
                  </a:cubicBezTo>
                  <a:cubicBezTo>
                    <a:pt x="14306" y="754"/>
                    <a:pt x="15533" y="609"/>
                    <a:pt x="16764" y="609"/>
                  </a:cubicBezTo>
                  <a:close/>
                  <a:moveTo>
                    <a:pt x="16764" y="1"/>
                  </a:moveTo>
                  <a:cubicBezTo>
                    <a:pt x="15500" y="1"/>
                    <a:pt x="14228" y="150"/>
                    <a:pt x="12968" y="452"/>
                  </a:cubicBezTo>
                  <a:cubicBezTo>
                    <a:pt x="8767" y="1459"/>
                    <a:pt x="5210" y="4039"/>
                    <a:pt x="2951" y="7723"/>
                  </a:cubicBezTo>
                  <a:cubicBezTo>
                    <a:pt x="691" y="11406"/>
                    <a:pt x="1" y="15746"/>
                    <a:pt x="1008" y="19947"/>
                  </a:cubicBezTo>
                  <a:cubicBezTo>
                    <a:pt x="2013" y="24148"/>
                    <a:pt x="4595" y="27706"/>
                    <a:pt x="8277" y="29964"/>
                  </a:cubicBezTo>
                  <a:cubicBezTo>
                    <a:pt x="10810" y="31523"/>
                    <a:pt x="13726" y="32349"/>
                    <a:pt x="16701" y="32349"/>
                  </a:cubicBezTo>
                  <a:cubicBezTo>
                    <a:pt x="16703" y="32349"/>
                    <a:pt x="16705" y="32349"/>
                    <a:pt x="16708" y="32349"/>
                  </a:cubicBezTo>
                  <a:cubicBezTo>
                    <a:pt x="22150" y="32349"/>
                    <a:pt x="27471" y="29608"/>
                    <a:pt x="30520" y="24637"/>
                  </a:cubicBezTo>
                  <a:cubicBezTo>
                    <a:pt x="35183" y="17037"/>
                    <a:pt x="32792" y="7059"/>
                    <a:pt x="25192" y="2395"/>
                  </a:cubicBezTo>
                  <a:cubicBezTo>
                    <a:pt x="22614" y="814"/>
                    <a:pt x="19713" y="1"/>
                    <a:pt x="167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5943925" y="2843625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1" y="1"/>
                    <a:pt x="7624" y="1673"/>
                    <a:pt x="4648" y="4649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9"/>
                    <a:pt x="1673" y="24115"/>
                    <a:pt x="4648" y="27091"/>
                  </a:cubicBezTo>
                  <a:cubicBezTo>
                    <a:pt x="7624" y="30068"/>
                    <a:pt x="11661" y="31740"/>
                    <a:pt x="15870" y="31740"/>
                  </a:cubicBezTo>
                  <a:cubicBezTo>
                    <a:pt x="20079" y="31740"/>
                    <a:pt x="24115" y="30068"/>
                    <a:pt x="27091" y="27091"/>
                  </a:cubicBezTo>
                  <a:cubicBezTo>
                    <a:pt x="30068" y="24115"/>
                    <a:pt x="31740" y="20079"/>
                    <a:pt x="31740" y="15870"/>
                  </a:cubicBezTo>
                  <a:cubicBezTo>
                    <a:pt x="31740" y="11661"/>
                    <a:pt x="30068" y="7624"/>
                    <a:pt x="27091" y="4649"/>
                  </a:cubicBezTo>
                  <a:cubicBezTo>
                    <a:pt x="24115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5922175" y="2836000"/>
              <a:ext cx="866525" cy="808725"/>
            </a:xfrm>
            <a:custGeom>
              <a:rect b="b" l="l" r="r" t="t"/>
              <a:pathLst>
                <a:path extrusionOk="0" h="32349" w="34661">
                  <a:moveTo>
                    <a:pt x="16736" y="605"/>
                  </a:moveTo>
                  <a:lnTo>
                    <a:pt x="16736" y="607"/>
                  </a:lnTo>
                  <a:cubicBezTo>
                    <a:pt x="23620" y="607"/>
                    <a:pt x="29932" y="5214"/>
                    <a:pt x="31783" y="12173"/>
                  </a:cubicBezTo>
                  <a:cubicBezTo>
                    <a:pt x="33990" y="20468"/>
                    <a:pt x="29036" y="29012"/>
                    <a:pt x="20741" y="31218"/>
                  </a:cubicBezTo>
                  <a:cubicBezTo>
                    <a:pt x="19406" y="31573"/>
                    <a:pt x="18064" y="31743"/>
                    <a:pt x="16743" y="31743"/>
                  </a:cubicBezTo>
                  <a:cubicBezTo>
                    <a:pt x="9861" y="31743"/>
                    <a:pt x="3547" y="27135"/>
                    <a:pt x="1696" y="20175"/>
                  </a:cubicBezTo>
                  <a:cubicBezTo>
                    <a:pt x="627" y="16157"/>
                    <a:pt x="1188" y="11964"/>
                    <a:pt x="3273" y="8366"/>
                  </a:cubicBezTo>
                  <a:cubicBezTo>
                    <a:pt x="5358" y="4769"/>
                    <a:pt x="8721" y="2199"/>
                    <a:pt x="12738" y="1130"/>
                  </a:cubicBezTo>
                  <a:cubicBezTo>
                    <a:pt x="14043" y="783"/>
                    <a:pt x="15387" y="607"/>
                    <a:pt x="16736" y="605"/>
                  </a:cubicBezTo>
                  <a:close/>
                  <a:moveTo>
                    <a:pt x="16735" y="1"/>
                  </a:moveTo>
                  <a:cubicBezTo>
                    <a:pt x="15363" y="1"/>
                    <a:pt x="13969" y="177"/>
                    <a:pt x="12582" y="546"/>
                  </a:cubicBezTo>
                  <a:cubicBezTo>
                    <a:pt x="8408" y="1656"/>
                    <a:pt x="4915" y="4325"/>
                    <a:pt x="2749" y="8062"/>
                  </a:cubicBezTo>
                  <a:cubicBezTo>
                    <a:pt x="583" y="11800"/>
                    <a:pt x="1" y="16157"/>
                    <a:pt x="1110" y="20332"/>
                  </a:cubicBezTo>
                  <a:cubicBezTo>
                    <a:pt x="3034" y="27562"/>
                    <a:pt x="9592" y="32348"/>
                    <a:pt x="16744" y="32348"/>
                  </a:cubicBezTo>
                  <a:cubicBezTo>
                    <a:pt x="18145" y="32348"/>
                    <a:pt x="19541" y="32165"/>
                    <a:pt x="20897" y="31804"/>
                  </a:cubicBezTo>
                  <a:cubicBezTo>
                    <a:pt x="29515" y="29512"/>
                    <a:pt x="34661" y="20636"/>
                    <a:pt x="32369" y="12017"/>
                  </a:cubicBezTo>
                  <a:cubicBezTo>
                    <a:pt x="30446" y="4787"/>
                    <a:pt x="23888" y="1"/>
                    <a:pt x="16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6578875" y="3001600"/>
              <a:ext cx="85400" cy="143850"/>
            </a:xfrm>
            <a:custGeom>
              <a:rect b="b" l="l" r="r" t="t"/>
              <a:pathLst>
                <a:path extrusionOk="0" h="5754" w="3416">
                  <a:moveTo>
                    <a:pt x="1" y="1"/>
                  </a:moveTo>
                  <a:lnTo>
                    <a:pt x="3415" y="5754"/>
                  </a:lnTo>
                  <a:cubicBezTo>
                    <a:pt x="2781" y="3579"/>
                    <a:pt x="1607" y="160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6570550" y="2994025"/>
              <a:ext cx="102150" cy="159000"/>
            </a:xfrm>
            <a:custGeom>
              <a:rect b="b" l="l" r="r" t="t"/>
              <a:pathLst>
                <a:path extrusionOk="0" h="6360" w="4086">
                  <a:moveTo>
                    <a:pt x="333" y="1"/>
                  </a:moveTo>
                  <a:cubicBezTo>
                    <a:pt x="255" y="1"/>
                    <a:pt x="178" y="31"/>
                    <a:pt x="119" y="90"/>
                  </a:cubicBezTo>
                  <a:cubicBezTo>
                    <a:pt x="0" y="208"/>
                    <a:pt x="2" y="400"/>
                    <a:pt x="120" y="518"/>
                  </a:cubicBezTo>
                  <a:cubicBezTo>
                    <a:pt x="1687" y="2082"/>
                    <a:pt x="2836" y="4016"/>
                    <a:pt x="3458" y="6142"/>
                  </a:cubicBezTo>
                  <a:cubicBezTo>
                    <a:pt x="3496" y="6271"/>
                    <a:pt x="3614" y="6359"/>
                    <a:pt x="3748" y="6359"/>
                  </a:cubicBezTo>
                  <a:cubicBezTo>
                    <a:pt x="3777" y="6359"/>
                    <a:pt x="3806" y="6355"/>
                    <a:pt x="3834" y="6346"/>
                  </a:cubicBezTo>
                  <a:cubicBezTo>
                    <a:pt x="3995" y="6299"/>
                    <a:pt x="4086" y="6131"/>
                    <a:pt x="4039" y="5971"/>
                  </a:cubicBezTo>
                  <a:cubicBezTo>
                    <a:pt x="3388" y="3748"/>
                    <a:pt x="2187" y="1726"/>
                    <a:pt x="547" y="89"/>
                  </a:cubicBezTo>
                  <a:cubicBezTo>
                    <a:pt x="488" y="30"/>
                    <a:pt x="41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6378075" y="3204875"/>
              <a:ext cx="315400" cy="370700"/>
            </a:xfrm>
            <a:custGeom>
              <a:rect b="b" l="l" r="r" t="t"/>
              <a:pathLst>
                <a:path extrusionOk="0" h="14828" w="12616">
                  <a:moveTo>
                    <a:pt x="11920" y="1"/>
                  </a:moveTo>
                  <a:lnTo>
                    <a:pt x="0" y="14827"/>
                  </a:lnTo>
                  <a:cubicBezTo>
                    <a:pt x="665" y="14752"/>
                    <a:pt x="1324" y="14628"/>
                    <a:pt x="1971" y="14456"/>
                  </a:cubicBezTo>
                  <a:cubicBezTo>
                    <a:pt x="8489" y="12723"/>
                    <a:pt x="12616" y="6504"/>
                    <a:pt x="119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6370325" y="3197325"/>
              <a:ext cx="331225" cy="385825"/>
            </a:xfrm>
            <a:custGeom>
              <a:rect b="b" l="l" r="r" t="t"/>
              <a:pathLst>
                <a:path extrusionOk="0" h="15433" w="13249">
                  <a:moveTo>
                    <a:pt x="12231" y="0"/>
                  </a:moveTo>
                  <a:cubicBezTo>
                    <a:pt x="12220" y="0"/>
                    <a:pt x="12209" y="1"/>
                    <a:pt x="12198" y="2"/>
                  </a:cubicBezTo>
                  <a:cubicBezTo>
                    <a:pt x="12032" y="19"/>
                    <a:pt x="11911" y="169"/>
                    <a:pt x="11929" y="335"/>
                  </a:cubicBezTo>
                  <a:cubicBezTo>
                    <a:pt x="12614" y="6732"/>
                    <a:pt x="8433" y="12809"/>
                    <a:pt x="2204" y="14465"/>
                  </a:cubicBezTo>
                  <a:cubicBezTo>
                    <a:pt x="1571" y="14633"/>
                    <a:pt x="928" y="14756"/>
                    <a:pt x="277" y="14828"/>
                  </a:cubicBezTo>
                  <a:cubicBezTo>
                    <a:pt x="118" y="14847"/>
                    <a:pt x="0" y="14986"/>
                    <a:pt x="8" y="15146"/>
                  </a:cubicBezTo>
                  <a:cubicBezTo>
                    <a:pt x="17" y="15306"/>
                    <a:pt x="149" y="15431"/>
                    <a:pt x="309" y="15433"/>
                  </a:cubicBezTo>
                  <a:cubicBezTo>
                    <a:pt x="321" y="15433"/>
                    <a:pt x="333" y="15433"/>
                    <a:pt x="344" y="15431"/>
                  </a:cubicBezTo>
                  <a:cubicBezTo>
                    <a:pt x="1024" y="15355"/>
                    <a:pt x="1699" y="15227"/>
                    <a:pt x="2360" y="15051"/>
                  </a:cubicBezTo>
                  <a:cubicBezTo>
                    <a:pt x="8875" y="13317"/>
                    <a:pt x="13249" y="6963"/>
                    <a:pt x="12532" y="270"/>
                  </a:cubicBezTo>
                  <a:cubicBezTo>
                    <a:pt x="12515" y="115"/>
                    <a:pt x="12384" y="0"/>
                    <a:pt x="12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5966875" y="2903050"/>
              <a:ext cx="563125" cy="674650"/>
            </a:xfrm>
            <a:custGeom>
              <a:rect b="b" l="l" r="r" t="t"/>
              <a:pathLst>
                <a:path extrusionOk="0" h="26986" w="22525">
                  <a:moveTo>
                    <a:pt x="14961" y="1"/>
                  </a:moveTo>
                  <a:cubicBezTo>
                    <a:pt x="13813" y="1"/>
                    <a:pt x="12646" y="149"/>
                    <a:pt x="11484" y="458"/>
                  </a:cubicBezTo>
                  <a:cubicBezTo>
                    <a:pt x="4285" y="2372"/>
                    <a:pt x="1" y="9761"/>
                    <a:pt x="1916" y="16960"/>
                  </a:cubicBezTo>
                  <a:cubicBezTo>
                    <a:pt x="3522" y="22998"/>
                    <a:pt x="8976" y="26985"/>
                    <a:pt x="14943" y="26985"/>
                  </a:cubicBezTo>
                  <a:cubicBezTo>
                    <a:pt x="14963" y="26985"/>
                    <a:pt x="14984" y="26985"/>
                    <a:pt x="15004" y="26985"/>
                  </a:cubicBezTo>
                  <a:lnTo>
                    <a:pt x="22525" y="2330"/>
                  </a:lnTo>
                  <a:cubicBezTo>
                    <a:pt x="20326" y="840"/>
                    <a:pt x="17697" y="1"/>
                    <a:pt x="149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5975350" y="2895575"/>
              <a:ext cx="563275" cy="689700"/>
            </a:xfrm>
            <a:custGeom>
              <a:rect b="b" l="l" r="r" t="t"/>
              <a:pathLst>
                <a:path extrusionOk="0" h="27588" w="22531">
                  <a:moveTo>
                    <a:pt x="14612" y="0"/>
                  </a:moveTo>
                  <a:cubicBezTo>
                    <a:pt x="13427" y="0"/>
                    <a:pt x="12236" y="153"/>
                    <a:pt x="11068" y="464"/>
                  </a:cubicBezTo>
                  <a:cubicBezTo>
                    <a:pt x="7508" y="1410"/>
                    <a:pt x="4530" y="3687"/>
                    <a:pt x="2682" y="6873"/>
                  </a:cubicBezTo>
                  <a:cubicBezTo>
                    <a:pt x="834" y="10061"/>
                    <a:pt x="336" y="13777"/>
                    <a:pt x="1284" y="17337"/>
                  </a:cubicBezTo>
                  <a:cubicBezTo>
                    <a:pt x="2891" y="23381"/>
                    <a:pt x="8362" y="27587"/>
                    <a:pt x="14604" y="27587"/>
                  </a:cubicBezTo>
                  <a:cubicBezTo>
                    <a:pt x="14605" y="27587"/>
                    <a:pt x="14606" y="27587"/>
                    <a:pt x="14607" y="27587"/>
                  </a:cubicBezTo>
                  <a:cubicBezTo>
                    <a:pt x="14793" y="27587"/>
                    <a:pt x="14967" y="27469"/>
                    <a:pt x="14967" y="27283"/>
                  </a:cubicBezTo>
                  <a:cubicBezTo>
                    <a:pt x="14967" y="27115"/>
                    <a:pt x="14832" y="26980"/>
                    <a:pt x="14666" y="26980"/>
                  </a:cubicBezTo>
                  <a:cubicBezTo>
                    <a:pt x="14665" y="26980"/>
                    <a:pt x="14665" y="26980"/>
                    <a:pt x="14664" y="26981"/>
                  </a:cubicBezTo>
                  <a:cubicBezTo>
                    <a:pt x="14659" y="26983"/>
                    <a:pt x="14653" y="26983"/>
                    <a:pt x="14646" y="26983"/>
                  </a:cubicBezTo>
                  <a:cubicBezTo>
                    <a:pt x="14633" y="26983"/>
                    <a:pt x="14617" y="26981"/>
                    <a:pt x="14603" y="26981"/>
                  </a:cubicBezTo>
                  <a:cubicBezTo>
                    <a:pt x="8637" y="26981"/>
                    <a:pt x="3406" y="22959"/>
                    <a:pt x="1869" y="17181"/>
                  </a:cubicBezTo>
                  <a:cubicBezTo>
                    <a:pt x="0" y="10155"/>
                    <a:pt x="4196" y="2917"/>
                    <a:pt x="11223" y="1048"/>
                  </a:cubicBezTo>
                  <a:cubicBezTo>
                    <a:pt x="12340" y="751"/>
                    <a:pt x="13479" y="605"/>
                    <a:pt x="14612" y="605"/>
                  </a:cubicBezTo>
                  <a:cubicBezTo>
                    <a:pt x="17226" y="605"/>
                    <a:pt x="19810" y="1383"/>
                    <a:pt x="22017" y="2879"/>
                  </a:cubicBezTo>
                  <a:cubicBezTo>
                    <a:pt x="22068" y="2915"/>
                    <a:pt x="22127" y="2931"/>
                    <a:pt x="22186" y="2931"/>
                  </a:cubicBezTo>
                  <a:cubicBezTo>
                    <a:pt x="22283" y="2931"/>
                    <a:pt x="22379" y="2885"/>
                    <a:pt x="22437" y="2799"/>
                  </a:cubicBezTo>
                  <a:cubicBezTo>
                    <a:pt x="22531" y="2661"/>
                    <a:pt x="22494" y="2472"/>
                    <a:pt x="22355" y="2378"/>
                  </a:cubicBezTo>
                  <a:cubicBezTo>
                    <a:pt x="20048" y="814"/>
                    <a:pt x="17346" y="0"/>
                    <a:pt x="14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6162950" y="2996450"/>
              <a:ext cx="328225" cy="505750"/>
            </a:xfrm>
            <a:custGeom>
              <a:rect b="b" l="l" r="r" t="t"/>
              <a:pathLst>
                <a:path extrusionOk="0" h="20230" w="13129">
                  <a:moveTo>
                    <a:pt x="4133" y="0"/>
                  </a:moveTo>
                  <a:cubicBezTo>
                    <a:pt x="4060" y="0"/>
                    <a:pt x="3988" y="9"/>
                    <a:pt x="3916" y="27"/>
                  </a:cubicBezTo>
                  <a:cubicBezTo>
                    <a:pt x="3692" y="81"/>
                    <a:pt x="3510" y="212"/>
                    <a:pt x="3368" y="420"/>
                  </a:cubicBezTo>
                  <a:cubicBezTo>
                    <a:pt x="3227" y="627"/>
                    <a:pt x="3194" y="875"/>
                    <a:pt x="3271" y="1165"/>
                  </a:cubicBezTo>
                  <a:lnTo>
                    <a:pt x="3982" y="3833"/>
                  </a:lnTo>
                  <a:lnTo>
                    <a:pt x="3982" y="3833"/>
                  </a:lnTo>
                  <a:cubicBezTo>
                    <a:pt x="2782" y="4222"/>
                    <a:pt x="1847" y="4780"/>
                    <a:pt x="1176" y="5508"/>
                  </a:cubicBezTo>
                  <a:cubicBezTo>
                    <a:pt x="281" y="6477"/>
                    <a:pt x="0" y="7585"/>
                    <a:pt x="331" y="8831"/>
                  </a:cubicBezTo>
                  <a:cubicBezTo>
                    <a:pt x="468" y="9345"/>
                    <a:pt x="652" y="9773"/>
                    <a:pt x="886" y="10118"/>
                  </a:cubicBezTo>
                  <a:cubicBezTo>
                    <a:pt x="1120" y="10462"/>
                    <a:pt x="1378" y="10737"/>
                    <a:pt x="1660" y="10941"/>
                  </a:cubicBezTo>
                  <a:cubicBezTo>
                    <a:pt x="1943" y="11144"/>
                    <a:pt x="2318" y="11301"/>
                    <a:pt x="2787" y="11410"/>
                  </a:cubicBezTo>
                  <a:cubicBezTo>
                    <a:pt x="3234" y="11515"/>
                    <a:pt x="3688" y="11587"/>
                    <a:pt x="4146" y="11624"/>
                  </a:cubicBezTo>
                  <a:cubicBezTo>
                    <a:pt x="4585" y="11657"/>
                    <a:pt x="5162" y="11681"/>
                    <a:pt x="5878" y="11691"/>
                  </a:cubicBezTo>
                  <a:lnTo>
                    <a:pt x="7772" y="11695"/>
                  </a:lnTo>
                  <a:cubicBezTo>
                    <a:pt x="7808" y="11694"/>
                    <a:pt x="7843" y="11694"/>
                    <a:pt x="7878" y="11694"/>
                  </a:cubicBezTo>
                  <a:cubicBezTo>
                    <a:pt x="8348" y="11694"/>
                    <a:pt x="8732" y="11759"/>
                    <a:pt x="9031" y="11888"/>
                  </a:cubicBezTo>
                  <a:cubicBezTo>
                    <a:pt x="9352" y="12027"/>
                    <a:pt x="9542" y="12207"/>
                    <a:pt x="9600" y="12430"/>
                  </a:cubicBezTo>
                  <a:cubicBezTo>
                    <a:pt x="9676" y="12711"/>
                    <a:pt x="9649" y="12967"/>
                    <a:pt x="9517" y="13199"/>
                  </a:cubicBezTo>
                  <a:cubicBezTo>
                    <a:pt x="9387" y="13431"/>
                    <a:pt x="9198" y="13616"/>
                    <a:pt x="8952" y="13754"/>
                  </a:cubicBezTo>
                  <a:cubicBezTo>
                    <a:pt x="8689" y="13901"/>
                    <a:pt x="8415" y="14026"/>
                    <a:pt x="8133" y="14130"/>
                  </a:cubicBezTo>
                  <a:cubicBezTo>
                    <a:pt x="7855" y="14236"/>
                    <a:pt x="7566" y="14310"/>
                    <a:pt x="7273" y="14352"/>
                  </a:cubicBezTo>
                  <a:cubicBezTo>
                    <a:pt x="6892" y="14436"/>
                    <a:pt x="6504" y="14479"/>
                    <a:pt x="6114" y="14482"/>
                  </a:cubicBezTo>
                  <a:cubicBezTo>
                    <a:pt x="6101" y="14482"/>
                    <a:pt x="6089" y="14482"/>
                    <a:pt x="6076" y="14482"/>
                  </a:cubicBezTo>
                  <a:cubicBezTo>
                    <a:pt x="5710" y="14482"/>
                    <a:pt x="5423" y="14464"/>
                    <a:pt x="5214" y="14426"/>
                  </a:cubicBezTo>
                  <a:cubicBezTo>
                    <a:pt x="4998" y="14388"/>
                    <a:pt x="4742" y="14332"/>
                    <a:pt x="4443" y="14261"/>
                  </a:cubicBezTo>
                  <a:cubicBezTo>
                    <a:pt x="4145" y="14189"/>
                    <a:pt x="3963" y="14149"/>
                    <a:pt x="3896" y="14140"/>
                  </a:cubicBezTo>
                  <a:cubicBezTo>
                    <a:pt x="3747" y="14110"/>
                    <a:pt x="3606" y="14096"/>
                    <a:pt x="3474" y="14096"/>
                  </a:cubicBezTo>
                  <a:cubicBezTo>
                    <a:pt x="3290" y="14096"/>
                    <a:pt x="3122" y="14124"/>
                    <a:pt x="2969" y="14180"/>
                  </a:cubicBezTo>
                  <a:cubicBezTo>
                    <a:pt x="2706" y="14278"/>
                    <a:pt x="2513" y="14443"/>
                    <a:pt x="2388" y="14677"/>
                  </a:cubicBezTo>
                  <a:cubicBezTo>
                    <a:pt x="2265" y="14904"/>
                    <a:pt x="2193" y="15155"/>
                    <a:pt x="2179" y="15412"/>
                  </a:cubicBezTo>
                  <a:cubicBezTo>
                    <a:pt x="2163" y="15667"/>
                    <a:pt x="2228" y="15913"/>
                    <a:pt x="2374" y="16149"/>
                  </a:cubicBezTo>
                  <a:cubicBezTo>
                    <a:pt x="2519" y="16385"/>
                    <a:pt x="2730" y="16558"/>
                    <a:pt x="3006" y="16667"/>
                  </a:cubicBezTo>
                  <a:cubicBezTo>
                    <a:pt x="3961" y="17015"/>
                    <a:pt x="4958" y="17189"/>
                    <a:pt x="5995" y="17189"/>
                  </a:cubicBezTo>
                  <a:cubicBezTo>
                    <a:pt x="6568" y="17189"/>
                    <a:pt x="7153" y="17136"/>
                    <a:pt x="7751" y="17029"/>
                  </a:cubicBezTo>
                  <a:lnTo>
                    <a:pt x="7751" y="17029"/>
                  </a:lnTo>
                  <a:lnTo>
                    <a:pt x="8414" y="19521"/>
                  </a:lnTo>
                  <a:cubicBezTo>
                    <a:pt x="8517" y="19906"/>
                    <a:pt x="8734" y="20134"/>
                    <a:pt x="9069" y="20204"/>
                  </a:cubicBezTo>
                  <a:cubicBezTo>
                    <a:pt x="9146" y="20221"/>
                    <a:pt x="9222" y="20229"/>
                    <a:pt x="9295" y="20229"/>
                  </a:cubicBezTo>
                  <a:cubicBezTo>
                    <a:pt x="9538" y="20229"/>
                    <a:pt x="9759" y="20137"/>
                    <a:pt x="9956" y="19954"/>
                  </a:cubicBezTo>
                  <a:cubicBezTo>
                    <a:pt x="10212" y="19717"/>
                    <a:pt x="10293" y="19415"/>
                    <a:pt x="10196" y="19048"/>
                  </a:cubicBezTo>
                  <a:lnTo>
                    <a:pt x="9535" y="16565"/>
                  </a:lnTo>
                  <a:lnTo>
                    <a:pt x="9535" y="16565"/>
                  </a:lnTo>
                  <a:cubicBezTo>
                    <a:pt x="10126" y="16351"/>
                    <a:pt x="10654" y="16086"/>
                    <a:pt x="11120" y="15770"/>
                  </a:cubicBezTo>
                  <a:cubicBezTo>
                    <a:pt x="11895" y="15243"/>
                    <a:pt x="12446" y="14580"/>
                    <a:pt x="12773" y="13780"/>
                  </a:cubicBezTo>
                  <a:cubicBezTo>
                    <a:pt x="13100" y="12981"/>
                    <a:pt x="13128" y="12108"/>
                    <a:pt x="12859" y="11165"/>
                  </a:cubicBezTo>
                  <a:cubicBezTo>
                    <a:pt x="12693" y="10578"/>
                    <a:pt x="12455" y="10095"/>
                    <a:pt x="12144" y="9716"/>
                  </a:cubicBezTo>
                  <a:cubicBezTo>
                    <a:pt x="11832" y="9337"/>
                    <a:pt x="11440" y="9050"/>
                    <a:pt x="10969" y="8856"/>
                  </a:cubicBezTo>
                  <a:cubicBezTo>
                    <a:pt x="10486" y="8658"/>
                    <a:pt x="9978" y="8528"/>
                    <a:pt x="9460" y="8468"/>
                  </a:cubicBezTo>
                  <a:cubicBezTo>
                    <a:pt x="8947" y="8407"/>
                    <a:pt x="8328" y="8377"/>
                    <a:pt x="7600" y="8377"/>
                  </a:cubicBezTo>
                  <a:cubicBezTo>
                    <a:pt x="7570" y="8377"/>
                    <a:pt x="7540" y="8377"/>
                    <a:pt x="7509" y="8377"/>
                  </a:cubicBezTo>
                  <a:lnTo>
                    <a:pt x="5638" y="8408"/>
                  </a:lnTo>
                  <a:cubicBezTo>
                    <a:pt x="5556" y="8411"/>
                    <a:pt x="5477" y="8413"/>
                    <a:pt x="5402" y="8413"/>
                  </a:cubicBezTo>
                  <a:cubicBezTo>
                    <a:pt x="4966" y="8413"/>
                    <a:pt x="4632" y="8365"/>
                    <a:pt x="4400" y="8271"/>
                  </a:cubicBezTo>
                  <a:cubicBezTo>
                    <a:pt x="4128" y="8161"/>
                    <a:pt x="3952" y="7951"/>
                    <a:pt x="3870" y="7644"/>
                  </a:cubicBezTo>
                  <a:cubicBezTo>
                    <a:pt x="3803" y="7387"/>
                    <a:pt x="3889" y="7145"/>
                    <a:pt x="4130" y="6916"/>
                  </a:cubicBezTo>
                  <a:cubicBezTo>
                    <a:pt x="4370" y="6688"/>
                    <a:pt x="4662" y="6521"/>
                    <a:pt x="5005" y="6416"/>
                  </a:cubicBezTo>
                  <a:cubicBezTo>
                    <a:pt x="5347" y="6312"/>
                    <a:pt x="5674" y="6227"/>
                    <a:pt x="5987" y="6162"/>
                  </a:cubicBezTo>
                  <a:cubicBezTo>
                    <a:pt x="6547" y="6077"/>
                    <a:pt x="7114" y="6035"/>
                    <a:pt x="7680" y="6035"/>
                  </a:cubicBezTo>
                  <a:cubicBezTo>
                    <a:pt x="8037" y="6035"/>
                    <a:pt x="8394" y="6052"/>
                    <a:pt x="8750" y="6085"/>
                  </a:cubicBezTo>
                  <a:cubicBezTo>
                    <a:pt x="8805" y="6088"/>
                    <a:pt x="8858" y="6090"/>
                    <a:pt x="8910" y="6090"/>
                  </a:cubicBezTo>
                  <a:cubicBezTo>
                    <a:pt x="9204" y="6090"/>
                    <a:pt x="9459" y="6034"/>
                    <a:pt x="9673" y="5922"/>
                  </a:cubicBezTo>
                  <a:cubicBezTo>
                    <a:pt x="9926" y="5791"/>
                    <a:pt x="10090" y="5599"/>
                    <a:pt x="10166" y="5347"/>
                  </a:cubicBezTo>
                  <a:cubicBezTo>
                    <a:pt x="10238" y="5102"/>
                    <a:pt x="10257" y="4844"/>
                    <a:pt x="10218" y="4591"/>
                  </a:cubicBezTo>
                  <a:cubicBezTo>
                    <a:pt x="10179" y="4341"/>
                    <a:pt x="10051" y="4108"/>
                    <a:pt x="9833" y="3891"/>
                  </a:cubicBezTo>
                  <a:cubicBezTo>
                    <a:pt x="9615" y="3674"/>
                    <a:pt x="9339" y="3538"/>
                    <a:pt x="9004" y="3480"/>
                  </a:cubicBezTo>
                  <a:cubicBezTo>
                    <a:pt x="8572" y="3404"/>
                    <a:pt x="8219" y="3350"/>
                    <a:pt x="7946" y="3323"/>
                  </a:cubicBezTo>
                  <a:cubicBezTo>
                    <a:pt x="7778" y="3306"/>
                    <a:pt x="7566" y="3297"/>
                    <a:pt x="7312" y="3297"/>
                  </a:cubicBezTo>
                  <a:cubicBezTo>
                    <a:pt x="7156" y="3297"/>
                    <a:pt x="6985" y="3300"/>
                    <a:pt x="6797" y="3307"/>
                  </a:cubicBezTo>
                  <a:cubicBezTo>
                    <a:pt x="6449" y="3320"/>
                    <a:pt x="6104" y="3354"/>
                    <a:pt x="5761" y="3409"/>
                  </a:cubicBezTo>
                  <a:lnTo>
                    <a:pt x="5761" y="3409"/>
                  </a:lnTo>
                  <a:lnTo>
                    <a:pt x="5040" y="695"/>
                  </a:lnTo>
                  <a:cubicBezTo>
                    <a:pt x="4967" y="421"/>
                    <a:pt x="4817" y="229"/>
                    <a:pt x="4591" y="115"/>
                  </a:cubicBezTo>
                  <a:cubicBezTo>
                    <a:pt x="4436" y="39"/>
                    <a:pt x="4284" y="0"/>
                    <a:pt x="41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6005025" y="3454750"/>
              <a:ext cx="15375" cy="65550"/>
            </a:xfrm>
            <a:custGeom>
              <a:rect b="b" l="l" r="r" t="t"/>
              <a:pathLst>
                <a:path extrusionOk="0" h="2622" w="615">
                  <a:moveTo>
                    <a:pt x="308" y="1"/>
                  </a:moveTo>
                  <a:cubicBezTo>
                    <a:pt x="138" y="1"/>
                    <a:pt x="1" y="140"/>
                    <a:pt x="5" y="311"/>
                  </a:cubicBezTo>
                  <a:lnTo>
                    <a:pt x="5" y="2319"/>
                  </a:lnTo>
                  <a:cubicBezTo>
                    <a:pt x="5" y="2486"/>
                    <a:pt x="140" y="2621"/>
                    <a:pt x="308" y="2621"/>
                  </a:cubicBezTo>
                  <a:cubicBezTo>
                    <a:pt x="475" y="2621"/>
                    <a:pt x="610" y="2486"/>
                    <a:pt x="610" y="2319"/>
                  </a:cubicBezTo>
                  <a:lnTo>
                    <a:pt x="610" y="311"/>
                  </a:lnTo>
                  <a:cubicBezTo>
                    <a:pt x="614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6040500" y="3504950"/>
              <a:ext cx="15350" cy="68525"/>
            </a:xfrm>
            <a:custGeom>
              <a:rect b="b" l="l" r="r" t="t"/>
              <a:pathLst>
                <a:path extrusionOk="0" h="2741" w="614">
                  <a:moveTo>
                    <a:pt x="308" y="1"/>
                  </a:moveTo>
                  <a:cubicBezTo>
                    <a:pt x="137" y="1"/>
                    <a:pt x="0" y="140"/>
                    <a:pt x="4" y="311"/>
                  </a:cubicBezTo>
                  <a:lnTo>
                    <a:pt x="4" y="2438"/>
                  </a:lnTo>
                  <a:cubicBezTo>
                    <a:pt x="4" y="2606"/>
                    <a:pt x="140" y="2741"/>
                    <a:pt x="308" y="2741"/>
                  </a:cubicBezTo>
                  <a:cubicBezTo>
                    <a:pt x="474" y="2741"/>
                    <a:pt x="610" y="2606"/>
                    <a:pt x="610" y="2438"/>
                  </a:cubicBezTo>
                  <a:lnTo>
                    <a:pt x="610" y="311"/>
                  </a:lnTo>
                  <a:cubicBezTo>
                    <a:pt x="614" y="140"/>
                    <a:pt x="477" y="1"/>
                    <a:pt x="3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6111400" y="3564025"/>
              <a:ext cx="15350" cy="65600"/>
            </a:xfrm>
            <a:custGeom>
              <a:rect b="b" l="l" r="r" t="t"/>
              <a:pathLst>
                <a:path extrusionOk="0" h="2624" w="614">
                  <a:moveTo>
                    <a:pt x="307" y="0"/>
                  </a:moveTo>
                  <a:cubicBezTo>
                    <a:pt x="137" y="0"/>
                    <a:pt x="1" y="141"/>
                    <a:pt x="4" y="312"/>
                  </a:cubicBezTo>
                  <a:lnTo>
                    <a:pt x="4" y="2320"/>
                  </a:lnTo>
                  <a:cubicBezTo>
                    <a:pt x="4" y="2488"/>
                    <a:pt x="140" y="2623"/>
                    <a:pt x="307" y="2623"/>
                  </a:cubicBezTo>
                  <a:cubicBezTo>
                    <a:pt x="475" y="2623"/>
                    <a:pt x="610" y="2488"/>
                    <a:pt x="610" y="2320"/>
                  </a:cubicBezTo>
                  <a:lnTo>
                    <a:pt x="610" y="312"/>
                  </a:lnTo>
                  <a:cubicBezTo>
                    <a:pt x="614" y="141"/>
                    <a:pt x="477" y="0"/>
                    <a:pt x="3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6211900" y="3614450"/>
              <a:ext cx="15200" cy="59475"/>
            </a:xfrm>
            <a:custGeom>
              <a:rect b="b" l="l" r="r" t="t"/>
              <a:pathLst>
                <a:path extrusionOk="0" h="2379" w="608">
                  <a:moveTo>
                    <a:pt x="304" y="0"/>
                  </a:moveTo>
                  <a:cubicBezTo>
                    <a:pt x="137" y="0"/>
                    <a:pt x="2" y="136"/>
                    <a:pt x="2" y="303"/>
                  </a:cubicBezTo>
                  <a:lnTo>
                    <a:pt x="2" y="2075"/>
                  </a:lnTo>
                  <a:cubicBezTo>
                    <a:pt x="1" y="2243"/>
                    <a:pt x="137" y="2378"/>
                    <a:pt x="304" y="2378"/>
                  </a:cubicBezTo>
                  <a:cubicBezTo>
                    <a:pt x="472" y="2378"/>
                    <a:pt x="607" y="2243"/>
                    <a:pt x="607" y="2075"/>
                  </a:cubicBezTo>
                  <a:lnTo>
                    <a:pt x="607" y="303"/>
                  </a:lnTo>
                  <a:cubicBezTo>
                    <a:pt x="607" y="136"/>
                    <a:pt x="472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6321125" y="3634925"/>
              <a:ext cx="15375" cy="36025"/>
            </a:xfrm>
            <a:custGeom>
              <a:rect b="b" l="l" r="r" t="t"/>
              <a:pathLst>
                <a:path extrusionOk="0" h="1441" w="615">
                  <a:moveTo>
                    <a:pt x="307" y="1"/>
                  </a:moveTo>
                  <a:cubicBezTo>
                    <a:pt x="137" y="1"/>
                    <a:pt x="1" y="141"/>
                    <a:pt x="5" y="311"/>
                  </a:cubicBezTo>
                  <a:lnTo>
                    <a:pt x="5" y="1139"/>
                  </a:lnTo>
                  <a:cubicBezTo>
                    <a:pt x="5" y="1306"/>
                    <a:pt x="140" y="1441"/>
                    <a:pt x="308" y="1441"/>
                  </a:cubicBezTo>
                  <a:cubicBezTo>
                    <a:pt x="475" y="1441"/>
                    <a:pt x="610" y="1306"/>
                    <a:pt x="610" y="1139"/>
                  </a:cubicBezTo>
                  <a:lnTo>
                    <a:pt x="610" y="311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6536875" y="3593950"/>
              <a:ext cx="15175" cy="47475"/>
            </a:xfrm>
            <a:custGeom>
              <a:rect b="b" l="l" r="r" t="t"/>
              <a:pathLst>
                <a:path extrusionOk="0" h="1899" w="607">
                  <a:moveTo>
                    <a:pt x="303" y="0"/>
                  </a:moveTo>
                  <a:cubicBezTo>
                    <a:pt x="139" y="0"/>
                    <a:pt x="5" y="132"/>
                    <a:pt x="1" y="296"/>
                  </a:cubicBezTo>
                  <a:lnTo>
                    <a:pt x="1" y="1595"/>
                  </a:lnTo>
                  <a:cubicBezTo>
                    <a:pt x="1" y="1763"/>
                    <a:pt x="136" y="1899"/>
                    <a:pt x="304" y="1899"/>
                  </a:cubicBezTo>
                  <a:cubicBezTo>
                    <a:pt x="471" y="1899"/>
                    <a:pt x="606" y="1762"/>
                    <a:pt x="606" y="1595"/>
                  </a:cubicBezTo>
                  <a:lnTo>
                    <a:pt x="606" y="296"/>
                  </a:lnTo>
                  <a:cubicBezTo>
                    <a:pt x="603" y="132"/>
                    <a:pt x="468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6584125" y="3543550"/>
              <a:ext cx="15175" cy="65400"/>
            </a:xfrm>
            <a:custGeom>
              <a:rect b="b" l="l" r="r" t="t"/>
              <a:pathLst>
                <a:path extrusionOk="0" h="2616" w="607">
                  <a:moveTo>
                    <a:pt x="304" y="0"/>
                  </a:moveTo>
                  <a:cubicBezTo>
                    <a:pt x="136" y="0"/>
                    <a:pt x="1" y="136"/>
                    <a:pt x="1" y="302"/>
                  </a:cubicBezTo>
                  <a:lnTo>
                    <a:pt x="1" y="2312"/>
                  </a:lnTo>
                  <a:cubicBezTo>
                    <a:pt x="1" y="2480"/>
                    <a:pt x="136" y="2615"/>
                    <a:pt x="304" y="2615"/>
                  </a:cubicBezTo>
                  <a:cubicBezTo>
                    <a:pt x="471" y="2615"/>
                    <a:pt x="606" y="2480"/>
                    <a:pt x="606" y="2312"/>
                  </a:cubicBezTo>
                  <a:lnTo>
                    <a:pt x="606" y="302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5377250" y="3222475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0"/>
                  </a:moveTo>
                  <a:cubicBezTo>
                    <a:pt x="11661" y="0"/>
                    <a:pt x="7625" y="1672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1"/>
                  </a:cubicBezTo>
                  <a:cubicBezTo>
                    <a:pt x="7625" y="30067"/>
                    <a:pt x="11661" y="31739"/>
                    <a:pt x="15870" y="31739"/>
                  </a:cubicBezTo>
                  <a:cubicBezTo>
                    <a:pt x="20079" y="31739"/>
                    <a:pt x="24116" y="30067"/>
                    <a:pt x="27091" y="27091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5"/>
                    <a:pt x="27091" y="4648"/>
                  </a:cubicBezTo>
                  <a:cubicBezTo>
                    <a:pt x="24116" y="1672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5355650" y="3214725"/>
              <a:ext cx="879600" cy="808725"/>
            </a:xfrm>
            <a:custGeom>
              <a:rect b="b" l="l" r="r" t="t"/>
              <a:pathLst>
                <a:path extrusionOk="0" h="32349" w="35184">
                  <a:moveTo>
                    <a:pt x="16762" y="607"/>
                  </a:moveTo>
                  <a:cubicBezTo>
                    <a:pt x="19601" y="607"/>
                    <a:pt x="22393" y="1390"/>
                    <a:pt x="24876" y="2912"/>
                  </a:cubicBezTo>
                  <a:cubicBezTo>
                    <a:pt x="32190" y="7401"/>
                    <a:pt x="34493" y="17005"/>
                    <a:pt x="30003" y="24321"/>
                  </a:cubicBezTo>
                  <a:cubicBezTo>
                    <a:pt x="27067" y="29104"/>
                    <a:pt x="21946" y="31742"/>
                    <a:pt x="16707" y="31742"/>
                  </a:cubicBezTo>
                  <a:cubicBezTo>
                    <a:pt x="13933" y="31742"/>
                    <a:pt x="11126" y="31002"/>
                    <a:pt x="8593" y="29448"/>
                  </a:cubicBezTo>
                  <a:cubicBezTo>
                    <a:pt x="5050" y="27274"/>
                    <a:pt x="2564" y="23850"/>
                    <a:pt x="1596" y="19806"/>
                  </a:cubicBezTo>
                  <a:cubicBezTo>
                    <a:pt x="627" y="15763"/>
                    <a:pt x="1291" y="11584"/>
                    <a:pt x="3466" y="8039"/>
                  </a:cubicBezTo>
                  <a:cubicBezTo>
                    <a:pt x="5640" y="4496"/>
                    <a:pt x="9065" y="2010"/>
                    <a:pt x="13108" y="1042"/>
                  </a:cubicBezTo>
                  <a:cubicBezTo>
                    <a:pt x="14305" y="754"/>
                    <a:pt x="15532" y="608"/>
                    <a:pt x="16762" y="607"/>
                  </a:cubicBezTo>
                  <a:close/>
                  <a:moveTo>
                    <a:pt x="16765" y="1"/>
                  </a:moveTo>
                  <a:cubicBezTo>
                    <a:pt x="15501" y="1"/>
                    <a:pt x="14228" y="150"/>
                    <a:pt x="12968" y="452"/>
                  </a:cubicBezTo>
                  <a:cubicBezTo>
                    <a:pt x="8766" y="1459"/>
                    <a:pt x="5209" y="4040"/>
                    <a:pt x="2951" y="7723"/>
                  </a:cubicBezTo>
                  <a:cubicBezTo>
                    <a:pt x="691" y="11405"/>
                    <a:pt x="1" y="15746"/>
                    <a:pt x="1006" y="19947"/>
                  </a:cubicBezTo>
                  <a:cubicBezTo>
                    <a:pt x="2013" y="24148"/>
                    <a:pt x="4595" y="27706"/>
                    <a:pt x="8277" y="29965"/>
                  </a:cubicBezTo>
                  <a:cubicBezTo>
                    <a:pt x="10810" y="31523"/>
                    <a:pt x="13726" y="32349"/>
                    <a:pt x="16701" y="32349"/>
                  </a:cubicBezTo>
                  <a:cubicBezTo>
                    <a:pt x="16703" y="32349"/>
                    <a:pt x="16705" y="32349"/>
                    <a:pt x="16708" y="32349"/>
                  </a:cubicBezTo>
                  <a:cubicBezTo>
                    <a:pt x="22150" y="32349"/>
                    <a:pt x="27471" y="29607"/>
                    <a:pt x="30520" y="24638"/>
                  </a:cubicBezTo>
                  <a:cubicBezTo>
                    <a:pt x="35183" y="17037"/>
                    <a:pt x="32792" y="7059"/>
                    <a:pt x="25192" y="2395"/>
                  </a:cubicBezTo>
                  <a:cubicBezTo>
                    <a:pt x="22614" y="813"/>
                    <a:pt x="19714" y="1"/>
                    <a:pt x="167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5377250" y="3169400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0"/>
                  </a:moveTo>
                  <a:cubicBezTo>
                    <a:pt x="11662" y="0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2" y="31739"/>
                    <a:pt x="15870" y="31739"/>
                  </a:cubicBezTo>
                  <a:cubicBezTo>
                    <a:pt x="20079" y="31739"/>
                    <a:pt x="24116" y="30067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5"/>
                    <a:pt x="27091" y="4648"/>
                  </a:cubicBezTo>
                  <a:cubicBezTo>
                    <a:pt x="24116" y="1673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5355650" y="3161900"/>
              <a:ext cx="879600" cy="808750"/>
            </a:xfrm>
            <a:custGeom>
              <a:rect b="b" l="l" r="r" t="t"/>
              <a:pathLst>
                <a:path extrusionOk="0" h="32350" w="35184">
                  <a:moveTo>
                    <a:pt x="16767" y="608"/>
                  </a:moveTo>
                  <a:cubicBezTo>
                    <a:pt x="19629" y="608"/>
                    <a:pt x="22437" y="1402"/>
                    <a:pt x="24876" y="2902"/>
                  </a:cubicBezTo>
                  <a:cubicBezTo>
                    <a:pt x="32190" y="7391"/>
                    <a:pt x="34492" y="16996"/>
                    <a:pt x="30003" y="24310"/>
                  </a:cubicBezTo>
                  <a:cubicBezTo>
                    <a:pt x="27828" y="27855"/>
                    <a:pt x="24404" y="30339"/>
                    <a:pt x="20361" y="31309"/>
                  </a:cubicBezTo>
                  <a:cubicBezTo>
                    <a:pt x="19147" y="31600"/>
                    <a:pt x="17922" y="31744"/>
                    <a:pt x="16705" y="31744"/>
                  </a:cubicBezTo>
                  <a:cubicBezTo>
                    <a:pt x="13866" y="31744"/>
                    <a:pt x="11075" y="30961"/>
                    <a:pt x="8595" y="29440"/>
                  </a:cubicBezTo>
                  <a:cubicBezTo>
                    <a:pt x="5050" y="27265"/>
                    <a:pt x="2564" y="23840"/>
                    <a:pt x="1596" y="19797"/>
                  </a:cubicBezTo>
                  <a:cubicBezTo>
                    <a:pt x="627" y="15753"/>
                    <a:pt x="1291" y="11574"/>
                    <a:pt x="3466" y="8031"/>
                  </a:cubicBezTo>
                  <a:cubicBezTo>
                    <a:pt x="6400" y="3246"/>
                    <a:pt x="11522" y="608"/>
                    <a:pt x="16760" y="608"/>
                  </a:cubicBezTo>
                  <a:cubicBezTo>
                    <a:pt x="16762" y="608"/>
                    <a:pt x="16764" y="608"/>
                    <a:pt x="16767" y="608"/>
                  </a:cubicBezTo>
                  <a:close/>
                  <a:moveTo>
                    <a:pt x="16761" y="1"/>
                  </a:moveTo>
                  <a:cubicBezTo>
                    <a:pt x="11318" y="1"/>
                    <a:pt x="5999" y="2744"/>
                    <a:pt x="2951" y="7713"/>
                  </a:cubicBezTo>
                  <a:cubicBezTo>
                    <a:pt x="691" y="11394"/>
                    <a:pt x="1" y="15736"/>
                    <a:pt x="1006" y="19937"/>
                  </a:cubicBezTo>
                  <a:cubicBezTo>
                    <a:pt x="2013" y="24139"/>
                    <a:pt x="4595" y="27696"/>
                    <a:pt x="8277" y="29954"/>
                  </a:cubicBezTo>
                  <a:cubicBezTo>
                    <a:pt x="10854" y="31537"/>
                    <a:pt x="13754" y="32349"/>
                    <a:pt x="16704" y="32349"/>
                  </a:cubicBezTo>
                  <a:cubicBezTo>
                    <a:pt x="17983" y="32348"/>
                    <a:pt x="19258" y="32196"/>
                    <a:pt x="20501" y="31897"/>
                  </a:cubicBezTo>
                  <a:cubicBezTo>
                    <a:pt x="24702" y="30891"/>
                    <a:pt x="28260" y="28308"/>
                    <a:pt x="30518" y="24627"/>
                  </a:cubicBezTo>
                  <a:cubicBezTo>
                    <a:pt x="35183" y="17026"/>
                    <a:pt x="32792" y="7048"/>
                    <a:pt x="25192" y="2385"/>
                  </a:cubicBezTo>
                  <a:cubicBezTo>
                    <a:pt x="22560" y="770"/>
                    <a:pt x="19643" y="1"/>
                    <a:pt x="16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5389125" y="3228875"/>
              <a:ext cx="769725" cy="674575"/>
            </a:xfrm>
            <a:custGeom>
              <a:rect b="b" l="l" r="r" t="t"/>
              <a:pathLst>
                <a:path extrusionOk="0" h="26983" w="30789">
                  <a:moveTo>
                    <a:pt x="15408" y="0"/>
                  </a:moveTo>
                  <a:cubicBezTo>
                    <a:pt x="10872" y="0"/>
                    <a:pt x="6443" y="2288"/>
                    <a:pt x="3897" y="6438"/>
                  </a:cubicBezTo>
                  <a:cubicBezTo>
                    <a:pt x="1" y="12788"/>
                    <a:pt x="1990" y="21094"/>
                    <a:pt x="8342" y="24989"/>
                  </a:cubicBezTo>
                  <a:cubicBezTo>
                    <a:pt x="10542" y="26339"/>
                    <a:pt x="12978" y="26982"/>
                    <a:pt x="15383" y="26982"/>
                  </a:cubicBezTo>
                  <a:cubicBezTo>
                    <a:pt x="19919" y="26982"/>
                    <a:pt x="24347" y="24695"/>
                    <a:pt x="26893" y="20545"/>
                  </a:cubicBezTo>
                  <a:cubicBezTo>
                    <a:pt x="30789" y="14195"/>
                    <a:pt x="28799" y="5890"/>
                    <a:pt x="22449" y="1993"/>
                  </a:cubicBezTo>
                  <a:cubicBezTo>
                    <a:pt x="20248" y="643"/>
                    <a:pt x="17813" y="0"/>
                    <a:pt x="15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5397950" y="3221225"/>
              <a:ext cx="769400" cy="689875"/>
            </a:xfrm>
            <a:custGeom>
              <a:rect b="b" l="l" r="r" t="t"/>
              <a:pathLst>
                <a:path extrusionOk="0" h="27595" w="30776">
                  <a:moveTo>
                    <a:pt x="15068" y="605"/>
                  </a:moveTo>
                  <a:lnTo>
                    <a:pt x="15068" y="606"/>
                  </a:lnTo>
                  <a:cubicBezTo>
                    <a:pt x="17472" y="606"/>
                    <a:pt x="19837" y="1269"/>
                    <a:pt x="21939" y="2557"/>
                  </a:cubicBezTo>
                  <a:cubicBezTo>
                    <a:pt x="28136" y="6360"/>
                    <a:pt x="30084" y="14495"/>
                    <a:pt x="26282" y="20692"/>
                  </a:cubicBezTo>
                  <a:cubicBezTo>
                    <a:pt x="24440" y="23694"/>
                    <a:pt x="21539" y="25797"/>
                    <a:pt x="18114" y="26620"/>
                  </a:cubicBezTo>
                  <a:cubicBezTo>
                    <a:pt x="17086" y="26867"/>
                    <a:pt x="16048" y="26989"/>
                    <a:pt x="15018" y="26989"/>
                  </a:cubicBezTo>
                  <a:cubicBezTo>
                    <a:pt x="12613" y="26989"/>
                    <a:pt x="10248" y="26326"/>
                    <a:pt x="8146" y="25037"/>
                  </a:cubicBezTo>
                  <a:cubicBezTo>
                    <a:pt x="1949" y="21234"/>
                    <a:pt x="1" y="13098"/>
                    <a:pt x="3803" y="6901"/>
                  </a:cubicBezTo>
                  <a:cubicBezTo>
                    <a:pt x="5645" y="3898"/>
                    <a:pt x="8545" y="1794"/>
                    <a:pt x="11971" y="973"/>
                  </a:cubicBezTo>
                  <a:cubicBezTo>
                    <a:pt x="12985" y="730"/>
                    <a:pt x="14025" y="606"/>
                    <a:pt x="15068" y="605"/>
                  </a:cubicBezTo>
                  <a:close/>
                  <a:moveTo>
                    <a:pt x="15067" y="0"/>
                  </a:moveTo>
                  <a:cubicBezTo>
                    <a:pt x="13989" y="0"/>
                    <a:pt x="12904" y="127"/>
                    <a:pt x="11829" y="385"/>
                  </a:cubicBezTo>
                  <a:cubicBezTo>
                    <a:pt x="8247" y="1243"/>
                    <a:pt x="5214" y="3445"/>
                    <a:pt x="3287" y="6585"/>
                  </a:cubicBezTo>
                  <a:cubicBezTo>
                    <a:pt x="1360" y="9725"/>
                    <a:pt x="773" y="13427"/>
                    <a:pt x="1630" y="17010"/>
                  </a:cubicBezTo>
                  <a:cubicBezTo>
                    <a:pt x="2488" y="20592"/>
                    <a:pt x="4690" y="23626"/>
                    <a:pt x="7830" y="25553"/>
                  </a:cubicBezTo>
                  <a:cubicBezTo>
                    <a:pt x="10028" y="26902"/>
                    <a:pt x="12501" y="27595"/>
                    <a:pt x="15017" y="27595"/>
                  </a:cubicBezTo>
                  <a:cubicBezTo>
                    <a:pt x="16107" y="27595"/>
                    <a:pt x="17194" y="27464"/>
                    <a:pt x="18254" y="27209"/>
                  </a:cubicBezTo>
                  <a:cubicBezTo>
                    <a:pt x="21837" y="26352"/>
                    <a:pt x="24871" y="24150"/>
                    <a:pt x="26797" y="21010"/>
                  </a:cubicBezTo>
                  <a:cubicBezTo>
                    <a:pt x="30776" y="14528"/>
                    <a:pt x="28736" y="6018"/>
                    <a:pt x="22255" y="2041"/>
                  </a:cubicBezTo>
                  <a:cubicBezTo>
                    <a:pt x="20056" y="693"/>
                    <a:pt x="17582" y="0"/>
                    <a:pt x="150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5574875" y="3337125"/>
              <a:ext cx="352550" cy="456400"/>
            </a:xfrm>
            <a:custGeom>
              <a:rect b="b" l="l" r="r" t="t"/>
              <a:pathLst>
                <a:path extrusionOk="0" h="18256" w="14102">
                  <a:moveTo>
                    <a:pt x="12329" y="0"/>
                  </a:moveTo>
                  <a:cubicBezTo>
                    <a:pt x="12271" y="0"/>
                    <a:pt x="12212" y="5"/>
                    <a:pt x="12152" y="15"/>
                  </a:cubicBezTo>
                  <a:cubicBezTo>
                    <a:pt x="11904" y="55"/>
                    <a:pt x="11702" y="203"/>
                    <a:pt x="11545" y="459"/>
                  </a:cubicBezTo>
                  <a:lnTo>
                    <a:pt x="10101" y="2811"/>
                  </a:lnTo>
                  <a:lnTo>
                    <a:pt x="10101" y="2811"/>
                  </a:lnTo>
                  <a:cubicBezTo>
                    <a:pt x="9021" y="2226"/>
                    <a:pt x="7997" y="1934"/>
                    <a:pt x="7030" y="1934"/>
                  </a:cubicBezTo>
                  <a:cubicBezTo>
                    <a:pt x="7004" y="1934"/>
                    <a:pt x="6979" y="1934"/>
                    <a:pt x="6954" y="1935"/>
                  </a:cubicBezTo>
                  <a:cubicBezTo>
                    <a:pt x="5636" y="1955"/>
                    <a:pt x="4639" y="2515"/>
                    <a:pt x="3964" y="3615"/>
                  </a:cubicBezTo>
                  <a:cubicBezTo>
                    <a:pt x="3687" y="4066"/>
                    <a:pt x="3504" y="4496"/>
                    <a:pt x="3416" y="4902"/>
                  </a:cubicBezTo>
                  <a:cubicBezTo>
                    <a:pt x="3326" y="5309"/>
                    <a:pt x="3305" y="5685"/>
                    <a:pt x="3353" y="6030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5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7"/>
                    <a:pt x="7626" y="11695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299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5" y="12790"/>
                    <a:pt x="4981" y="12633"/>
                    <a:pt x="4749" y="12448"/>
                  </a:cubicBezTo>
                  <a:cubicBezTo>
                    <a:pt x="4425" y="12230"/>
                    <a:pt x="4127" y="11979"/>
                    <a:pt x="3856" y="11698"/>
                  </a:cubicBezTo>
                  <a:cubicBezTo>
                    <a:pt x="3590" y="11422"/>
                    <a:pt x="3398" y="11191"/>
                    <a:pt x="3277" y="11009"/>
                  </a:cubicBezTo>
                  <a:cubicBezTo>
                    <a:pt x="3155" y="10825"/>
                    <a:pt x="3019" y="10601"/>
                    <a:pt x="2865" y="10336"/>
                  </a:cubicBezTo>
                  <a:cubicBezTo>
                    <a:pt x="2711" y="10070"/>
                    <a:pt x="2615" y="9911"/>
                    <a:pt x="2576" y="9855"/>
                  </a:cubicBezTo>
                  <a:cubicBezTo>
                    <a:pt x="2381" y="9549"/>
                    <a:pt x="2158" y="9334"/>
                    <a:pt x="1907" y="9212"/>
                  </a:cubicBezTo>
                  <a:cubicBezTo>
                    <a:pt x="1747" y="9133"/>
                    <a:pt x="1587" y="9094"/>
                    <a:pt x="1426" y="9094"/>
                  </a:cubicBezTo>
                  <a:cubicBezTo>
                    <a:pt x="1333" y="9094"/>
                    <a:pt x="1240" y="9107"/>
                    <a:pt x="1146" y="9134"/>
                  </a:cubicBezTo>
                  <a:cubicBezTo>
                    <a:pt x="897" y="9200"/>
                    <a:pt x="666" y="9321"/>
                    <a:pt x="469" y="9488"/>
                  </a:cubicBezTo>
                  <a:cubicBezTo>
                    <a:pt x="275" y="9653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399"/>
                    <a:pt x="1765" y="13629"/>
                    <a:pt x="3140" y="14642"/>
                  </a:cubicBezTo>
                  <a:lnTo>
                    <a:pt x="3140" y="14642"/>
                  </a:lnTo>
                  <a:lnTo>
                    <a:pt x="1792" y="16838"/>
                  </a:lnTo>
                  <a:cubicBezTo>
                    <a:pt x="1584" y="17176"/>
                    <a:pt x="1569" y="17492"/>
                    <a:pt x="1748" y="17783"/>
                  </a:cubicBezTo>
                  <a:cubicBezTo>
                    <a:pt x="1926" y="18075"/>
                    <a:pt x="2190" y="18231"/>
                    <a:pt x="2539" y="18253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5" y="18256"/>
                    <a:pt x="3176" y="18105"/>
                    <a:pt x="3363" y="17802"/>
                  </a:cubicBezTo>
                  <a:lnTo>
                    <a:pt x="4704" y="15613"/>
                  </a:lnTo>
                  <a:lnTo>
                    <a:pt x="4704" y="15613"/>
                  </a:lnTo>
                  <a:cubicBezTo>
                    <a:pt x="5266" y="15893"/>
                    <a:pt x="5822" y="16094"/>
                    <a:pt x="6373" y="16213"/>
                  </a:cubicBezTo>
                  <a:cubicBezTo>
                    <a:pt x="6728" y="16289"/>
                    <a:pt x="7074" y="16327"/>
                    <a:pt x="7411" y="16327"/>
                  </a:cubicBezTo>
                  <a:cubicBezTo>
                    <a:pt x="7948" y="16327"/>
                    <a:pt x="8463" y="16231"/>
                    <a:pt x="8956" y="16038"/>
                  </a:cubicBezTo>
                  <a:cubicBezTo>
                    <a:pt x="9761" y="15723"/>
                    <a:pt x="10412" y="15144"/>
                    <a:pt x="10909" y="14297"/>
                  </a:cubicBezTo>
                  <a:cubicBezTo>
                    <a:pt x="11222" y="13774"/>
                    <a:pt x="11407" y="13268"/>
                    <a:pt x="11467" y="12781"/>
                  </a:cubicBezTo>
                  <a:cubicBezTo>
                    <a:pt x="11526" y="12294"/>
                    <a:pt x="11464" y="11814"/>
                    <a:pt x="11280" y="11337"/>
                  </a:cubicBezTo>
                  <a:cubicBezTo>
                    <a:pt x="11090" y="10851"/>
                    <a:pt x="10835" y="10393"/>
                    <a:pt x="10521" y="9976"/>
                  </a:cubicBezTo>
                  <a:cubicBezTo>
                    <a:pt x="10199" y="9545"/>
                    <a:pt x="9772" y="9053"/>
                    <a:pt x="9242" y="8499"/>
                  </a:cubicBezTo>
                  <a:lnTo>
                    <a:pt x="7930" y="7166"/>
                  </a:lnTo>
                  <a:cubicBezTo>
                    <a:pt x="7534" y="6779"/>
                    <a:pt x="7284" y="6448"/>
                    <a:pt x="7177" y="6175"/>
                  </a:cubicBezTo>
                  <a:cubicBezTo>
                    <a:pt x="7069" y="5903"/>
                    <a:pt x="7099" y="5630"/>
                    <a:pt x="7265" y="5358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0"/>
                  </a:cubicBezTo>
                  <a:cubicBezTo>
                    <a:pt x="10528" y="6438"/>
                    <a:pt x="11187" y="7093"/>
                    <a:pt x="11758" y="7820"/>
                  </a:cubicBezTo>
                  <a:cubicBezTo>
                    <a:pt x="11991" y="8098"/>
                    <a:pt x="12244" y="8283"/>
                    <a:pt x="12512" y="8377"/>
                  </a:cubicBezTo>
                  <a:cubicBezTo>
                    <a:pt x="12629" y="8417"/>
                    <a:pt x="12743" y="8437"/>
                    <a:pt x="12854" y="8437"/>
                  </a:cubicBezTo>
                  <a:cubicBezTo>
                    <a:pt x="12998" y="8437"/>
                    <a:pt x="13136" y="8403"/>
                    <a:pt x="13269" y="8335"/>
                  </a:cubicBezTo>
                  <a:cubicBezTo>
                    <a:pt x="13497" y="8219"/>
                    <a:pt x="13696" y="8055"/>
                    <a:pt x="13852" y="7853"/>
                  </a:cubicBezTo>
                  <a:cubicBezTo>
                    <a:pt x="14007" y="7653"/>
                    <a:pt x="14088" y="7399"/>
                    <a:pt x="14095" y="7092"/>
                  </a:cubicBezTo>
                  <a:cubicBezTo>
                    <a:pt x="14101" y="6784"/>
                    <a:pt x="14010" y="6490"/>
                    <a:pt x="13820" y="6209"/>
                  </a:cubicBezTo>
                  <a:cubicBezTo>
                    <a:pt x="13579" y="5841"/>
                    <a:pt x="13374" y="5550"/>
                    <a:pt x="13205" y="5334"/>
                  </a:cubicBezTo>
                  <a:cubicBezTo>
                    <a:pt x="13037" y="5117"/>
                    <a:pt x="12777" y="4835"/>
                    <a:pt x="12424" y="4490"/>
                  </a:cubicBezTo>
                  <a:cubicBezTo>
                    <a:pt x="12175" y="4247"/>
                    <a:pt x="11912" y="4019"/>
                    <a:pt x="11636" y="3808"/>
                  </a:cubicBezTo>
                  <a:lnTo>
                    <a:pt x="11636" y="3808"/>
                  </a:lnTo>
                  <a:lnTo>
                    <a:pt x="13104" y="1416"/>
                  </a:lnTo>
                  <a:cubicBezTo>
                    <a:pt x="13252" y="1174"/>
                    <a:pt x="13288" y="933"/>
                    <a:pt x="13214" y="691"/>
                  </a:cubicBezTo>
                  <a:cubicBezTo>
                    <a:pt x="13140" y="447"/>
                    <a:pt x="13006" y="265"/>
                    <a:pt x="12813" y="141"/>
                  </a:cubicBezTo>
                  <a:cubicBezTo>
                    <a:pt x="12667" y="47"/>
                    <a:pt x="12506" y="0"/>
                    <a:pt x="123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5438375" y="3780525"/>
              <a:ext cx="15400" cy="65550"/>
            </a:xfrm>
            <a:custGeom>
              <a:rect b="b" l="l" r="r" t="t"/>
              <a:pathLst>
                <a:path extrusionOk="0" h="2622" w="616">
                  <a:moveTo>
                    <a:pt x="308" y="0"/>
                  </a:moveTo>
                  <a:cubicBezTo>
                    <a:pt x="138" y="0"/>
                    <a:pt x="1" y="141"/>
                    <a:pt x="5" y="310"/>
                  </a:cubicBezTo>
                  <a:lnTo>
                    <a:pt x="5" y="2318"/>
                  </a:lnTo>
                  <a:cubicBezTo>
                    <a:pt x="5" y="2486"/>
                    <a:pt x="140" y="2622"/>
                    <a:pt x="308" y="2622"/>
                  </a:cubicBezTo>
                  <a:cubicBezTo>
                    <a:pt x="475" y="2622"/>
                    <a:pt x="610" y="2486"/>
                    <a:pt x="610" y="2320"/>
                  </a:cubicBezTo>
                  <a:lnTo>
                    <a:pt x="610" y="310"/>
                  </a:lnTo>
                  <a:cubicBezTo>
                    <a:pt x="616" y="141"/>
                    <a:pt x="479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5473850" y="3830725"/>
              <a:ext cx="15350" cy="68525"/>
            </a:xfrm>
            <a:custGeom>
              <a:rect b="b" l="l" r="r" t="t"/>
              <a:pathLst>
                <a:path extrusionOk="0" h="2741" w="614">
                  <a:moveTo>
                    <a:pt x="306" y="0"/>
                  </a:moveTo>
                  <a:cubicBezTo>
                    <a:pt x="137" y="0"/>
                    <a:pt x="0" y="141"/>
                    <a:pt x="4" y="312"/>
                  </a:cubicBezTo>
                  <a:lnTo>
                    <a:pt x="4" y="2438"/>
                  </a:lnTo>
                  <a:cubicBezTo>
                    <a:pt x="4" y="2605"/>
                    <a:pt x="139" y="2740"/>
                    <a:pt x="306" y="2740"/>
                  </a:cubicBezTo>
                  <a:cubicBezTo>
                    <a:pt x="307" y="2740"/>
                    <a:pt x="308" y="2740"/>
                    <a:pt x="309" y="2740"/>
                  </a:cubicBezTo>
                  <a:cubicBezTo>
                    <a:pt x="475" y="2740"/>
                    <a:pt x="610" y="2604"/>
                    <a:pt x="610" y="2438"/>
                  </a:cubicBezTo>
                  <a:lnTo>
                    <a:pt x="610" y="312"/>
                  </a:lnTo>
                  <a:cubicBezTo>
                    <a:pt x="613" y="141"/>
                    <a:pt x="477" y="0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5544725" y="3889825"/>
              <a:ext cx="15375" cy="65550"/>
            </a:xfrm>
            <a:custGeom>
              <a:rect b="b" l="l" r="r" t="t"/>
              <a:pathLst>
                <a:path extrusionOk="0" h="2622" w="615">
                  <a:moveTo>
                    <a:pt x="307" y="0"/>
                  </a:moveTo>
                  <a:cubicBezTo>
                    <a:pt x="137" y="0"/>
                    <a:pt x="0" y="141"/>
                    <a:pt x="4" y="310"/>
                  </a:cubicBezTo>
                  <a:lnTo>
                    <a:pt x="4" y="2319"/>
                  </a:lnTo>
                  <a:cubicBezTo>
                    <a:pt x="4" y="2486"/>
                    <a:pt x="141" y="2622"/>
                    <a:pt x="307" y="2622"/>
                  </a:cubicBezTo>
                  <a:cubicBezTo>
                    <a:pt x="474" y="2622"/>
                    <a:pt x="611" y="2486"/>
                    <a:pt x="611" y="2319"/>
                  </a:cubicBezTo>
                  <a:lnTo>
                    <a:pt x="611" y="310"/>
                  </a:lnTo>
                  <a:cubicBezTo>
                    <a:pt x="615" y="141"/>
                    <a:pt x="478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5645250" y="3940225"/>
              <a:ext cx="15175" cy="59450"/>
            </a:xfrm>
            <a:custGeom>
              <a:rect b="b" l="l" r="r" t="t"/>
              <a:pathLst>
                <a:path extrusionOk="0" h="2378" w="607">
                  <a:moveTo>
                    <a:pt x="304" y="0"/>
                  </a:moveTo>
                  <a:cubicBezTo>
                    <a:pt x="136" y="0"/>
                    <a:pt x="1" y="135"/>
                    <a:pt x="1" y="303"/>
                  </a:cubicBezTo>
                  <a:lnTo>
                    <a:pt x="1" y="2076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6"/>
                  </a:cubicBezTo>
                  <a:lnTo>
                    <a:pt x="606" y="303"/>
                  </a:lnTo>
                  <a:cubicBezTo>
                    <a:pt x="606" y="135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5754450" y="3960725"/>
              <a:ext cx="15400" cy="36025"/>
            </a:xfrm>
            <a:custGeom>
              <a:rect b="b" l="l" r="r" t="t"/>
              <a:pathLst>
                <a:path extrusionOk="0" h="1441" w="616">
                  <a:moveTo>
                    <a:pt x="308" y="0"/>
                  </a:moveTo>
                  <a:cubicBezTo>
                    <a:pt x="137" y="0"/>
                    <a:pt x="0" y="140"/>
                    <a:pt x="6" y="310"/>
                  </a:cubicBezTo>
                  <a:lnTo>
                    <a:pt x="6" y="1137"/>
                  </a:lnTo>
                  <a:cubicBezTo>
                    <a:pt x="4" y="1305"/>
                    <a:pt x="141" y="1441"/>
                    <a:pt x="308" y="1441"/>
                  </a:cubicBezTo>
                  <a:cubicBezTo>
                    <a:pt x="476" y="1441"/>
                    <a:pt x="611" y="1305"/>
                    <a:pt x="611" y="1137"/>
                  </a:cubicBezTo>
                  <a:lnTo>
                    <a:pt x="611" y="310"/>
                  </a:lnTo>
                  <a:cubicBezTo>
                    <a:pt x="615" y="140"/>
                    <a:pt x="478" y="0"/>
                    <a:pt x="3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5970200" y="3919700"/>
              <a:ext cx="15175" cy="47500"/>
            </a:xfrm>
            <a:custGeom>
              <a:rect b="b" l="l" r="r" t="t"/>
              <a:pathLst>
                <a:path extrusionOk="0" h="1900" w="607">
                  <a:moveTo>
                    <a:pt x="303" y="1"/>
                  </a:moveTo>
                  <a:cubicBezTo>
                    <a:pt x="139" y="1"/>
                    <a:pt x="4" y="132"/>
                    <a:pt x="1" y="298"/>
                  </a:cubicBezTo>
                  <a:lnTo>
                    <a:pt x="1" y="1597"/>
                  </a:lnTo>
                  <a:cubicBezTo>
                    <a:pt x="1" y="1764"/>
                    <a:pt x="136" y="1899"/>
                    <a:pt x="304" y="1899"/>
                  </a:cubicBezTo>
                  <a:cubicBezTo>
                    <a:pt x="471" y="1899"/>
                    <a:pt x="606" y="1764"/>
                    <a:pt x="606" y="1597"/>
                  </a:cubicBezTo>
                  <a:lnTo>
                    <a:pt x="606" y="298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6017450" y="3869500"/>
              <a:ext cx="15200" cy="65200"/>
            </a:xfrm>
            <a:custGeom>
              <a:rect b="b" l="l" r="r" t="t"/>
              <a:pathLst>
                <a:path extrusionOk="0" h="2608" w="608">
                  <a:moveTo>
                    <a:pt x="304" y="1"/>
                  </a:moveTo>
                  <a:cubicBezTo>
                    <a:pt x="140" y="1"/>
                    <a:pt x="5" y="132"/>
                    <a:pt x="1" y="296"/>
                  </a:cubicBezTo>
                  <a:lnTo>
                    <a:pt x="1" y="2306"/>
                  </a:lnTo>
                  <a:cubicBezTo>
                    <a:pt x="0" y="2472"/>
                    <a:pt x="137" y="2608"/>
                    <a:pt x="304" y="2608"/>
                  </a:cubicBezTo>
                  <a:cubicBezTo>
                    <a:pt x="472" y="2608"/>
                    <a:pt x="607" y="2472"/>
                    <a:pt x="607" y="2306"/>
                  </a:cubicBezTo>
                  <a:lnTo>
                    <a:pt x="607" y="296"/>
                  </a:lnTo>
                  <a:cubicBezTo>
                    <a:pt x="603" y="132"/>
                    <a:pt x="469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5377275" y="3140950"/>
              <a:ext cx="793475" cy="793500"/>
            </a:xfrm>
            <a:custGeom>
              <a:rect b="b" l="l" r="r" t="t"/>
              <a:pathLst>
                <a:path extrusionOk="0" h="31740" w="31739">
                  <a:moveTo>
                    <a:pt x="15869" y="0"/>
                  </a:moveTo>
                  <a:cubicBezTo>
                    <a:pt x="11660" y="0"/>
                    <a:pt x="7624" y="1672"/>
                    <a:pt x="4648" y="4648"/>
                  </a:cubicBezTo>
                  <a:cubicBezTo>
                    <a:pt x="1671" y="7625"/>
                    <a:pt x="1" y="11661"/>
                    <a:pt x="1" y="15870"/>
                  </a:cubicBezTo>
                  <a:cubicBezTo>
                    <a:pt x="1" y="20079"/>
                    <a:pt x="1671" y="24114"/>
                    <a:pt x="4648" y="27091"/>
                  </a:cubicBezTo>
                  <a:cubicBezTo>
                    <a:pt x="7624" y="30067"/>
                    <a:pt x="11660" y="31739"/>
                    <a:pt x="15869" y="31739"/>
                  </a:cubicBezTo>
                  <a:cubicBezTo>
                    <a:pt x="20078" y="31739"/>
                    <a:pt x="24115" y="30067"/>
                    <a:pt x="27090" y="27091"/>
                  </a:cubicBezTo>
                  <a:cubicBezTo>
                    <a:pt x="30066" y="24114"/>
                    <a:pt x="31738" y="20079"/>
                    <a:pt x="31738" y="15870"/>
                  </a:cubicBezTo>
                  <a:cubicBezTo>
                    <a:pt x="31738" y="11661"/>
                    <a:pt x="30066" y="7625"/>
                    <a:pt x="27090" y="4648"/>
                  </a:cubicBezTo>
                  <a:cubicBezTo>
                    <a:pt x="24115" y="1672"/>
                    <a:pt x="20078" y="0"/>
                    <a:pt x="15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5355650" y="3133475"/>
              <a:ext cx="879600" cy="808675"/>
            </a:xfrm>
            <a:custGeom>
              <a:rect b="b" l="l" r="r" t="t"/>
              <a:pathLst>
                <a:path extrusionOk="0" h="32347" w="35184">
                  <a:moveTo>
                    <a:pt x="16767" y="607"/>
                  </a:moveTo>
                  <a:cubicBezTo>
                    <a:pt x="19629" y="607"/>
                    <a:pt x="22437" y="1401"/>
                    <a:pt x="24876" y="2901"/>
                  </a:cubicBezTo>
                  <a:cubicBezTo>
                    <a:pt x="32192" y="7390"/>
                    <a:pt x="34492" y="16994"/>
                    <a:pt x="30003" y="24309"/>
                  </a:cubicBezTo>
                  <a:cubicBezTo>
                    <a:pt x="27829" y="27854"/>
                    <a:pt x="24405" y="30340"/>
                    <a:pt x="20361" y="31308"/>
                  </a:cubicBezTo>
                  <a:cubicBezTo>
                    <a:pt x="19147" y="31598"/>
                    <a:pt x="17922" y="31742"/>
                    <a:pt x="16705" y="31742"/>
                  </a:cubicBezTo>
                  <a:cubicBezTo>
                    <a:pt x="13867" y="31742"/>
                    <a:pt x="11076" y="30960"/>
                    <a:pt x="8595" y="29438"/>
                  </a:cubicBezTo>
                  <a:cubicBezTo>
                    <a:pt x="5050" y="27263"/>
                    <a:pt x="2565" y="23839"/>
                    <a:pt x="1596" y="19796"/>
                  </a:cubicBezTo>
                  <a:cubicBezTo>
                    <a:pt x="627" y="15752"/>
                    <a:pt x="1293" y="11573"/>
                    <a:pt x="3466" y="8030"/>
                  </a:cubicBezTo>
                  <a:cubicBezTo>
                    <a:pt x="6402" y="3245"/>
                    <a:pt x="11522" y="607"/>
                    <a:pt x="16760" y="607"/>
                  </a:cubicBezTo>
                  <a:cubicBezTo>
                    <a:pt x="16762" y="607"/>
                    <a:pt x="16764" y="607"/>
                    <a:pt x="16767" y="607"/>
                  </a:cubicBezTo>
                  <a:close/>
                  <a:moveTo>
                    <a:pt x="16761" y="0"/>
                  </a:moveTo>
                  <a:cubicBezTo>
                    <a:pt x="11319" y="0"/>
                    <a:pt x="5999" y="2742"/>
                    <a:pt x="2951" y="7710"/>
                  </a:cubicBezTo>
                  <a:cubicBezTo>
                    <a:pt x="691" y="11393"/>
                    <a:pt x="1" y="15735"/>
                    <a:pt x="1008" y="19936"/>
                  </a:cubicBezTo>
                  <a:cubicBezTo>
                    <a:pt x="2013" y="24137"/>
                    <a:pt x="4595" y="27695"/>
                    <a:pt x="8277" y="29953"/>
                  </a:cubicBezTo>
                  <a:cubicBezTo>
                    <a:pt x="10855" y="31536"/>
                    <a:pt x="13755" y="32347"/>
                    <a:pt x="16705" y="32347"/>
                  </a:cubicBezTo>
                  <a:cubicBezTo>
                    <a:pt x="17984" y="32346"/>
                    <a:pt x="19259" y="32195"/>
                    <a:pt x="20501" y="31896"/>
                  </a:cubicBezTo>
                  <a:cubicBezTo>
                    <a:pt x="24704" y="30890"/>
                    <a:pt x="28260" y="28307"/>
                    <a:pt x="30520" y="24626"/>
                  </a:cubicBezTo>
                  <a:cubicBezTo>
                    <a:pt x="35183" y="17024"/>
                    <a:pt x="32792" y="7048"/>
                    <a:pt x="25192" y="2384"/>
                  </a:cubicBezTo>
                  <a:cubicBezTo>
                    <a:pt x="22560" y="769"/>
                    <a:pt x="19644" y="0"/>
                    <a:pt x="16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5377250" y="3087875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1" y="1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7"/>
                    <a:pt x="11661" y="31740"/>
                    <a:pt x="15870" y="31740"/>
                  </a:cubicBezTo>
                  <a:cubicBezTo>
                    <a:pt x="20079" y="31740"/>
                    <a:pt x="24116" y="30067"/>
                    <a:pt x="27091" y="27092"/>
                  </a:cubicBezTo>
                  <a:cubicBezTo>
                    <a:pt x="30067" y="24115"/>
                    <a:pt x="31739" y="20079"/>
                    <a:pt x="31739" y="15870"/>
                  </a:cubicBezTo>
                  <a:cubicBezTo>
                    <a:pt x="31739" y="11661"/>
                    <a:pt x="30067" y="7625"/>
                    <a:pt x="27091" y="4648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5355650" y="3080150"/>
              <a:ext cx="836700" cy="808725"/>
            </a:xfrm>
            <a:custGeom>
              <a:rect b="b" l="l" r="r" t="t"/>
              <a:pathLst>
                <a:path extrusionOk="0" h="32349" w="33468">
                  <a:moveTo>
                    <a:pt x="16762" y="606"/>
                  </a:moveTo>
                  <a:cubicBezTo>
                    <a:pt x="19601" y="606"/>
                    <a:pt x="22393" y="1389"/>
                    <a:pt x="24874" y="2911"/>
                  </a:cubicBezTo>
                  <a:cubicBezTo>
                    <a:pt x="28419" y="5086"/>
                    <a:pt x="30904" y="8510"/>
                    <a:pt x="31873" y="12554"/>
                  </a:cubicBezTo>
                  <a:cubicBezTo>
                    <a:pt x="32842" y="16597"/>
                    <a:pt x="32176" y="20776"/>
                    <a:pt x="30003" y="24320"/>
                  </a:cubicBezTo>
                  <a:cubicBezTo>
                    <a:pt x="27067" y="29103"/>
                    <a:pt x="21946" y="31741"/>
                    <a:pt x="16707" y="31741"/>
                  </a:cubicBezTo>
                  <a:cubicBezTo>
                    <a:pt x="13933" y="31741"/>
                    <a:pt x="11126" y="31001"/>
                    <a:pt x="8593" y="29448"/>
                  </a:cubicBezTo>
                  <a:cubicBezTo>
                    <a:pt x="5050" y="27273"/>
                    <a:pt x="2564" y="23849"/>
                    <a:pt x="1596" y="19806"/>
                  </a:cubicBezTo>
                  <a:cubicBezTo>
                    <a:pt x="627" y="15761"/>
                    <a:pt x="1291" y="11583"/>
                    <a:pt x="3466" y="8039"/>
                  </a:cubicBezTo>
                  <a:cubicBezTo>
                    <a:pt x="5640" y="4494"/>
                    <a:pt x="9065" y="2009"/>
                    <a:pt x="13108" y="1041"/>
                  </a:cubicBezTo>
                  <a:cubicBezTo>
                    <a:pt x="14305" y="754"/>
                    <a:pt x="15532" y="608"/>
                    <a:pt x="16762" y="606"/>
                  </a:cubicBezTo>
                  <a:close/>
                  <a:moveTo>
                    <a:pt x="16765" y="0"/>
                  </a:moveTo>
                  <a:cubicBezTo>
                    <a:pt x="15501" y="0"/>
                    <a:pt x="14228" y="149"/>
                    <a:pt x="12968" y="451"/>
                  </a:cubicBezTo>
                  <a:cubicBezTo>
                    <a:pt x="8766" y="1457"/>
                    <a:pt x="5209" y="4038"/>
                    <a:pt x="2951" y="7721"/>
                  </a:cubicBezTo>
                  <a:cubicBezTo>
                    <a:pt x="691" y="11405"/>
                    <a:pt x="1" y="15745"/>
                    <a:pt x="1006" y="19947"/>
                  </a:cubicBezTo>
                  <a:cubicBezTo>
                    <a:pt x="2013" y="24148"/>
                    <a:pt x="4595" y="27705"/>
                    <a:pt x="8277" y="29964"/>
                  </a:cubicBezTo>
                  <a:cubicBezTo>
                    <a:pt x="10810" y="31522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5"/>
                    <a:pt x="30518" y="24637"/>
                  </a:cubicBezTo>
                  <a:cubicBezTo>
                    <a:pt x="32778" y="20954"/>
                    <a:pt x="33468" y="16611"/>
                    <a:pt x="32461" y="12412"/>
                  </a:cubicBezTo>
                  <a:cubicBezTo>
                    <a:pt x="31455" y="8212"/>
                    <a:pt x="28875" y="4654"/>
                    <a:pt x="25192" y="2394"/>
                  </a:cubicBezTo>
                  <a:cubicBezTo>
                    <a:pt x="22614" y="813"/>
                    <a:pt x="19714" y="0"/>
                    <a:pt x="16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5436750" y="3147400"/>
              <a:ext cx="674475" cy="674450"/>
            </a:xfrm>
            <a:custGeom>
              <a:rect b="b" l="l" r="r" t="t"/>
              <a:pathLst>
                <a:path extrusionOk="0" h="26978" w="26979">
                  <a:moveTo>
                    <a:pt x="13490" y="0"/>
                  </a:moveTo>
                  <a:cubicBezTo>
                    <a:pt x="9912" y="0"/>
                    <a:pt x="6482" y="1421"/>
                    <a:pt x="3952" y="3951"/>
                  </a:cubicBezTo>
                  <a:cubicBezTo>
                    <a:pt x="1422" y="6480"/>
                    <a:pt x="1" y="9912"/>
                    <a:pt x="1" y="13489"/>
                  </a:cubicBezTo>
                  <a:cubicBezTo>
                    <a:pt x="1" y="17066"/>
                    <a:pt x="1422" y="20498"/>
                    <a:pt x="3952" y="23027"/>
                  </a:cubicBezTo>
                  <a:cubicBezTo>
                    <a:pt x="6482" y="25557"/>
                    <a:pt x="9912" y="26978"/>
                    <a:pt x="13490" y="26978"/>
                  </a:cubicBezTo>
                  <a:cubicBezTo>
                    <a:pt x="17067" y="26978"/>
                    <a:pt x="20499" y="25557"/>
                    <a:pt x="23029" y="23027"/>
                  </a:cubicBezTo>
                  <a:cubicBezTo>
                    <a:pt x="25558" y="20498"/>
                    <a:pt x="26979" y="17066"/>
                    <a:pt x="26979" y="13489"/>
                  </a:cubicBezTo>
                  <a:cubicBezTo>
                    <a:pt x="26979" y="9912"/>
                    <a:pt x="25558" y="6480"/>
                    <a:pt x="23029" y="3951"/>
                  </a:cubicBezTo>
                  <a:cubicBezTo>
                    <a:pt x="20499" y="1421"/>
                    <a:pt x="17067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5380700" y="3139875"/>
              <a:ext cx="786650" cy="689700"/>
            </a:xfrm>
            <a:custGeom>
              <a:rect b="b" l="l" r="r" t="t"/>
              <a:pathLst>
                <a:path extrusionOk="0" h="27588" w="31466">
                  <a:moveTo>
                    <a:pt x="15754" y="606"/>
                  </a:moveTo>
                  <a:lnTo>
                    <a:pt x="15754" y="607"/>
                  </a:lnTo>
                  <a:cubicBezTo>
                    <a:pt x="15756" y="607"/>
                    <a:pt x="15759" y="607"/>
                    <a:pt x="15761" y="607"/>
                  </a:cubicBezTo>
                  <a:cubicBezTo>
                    <a:pt x="18186" y="607"/>
                    <a:pt x="20563" y="1279"/>
                    <a:pt x="22629" y="2550"/>
                  </a:cubicBezTo>
                  <a:cubicBezTo>
                    <a:pt x="28826" y="6351"/>
                    <a:pt x="30774" y="14488"/>
                    <a:pt x="26972" y="20684"/>
                  </a:cubicBezTo>
                  <a:cubicBezTo>
                    <a:pt x="25130" y="23687"/>
                    <a:pt x="22229" y="25790"/>
                    <a:pt x="18804" y="26612"/>
                  </a:cubicBezTo>
                  <a:cubicBezTo>
                    <a:pt x="17776" y="26859"/>
                    <a:pt x="16738" y="26981"/>
                    <a:pt x="15707" y="26981"/>
                  </a:cubicBezTo>
                  <a:cubicBezTo>
                    <a:pt x="13303" y="26981"/>
                    <a:pt x="10938" y="26318"/>
                    <a:pt x="8836" y="25029"/>
                  </a:cubicBezTo>
                  <a:cubicBezTo>
                    <a:pt x="2640" y="21226"/>
                    <a:pt x="691" y="13091"/>
                    <a:pt x="4493" y="6895"/>
                  </a:cubicBezTo>
                  <a:cubicBezTo>
                    <a:pt x="6978" y="2842"/>
                    <a:pt x="11316" y="606"/>
                    <a:pt x="15754" y="606"/>
                  </a:cubicBezTo>
                  <a:close/>
                  <a:moveTo>
                    <a:pt x="15755" y="0"/>
                  </a:moveTo>
                  <a:cubicBezTo>
                    <a:pt x="11113" y="0"/>
                    <a:pt x="6578" y="2339"/>
                    <a:pt x="3977" y="6577"/>
                  </a:cubicBezTo>
                  <a:cubicBezTo>
                    <a:pt x="0" y="13059"/>
                    <a:pt x="2038" y="21569"/>
                    <a:pt x="8520" y="25544"/>
                  </a:cubicBezTo>
                  <a:cubicBezTo>
                    <a:pt x="10718" y="26894"/>
                    <a:pt x="13191" y="27588"/>
                    <a:pt x="15707" y="27588"/>
                  </a:cubicBezTo>
                  <a:cubicBezTo>
                    <a:pt x="16797" y="27586"/>
                    <a:pt x="17884" y="27457"/>
                    <a:pt x="18944" y="27202"/>
                  </a:cubicBezTo>
                  <a:cubicBezTo>
                    <a:pt x="22527" y="26344"/>
                    <a:pt x="25561" y="24142"/>
                    <a:pt x="27487" y="21002"/>
                  </a:cubicBezTo>
                  <a:cubicBezTo>
                    <a:pt x="31466" y="14519"/>
                    <a:pt x="29429" y="6012"/>
                    <a:pt x="22945" y="2033"/>
                  </a:cubicBezTo>
                  <a:cubicBezTo>
                    <a:pt x="20700" y="656"/>
                    <a:pt x="18213" y="0"/>
                    <a:pt x="157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5574875" y="3255600"/>
              <a:ext cx="352550" cy="456400"/>
            </a:xfrm>
            <a:custGeom>
              <a:rect b="b" l="l" r="r" t="t"/>
              <a:pathLst>
                <a:path extrusionOk="0" h="18256" w="14102">
                  <a:moveTo>
                    <a:pt x="12329" y="0"/>
                  </a:moveTo>
                  <a:cubicBezTo>
                    <a:pt x="12272" y="0"/>
                    <a:pt x="12212" y="5"/>
                    <a:pt x="12152" y="15"/>
                  </a:cubicBezTo>
                  <a:cubicBezTo>
                    <a:pt x="11904" y="54"/>
                    <a:pt x="11702" y="203"/>
                    <a:pt x="11545" y="459"/>
                  </a:cubicBezTo>
                  <a:lnTo>
                    <a:pt x="10100" y="2812"/>
                  </a:lnTo>
                  <a:lnTo>
                    <a:pt x="10100" y="2812"/>
                  </a:lnTo>
                  <a:cubicBezTo>
                    <a:pt x="9019" y="2227"/>
                    <a:pt x="7994" y="1934"/>
                    <a:pt x="7025" y="1934"/>
                  </a:cubicBezTo>
                  <a:cubicBezTo>
                    <a:pt x="7001" y="1934"/>
                    <a:pt x="6978" y="1934"/>
                    <a:pt x="6954" y="1935"/>
                  </a:cubicBezTo>
                  <a:cubicBezTo>
                    <a:pt x="5636" y="1956"/>
                    <a:pt x="4639" y="2516"/>
                    <a:pt x="3964" y="3615"/>
                  </a:cubicBezTo>
                  <a:cubicBezTo>
                    <a:pt x="3687" y="4067"/>
                    <a:pt x="3504" y="4496"/>
                    <a:pt x="3416" y="4904"/>
                  </a:cubicBezTo>
                  <a:cubicBezTo>
                    <a:pt x="3326" y="5310"/>
                    <a:pt x="3305" y="5687"/>
                    <a:pt x="3353" y="6032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5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7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4" y="12790"/>
                    <a:pt x="4981" y="12633"/>
                    <a:pt x="4749" y="12448"/>
                  </a:cubicBezTo>
                  <a:cubicBezTo>
                    <a:pt x="4425" y="12230"/>
                    <a:pt x="4126" y="11979"/>
                    <a:pt x="3856" y="11698"/>
                  </a:cubicBezTo>
                  <a:cubicBezTo>
                    <a:pt x="3590" y="11422"/>
                    <a:pt x="3398" y="11191"/>
                    <a:pt x="3277" y="11009"/>
                  </a:cubicBezTo>
                  <a:cubicBezTo>
                    <a:pt x="3155" y="10825"/>
                    <a:pt x="3019" y="10601"/>
                    <a:pt x="2865" y="10336"/>
                  </a:cubicBezTo>
                  <a:cubicBezTo>
                    <a:pt x="2711" y="10070"/>
                    <a:pt x="2615" y="9910"/>
                    <a:pt x="2576" y="9855"/>
                  </a:cubicBezTo>
                  <a:cubicBezTo>
                    <a:pt x="2381" y="9549"/>
                    <a:pt x="2158" y="9334"/>
                    <a:pt x="1907" y="9212"/>
                  </a:cubicBezTo>
                  <a:cubicBezTo>
                    <a:pt x="1747" y="9133"/>
                    <a:pt x="1587" y="9094"/>
                    <a:pt x="1426" y="9094"/>
                  </a:cubicBezTo>
                  <a:cubicBezTo>
                    <a:pt x="1333" y="9094"/>
                    <a:pt x="1240" y="9107"/>
                    <a:pt x="1146" y="9134"/>
                  </a:cubicBezTo>
                  <a:cubicBezTo>
                    <a:pt x="897" y="9200"/>
                    <a:pt x="666" y="9321"/>
                    <a:pt x="469" y="9488"/>
                  </a:cubicBezTo>
                  <a:cubicBezTo>
                    <a:pt x="275" y="9653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399"/>
                    <a:pt x="1765" y="13629"/>
                    <a:pt x="3140" y="14641"/>
                  </a:cubicBezTo>
                  <a:lnTo>
                    <a:pt x="3140" y="14641"/>
                  </a:lnTo>
                  <a:lnTo>
                    <a:pt x="1792" y="16838"/>
                  </a:lnTo>
                  <a:cubicBezTo>
                    <a:pt x="1584" y="17177"/>
                    <a:pt x="1569" y="17492"/>
                    <a:pt x="1748" y="17783"/>
                  </a:cubicBezTo>
                  <a:cubicBezTo>
                    <a:pt x="1926" y="18074"/>
                    <a:pt x="2190" y="18231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4" y="18256"/>
                    <a:pt x="3176" y="18104"/>
                    <a:pt x="3363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6" y="15893"/>
                    <a:pt x="5822" y="16093"/>
                    <a:pt x="6373" y="16213"/>
                  </a:cubicBezTo>
                  <a:cubicBezTo>
                    <a:pt x="6729" y="16289"/>
                    <a:pt x="7075" y="16328"/>
                    <a:pt x="7414" y="16328"/>
                  </a:cubicBezTo>
                  <a:cubicBezTo>
                    <a:pt x="7949" y="16328"/>
                    <a:pt x="8463" y="16232"/>
                    <a:pt x="8956" y="16038"/>
                  </a:cubicBezTo>
                  <a:cubicBezTo>
                    <a:pt x="9761" y="15723"/>
                    <a:pt x="10412" y="15144"/>
                    <a:pt x="10909" y="14299"/>
                  </a:cubicBezTo>
                  <a:cubicBezTo>
                    <a:pt x="11222" y="13774"/>
                    <a:pt x="11407" y="13268"/>
                    <a:pt x="11467" y="12781"/>
                  </a:cubicBezTo>
                  <a:cubicBezTo>
                    <a:pt x="11526" y="12296"/>
                    <a:pt x="11464" y="11814"/>
                    <a:pt x="11280" y="11337"/>
                  </a:cubicBezTo>
                  <a:cubicBezTo>
                    <a:pt x="11090" y="10851"/>
                    <a:pt x="10835" y="10394"/>
                    <a:pt x="10521" y="9978"/>
                  </a:cubicBezTo>
                  <a:cubicBezTo>
                    <a:pt x="10199" y="9547"/>
                    <a:pt x="9772" y="9054"/>
                    <a:pt x="9242" y="8501"/>
                  </a:cubicBezTo>
                  <a:lnTo>
                    <a:pt x="7930" y="7166"/>
                  </a:lnTo>
                  <a:cubicBezTo>
                    <a:pt x="7534" y="6779"/>
                    <a:pt x="7284" y="6448"/>
                    <a:pt x="7177" y="6176"/>
                  </a:cubicBezTo>
                  <a:cubicBezTo>
                    <a:pt x="7069" y="5903"/>
                    <a:pt x="7099" y="5631"/>
                    <a:pt x="7265" y="5360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1"/>
                  </a:cubicBezTo>
                  <a:cubicBezTo>
                    <a:pt x="10528" y="6439"/>
                    <a:pt x="11187" y="7093"/>
                    <a:pt x="11758" y="7821"/>
                  </a:cubicBezTo>
                  <a:cubicBezTo>
                    <a:pt x="11991" y="8098"/>
                    <a:pt x="12244" y="8285"/>
                    <a:pt x="12512" y="8377"/>
                  </a:cubicBezTo>
                  <a:cubicBezTo>
                    <a:pt x="12630" y="8417"/>
                    <a:pt x="12744" y="8438"/>
                    <a:pt x="12855" y="8438"/>
                  </a:cubicBezTo>
                  <a:cubicBezTo>
                    <a:pt x="12999" y="8438"/>
                    <a:pt x="13137" y="8404"/>
                    <a:pt x="13269" y="8335"/>
                  </a:cubicBezTo>
                  <a:cubicBezTo>
                    <a:pt x="13497" y="8221"/>
                    <a:pt x="13696" y="8055"/>
                    <a:pt x="13852" y="7854"/>
                  </a:cubicBezTo>
                  <a:cubicBezTo>
                    <a:pt x="14007" y="7653"/>
                    <a:pt x="14088" y="7399"/>
                    <a:pt x="14095" y="7093"/>
                  </a:cubicBezTo>
                  <a:cubicBezTo>
                    <a:pt x="14101" y="6786"/>
                    <a:pt x="14010" y="6491"/>
                    <a:pt x="13820" y="6209"/>
                  </a:cubicBezTo>
                  <a:cubicBezTo>
                    <a:pt x="13579" y="5843"/>
                    <a:pt x="13374" y="5551"/>
                    <a:pt x="13205" y="5334"/>
                  </a:cubicBezTo>
                  <a:cubicBezTo>
                    <a:pt x="13037" y="5117"/>
                    <a:pt x="12777" y="4836"/>
                    <a:pt x="12424" y="4490"/>
                  </a:cubicBezTo>
                  <a:cubicBezTo>
                    <a:pt x="12175" y="4247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5"/>
                  </a:lnTo>
                  <a:cubicBezTo>
                    <a:pt x="13252" y="1174"/>
                    <a:pt x="13288" y="933"/>
                    <a:pt x="13214" y="690"/>
                  </a:cubicBezTo>
                  <a:cubicBezTo>
                    <a:pt x="13140" y="448"/>
                    <a:pt x="13006" y="264"/>
                    <a:pt x="12813" y="140"/>
                  </a:cubicBezTo>
                  <a:cubicBezTo>
                    <a:pt x="12667" y="47"/>
                    <a:pt x="12506" y="0"/>
                    <a:pt x="123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5438475" y="3699350"/>
              <a:ext cx="15200" cy="65200"/>
            </a:xfrm>
            <a:custGeom>
              <a:rect b="b" l="l" r="r" t="t"/>
              <a:pathLst>
                <a:path extrusionOk="0" h="2608" w="608">
                  <a:moveTo>
                    <a:pt x="304" y="1"/>
                  </a:moveTo>
                  <a:cubicBezTo>
                    <a:pt x="140" y="1"/>
                    <a:pt x="5" y="132"/>
                    <a:pt x="1" y="296"/>
                  </a:cubicBezTo>
                  <a:lnTo>
                    <a:pt x="1" y="2306"/>
                  </a:lnTo>
                  <a:cubicBezTo>
                    <a:pt x="1" y="2473"/>
                    <a:pt x="136" y="2608"/>
                    <a:pt x="304" y="2608"/>
                  </a:cubicBezTo>
                  <a:cubicBezTo>
                    <a:pt x="471" y="2608"/>
                    <a:pt x="608" y="2473"/>
                    <a:pt x="606" y="2306"/>
                  </a:cubicBezTo>
                  <a:lnTo>
                    <a:pt x="606" y="296"/>
                  </a:lnTo>
                  <a:cubicBezTo>
                    <a:pt x="604" y="132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5473950" y="3749550"/>
              <a:ext cx="15150" cy="68175"/>
            </a:xfrm>
            <a:custGeom>
              <a:rect b="b" l="l" r="r" t="t"/>
              <a:pathLst>
                <a:path extrusionOk="0" h="2727" w="606">
                  <a:moveTo>
                    <a:pt x="302" y="1"/>
                  </a:moveTo>
                  <a:cubicBezTo>
                    <a:pt x="138" y="1"/>
                    <a:pt x="4" y="132"/>
                    <a:pt x="0" y="298"/>
                  </a:cubicBezTo>
                  <a:lnTo>
                    <a:pt x="0" y="2424"/>
                  </a:lnTo>
                  <a:cubicBezTo>
                    <a:pt x="0" y="2591"/>
                    <a:pt x="135" y="2727"/>
                    <a:pt x="302" y="2727"/>
                  </a:cubicBezTo>
                  <a:cubicBezTo>
                    <a:pt x="470" y="2727"/>
                    <a:pt x="606" y="2591"/>
                    <a:pt x="606" y="2424"/>
                  </a:cubicBezTo>
                  <a:lnTo>
                    <a:pt x="606" y="298"/>
                  </a:lnTo>
                  <a:cubicBezTo>
                    <a:pt x="602" y="132"/>
                    <a:pt x="468" y="1"/>
                    <a:pt x="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5544825" y="3808650"/>
              <a:ext cx="15175" cy="65200"/>
            </a:xfrm>
            <a:custGeom>
              <a:rect b="b" l="l" r="r" t="t"/>
              <a:pathLst>
                <a:path extrusionOk="0" h="2608" w="607">
                  <a:moveTo>
                    <a:pt x="303" y="1"/>
                  </a:moveTo>
                  <a:cubicBezTo>
                    <a:pt x="139" y="1"/>
                    <a:pt x="4" y="132"/>
                    <a:pt x="0" y="296"/>
                  </a:cubicBezTo>
                  <a:lnTo>
                    <a:pt x="0" y="2306"/>
                  </a:lnTo>
                  <a:cubicBezTo>
                    <a:pt x="0" y="2472"/>
                    <a:pt x="137" y="2608"/>
                    <a:pt x="303" y="2608"/>
                  </a:cubicBezTo>
                  <a:cubicBezTo>
                    <a:pt x="470" y="2608"/>
                    <a:pt x="607" y="2472"/>
                    <a:pt x="607" y="2306"/>
                  </a:cubicBezTo>
                  <a:lnTo>
                    <a:pt x="607" y="296"/>
                  </a:lnTo>
                  <a:cubicBezTo>
                    <a:pt x="603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5645250" y="3858700"/>
              <a:ext cx="15175" cy="59475"/>
            </a:xfrm>
            <a:custGeom>
              <a:rect b="b" l="l" r="r" t="t"/>
              <a:pathLst>
                <a:path extrusionOk="0" h="2379" w="607">
                  <a:moveTo>
                    <a:pt x="304" y="0"/>
                  </a:moveTo>
                  <a:cubicBezTo>
                    <a:pt x="136" y="0"/>
                    <a:pt x="1" y="136"/>
                    <a:pt x="1" y="304"/>
                  </a:cubicBezTo>
                  <a:lnTo>
                    <a:pt x="1" y="2075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5"/>
                  </a:cubicBezTo>
                  <a:lnTo>
                    <a:pt x="606" y="304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5754550" y="3879550"/>
              <a:ext cx="15200" cy="35675"/>
            </a:xfrm>
            <a:custGeom>
              <a:rect b="b" l="l" r="r" t="t"/>
              <a:pathLst>
                <a:path extrusionOk="0" h="1427" w="608">
                  <a:moveTo>
                    <a:pt x="304" y="1"/>
                  </a:moveTo>
                  <a:cubicBezTo>
                    <a:pt x="140" y="1"/>
                    <a:pt x="4" y="132"/>
                    <a:pt x="2" y="297"/>
                  </a:cubicBezTo>
                  <a:lnTo>
                    <a:pt x="2" y="1123"/>
                  </a:lnTo>
                  <a:cubicBezTo>
                    <a:pt x="0" y="1290"/>
                    <a:pt x="137" y="1427"/>
                    <a:pt x="304" y="1427"/>
                  </a:cubicBezTo>
                  <a:cubicBezTo>
                    <a:pt x="472" y="1427"/>
                    <a:pt x="607" y="1290"/>
                    <a:pt x="607" y="1123"/>
                  </a:cubicBezTo>
                  <a:lnTo>
                    <a:pt x="607" y="297"/>
                  </a:lnTo>
                  <a:cubicBezTo>
                    <a:pt x="603" y="132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5970200" y="3838175"/>
              <a:ext cx="15175" cy="47500"/>
            </a:xfrm>
            <a:custGeom>
              <a:rect b="b" l="l" r="r" t="t"/>
              <a:pathLst>
                <a:path extrusionOk="0" h="1900" w="607">
                  <a:moveTo>
                    <a:pt x="303" y="1"/>
                  </a:moveTo>
                  <a:cubicBezTo>
                    <a:pt x="139" y="1"/>
                    <a:pt x="4" y="132"/>
                    <a:pt x="1" y="296"/>
                  </a:cubicBezTo>
                  <a:lnTo>
                    <a:pt x="1" y="1596"/>
                  </a:lnTo>
                  <a:cubicBezTo>
                    <a:pt x="1" y="1764"/>
                    <a:pt x="136" y="1899"/>
                    <a:pt x="304" y="1899"/>
                  </a:cubicBezTo>
                  <a:cubicBezTo>
                    <a:pt x="471" y="1899"/>
                    <a:pt x="606" y="1764"/>
                    <a:pt x="606" y="1596"/>
                  </a:cubicBezTo>
                  <a:lnTo>
                    <a:pt x="606" y="296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6017450" y="3787950"/>
              <a:ext cx="15200" cy="65225"/>
            </a:xfrm>
            <a:custGeom>
              <a:rect b="b" l="l" r="r" t="t"/>
              <a:pathLst>
                <a:path extrusionOk="0" h="2609" w="608">
                  <a:moveTo>
                    <a:pt x="304" y="0"/>
                  </a:moveTo>
                  <a:cubicBezTo>
                    <a:pt x="140" y="0"/>
                    <a:pt x="5" y="132"/>
                    <a:pt x="1" y="297"/>
                  </a:cubicBezTo>
                  <a:lnTo>
                    <a:pt x="1" y="2305"/>
                  </a:lnTo>
                  <a:cubicBezTo>
                    <a:pt x="0" y="2472"/>
                    <a:pt x="137" y="2609"/>
                    <a:pt x="304" y="2609"/>
                  </a:cubicBezTo>
                  <a:cubicBezTo>
                    <a:pt x="472" y="2609"/>
                    <a:pt x="607" y="2473"/>
                    <a:pt x="607" y="2305"/>
                  </a:cubicBezTo>
                  <a:lnTo>
                    <a:pt x="607" y="297"/>
                  </a:lnTo>
                  <a:cubicBezTo>
                    <a:pt x="603" y="132"/>
                    <a:pt x="469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5377250" y="3058800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1" y="1"/>
                    <a:pt x="7625" y="1673"/>
                    <a:pt x="4649" y="4650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1" y="31740"/>
                    <a:pt x="15870" y="31740"/>
                  </a:cubicBezTo>
                  <a:cubicBezTo>
                    <a:pt x="20079" y="31740"/>
                    <a:pt x="24116" y="30067"/>
                    <a:pt x="27091" y="27092"/>
                  </a:cubicBezTo>
                  <a:cubicBezTo>
                    <a:pt x="30067" y="24116"/>
                    <a:pt x="31739" y="20079"/>
                    <a:pt x="31739" y="15870"/>
                  </a:cubicBezTo>
                  <a:cubicBezTo>
                    <a:pt x="31739" y="11661"/>
                    <a:pt x="30067" y="7625"/>
                    <a:pt x="27091" y="4650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5355650" y="3051300"/>
              <a:ext cx="879600" cy="808750"/>
            </a:xfrm>
            <a:custGeom>
              <a:rect b="b" l="l" r="r" t="t"/>
              <a:pathLst>
                <a:path extrusionOk="0" h="32350" w="35184">
                  <a:moveTo>
                    <a:pt x="16767" y="608"/>
                  </a:moveTo>
                  <a:cubicBezTo>
                    <a:pt x="19629" y="608"/>
                    <a:pt x="22437" y="1402"/>
                    <a:pt x="24876" y="2901"/>
                  </a:cubicBezTo>
                  <a:cubicBezTo>
                    <a:pt x="32190" y="7391"/>
                    <a:pt x="34492" y="16994"/>
                    <a:pt x="30003" y="24311"/>
                  </a:cubicBezTo>
                  <a:cubicBezTo>
                    <a:pt x="27828" y="27855"/>
                    <a:pt x="24404" y="30340"/>
                    <a:pt x="20361" y="31309"/>
                  </a:cubicBezTo>
                  <a:cubicBezTo>
                    <a:pt x="19147" y="31600"/>
                    <a:pt x="17922" y="31743"/>
                    <a:pt x="16705" y="31743"/>
                  </a:cubicBezTo>
                  <a:cubicBezTo>
                    <a:pt x="13867" y="31743"/>
                    <a:pt x="11075" y="30961"/>
                    <a:pt x="8595" y="29439"/>
                  </a:cubicBezTo>
                  <a:cubicBezTo>
                    <a:pt x="5050" y="27265"/>
                    <a:pt x="2564" y="23839"/>
                    <a:pt x="1596" y="19797"/>
                  </a:cubicBezTo>
                  <a:cubicBezTo>
                    <a:pt x="627" y="15753"/>
                    <a:pt x="1291" y="11574"/>
                    <a:pt x="3466" y="8031"/>
                  </a:cubicBezTo>
                  <a:cubicBezTo>
                    <a:pt x="6400" y="3248"/>
                    <a:pt x="11522" y="608"/>
                    <a:pt x="16760" y="608"/>
                  </a:cubicBezTo>
                  <a:cubicBezTo>
                    <a:pt x="16762" y="608"/>
                    <a:pt x="16764" y="608"/>
                    <a:pt x="16767" y="608"/>
                  </a:cubicBezTo>
                  <a:close/>
                  <a:moveTo>
                    <a:pt x="16761" y="1"/>
                  </a:moveTo>
                  <a:cubicBezTo>
                    <a:pt x="11318" y="1"/>
                    <a:pt x="5999" y="2744"/>
                    <a:pt x="2951" y="7713"/>
                  </a:cubicBezTo>
                  <a:cubicBezTo>
                    <a:pt x="691" y="11395"/>
                    <a:pt x="1" y="15738"/>
                    <a:pt x="1006" y="19938"/>
                  </a:cubicBezTo>
                  <a:cubicBezTo>
                    <a:pt x="2013" y="24139"/>
                    <a:pt x="4595" y="27697"/>
                    <a:pt x="8277" y="29955"/>
                  </a:cubicBezTo>
                  <a:cubicBezTo>
                    <a:pt x="10854" y="31537"/>
                    <a:pt x="13754" y="32350"/>
                    <a:pt x="16704" y="32350"/>
                  </a:cubicBezTo>
                  <a:cubicBezTo>
                    <a:pt x="17983" y="32348"/>
                    <a:pt x="19258" y="32197"/>
                    <a:pt x="20501" y="31898"/>
                  </a:cubicBezTo>
                  <a:cubicBezTo>
                    <a:pt x="24702" y="30891"/>
                    <a:pt x="28260" y="28309"/>
                    <a:pt x="30518" y="24627"/>
                  </a:cubicBezTo>
                  <a:cubicBezTo>
                    <a:pt x="35183" y="17026"/>
                    <a:pt x="32792" y="7049"/>
                    <a:pt x="25192" y="2386"/>
                  </a:cubicBezTo>
                  <a:cubicBezTo>
                    <a:pt x="22560" y="770"/>
                    <a:pt x="19643" y="1"/>
                    <a:pt x="16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5377250" y="3005725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1" y="1"/>
                    <a:pt x="7625" y="1673"/>
                    <a:pt x="4649" y="4650"/>
                  </a:cubicBezTo>
                  <a:cubicBezTo>
                    <a:pt x="1672" y="7626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6"/>
                    <a:pt x="27091" y="4650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5355650" y="2998250"/>
              <a:ext cx="879600" cy="808725"/>
            </a:xfrm>
            <a:custGeom>
              <a:rect b="b" l="l" r="r" t="t"/>
              <a:pathLst>
                <a:path extrusionOk="0" h="32349" w="35184">
                  <a:moveTo>
                    <a:pt x="16767" y="607"/>
                  </a:moveTo>
                  <a:cubicBezTo>
                    <a:pt x="19629" y="607"/>
                    <a:pt x="22437" y="1402"/>
                    <a:pt x="24876" y="2902"/>
                  </a:cubicBezTo>
                  <a:cubicBezTo>
                    <a:pt x="32192" y="7391"/>
                    <a:pt x="34492" y="16995"/>
                    <a:pt x="30003" y="24311"/>
                  </a:cubicBezTo>
                  <a:cubicBezTo>
                    <a:pt x="27829" y="27856"/>
                    <a:pt x="24405" y="30341"/>
                    <a:pt x="20361" y="31308"/>
                  </a:cubicBezTo>
                  <a:cubicBezTo>
                    <a:pt x="19147" y="31599"/>
                    <a:pt x="17922" y="31743"/>
                    <a:pt x="16705" y="31743"/>
                  </a:cubicBezTo>
                  <a:cubicBezTo>
                    <a:pt x="13867" y="31743"/>
                    <a:pt x="11076" y="30961"/>
                    <a:pt x="8595" y="29438"/>
                  </a:cubicBezTo>
                  <a:cubicBezTo>
                    <a:pt x="5050" y="27265"/>
                    <a:pt x="2565" y="23841"/>
                    <a:pt x="1596" y="19796"/>
                  </a:cubicBezTo>
                  <a:cubicBezTo>
                    <a:pt x="627" y="15753"/>
                    <a:pt x="1293" y="11574"/>
                    <a:pt x="3466" y="8030"/>
                  </a:cubicBezTo>
                  <a:cubicBezTo>
                    <a:pt x="6402" y="3246"/>
                    <a:pt x="11522" y="607"/>
                    <a:pt x="16760" y="607"/>
                  </a:cubicBezTo>
                  <a:cubicBezTo>
                    <a:pt x="16762" y="607"/>
                    <a:pt x="16764" y="607"/>
                    <a:pt x="16767" y="607"/>
                  </a:cubicBezTo>
                  <a:close/>
                  <a:moveTo>
                    <a:pt x="16761" y="1"/>
                  </a:moveTo>
                  <a:cubicBezTo>
                    <a:pt x="11319" y="1"/>
                    <a:pt x="5999" y="2743"/>
                    <a:pt x="2951" y="7711"/>
                  </a:cubicBezTo>
                  <a:cubicBezTo>
                    <a:pt x="691" y="11395"/>
                    <a:pt x="1" y="15736"/>
                    <a:pt x="1008" y="19937"/>
                  </a:cubicBezTo>
                  <a:cubicBezTo>
                    <a:pt x="2013" y="24138"/>
                    <a:pt x="4595" y="27696"/>
                    <a:pt x="8277" y="29954"/>
                  </a:cubicBezTo>
                  <a:cubicBezTo>
                    <a:pt x="10855" y="31536"/>
                    <a:pt x="13755" y="32349"/>
                    <a:pt x="16705" y="32349"/>
                  </a:cubicBezTo>
                  <a:cubicBezTo>
                    <a:pt x="17984" y="32348"/>
                    <a:pt x="19259" y="32195"/>
                    <a:pt x="20501" y="31897"/>
                  </a:cubicBezTo>
                  <a:cubicBezTo>
                    <a:pt x="24704" y="30890"/>
                    <a:pt x="28260" y="28308"/>
                    <a:pt x="30520" y="24626"/>
                  </a:cubicBezTo>
                  <a:cubicBezTo>
                    <a:pt x="35183" y="17026"/>
                    <a:pt x="32792" y="7048"/>
                    <a:pt x="25192" y="2385"/>
                  </a:cubicBezTo>
                  <a:cubicBezTo>
                    <a:pt x="22560" y="770"/>
                    <a:pt x="19644" y="1"/>
                    <a:pt x="167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5436750" y="3065250"/>
              <a:ext cx="674500" cy="674475"/>
            </a:xfrm>
            <a:custGeom>
              <a:rect b="b" l="l" r="r" t="t"/>
              <a:pathLst>
                <a:path extrusionOk="0" h="26979" w="26980">
                  <a:moveTo>
                    <a:pt x="13490" y="0"/>
                  </a:moveTo>
                  <a:cubicBezTo>
                    <a:pt x="9912" y="0"/>
                    <a:pt x="6482" y="1423"/>
                    <a:pt x="3952" y="3952"/>
                  </a:cubicBezTo>
                  <a:cubicBezTo>
                    <a:pt x="1423" y="6482"/>
                    <a:pt x="1" y="9912"/>
                    <a:pt x="1" y="13489"/>
                  </a:cubicBezTo>
                  <a:cubicBezTo>
                    <a:pt x="1" y="17068"/>
                    <a:pt x="1423" y="20498"/>
                    <a:pt x="3952" y="23029"/>
                  </a:cubicBezTo>
                  <a:cubicBezTo>
                    <a:pt x="6482" y="25558"/>
                    <a:pt x="9912" y="26978"/>
                    <a:pt x="13490" y="26978"/>
                  </a:cubicBezTo>
                  <a:cubicBezTo>
                    <a:pt x="17068" y="26978"/>
                    <a:pt x="20499" y="25558"/>
                    <a:pt x="23029" y="23029"/>
                  </a:cubicBezTo>
                  <a:cubicBezTo>
                    <a:pt x="25558" y="20498"/>
                    <a:pt x="26980" y="17068"/>
                    <a:pt x="26980" y="13489"/>
                  </a:cubicBezTo>
                  <a:cubicBezTo>
                    <a:pt x="26980" y="9912"/>
                    <a:pt x="25558" y="6482"/>
                    <a:pt x="23029" y="3952"/>
                  </a:cubicBezTo>
                  <a:cubicBezTo>
                    <a:pt x="20499" y="1423"/>
                    <a:pt x="17068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5380675" y="3057575"/>
              <a:ext cx="786650" cy="689625"/>
            </a:xfrm>
            <a:custGeom>
              <a:rect b="b" l="l" r="r" t="t"/>
              <a:pathLst>
                <a:path extrusionOk="0" h="27585" w="31466">
                  <a:moveTo>
                    <a:pt x="15758" y="606"/>
                  </a:moveTo>
                  <a:cubicBezTo>
                    <a:pt x="18163" y="606"/>
                    <a:pt x="20528" y="1269"/>
                    <a:pt x="22630" y="2558"/>
                  </a:cubicBezTo>
                  <a:cubicBezTo>
                    <a:pt x="28826" y="6360"/>
                    <a:pt x="30775" y="14496"/>
                    <a:pt x="26973" y="20692"/>
                  </a:cubicBezTo>
                  <a:cubicBezTo>
                    <a:pt x="24488" y="24744"/>
                    <a:pt x="20150" y="26980"/>
                    <a:pt x="15712" y="26980"/>
                  </a:cubicBezTo>
                  <a:cubicBezTo>
                    <a:pt x="13362" y="26980"/>
                    <a:pt x="10983" y="26353"/>
                    <a:pt x="8837" y="25036"/>
                  </a:cubicBezTo>
                  <a:cubicBezTo>
                    <a:pt x="2640" y="21235"/>
                    <a:pt x="692" y="13098"/>
                    <a:pt x="4494" y="6902"/>
                  </a:cubicBezTo>
                  <a:cubicBezTo>
                    <a:pt x="6336" y="3899"/>
                    <a:pt x="9236" y="1793"/>
                    <a:pt x="12662" y="974"/>
                  </a:cubicBezTo>
                  <a:cubicBezTo>
                    <a:pt x="13675" y="729"/>
                    <a:pt x="14714" y="606"/>
                    <a:pt x="15758" y="606"/>
                  </a:cubicBezTo>
                  <a:close/>
                  <a:moveTo>
                    <a:pt x="15757" y="0"/>
                  </a:moveTo>
                  <a:cubicBezTo>
                    <a:pt x="14680" y="0"/>
                    <a:pt x="13594" y="127"/>
                    <a:pt x="12520" y="384"/>
                  </a:cubicBezTo>
                  <a:cubicBezTo>
                    <a:pt x="8939" y="1242"/>
                    <a:pt x="5905" y="3445"/>
                    <a:pt x="3978" y="6584"/>
                  </a:cubicBezTo>
                  <a:cubicBezTo>
                    <a:pt x="0" y="13067"/>
                    <a:pt x="2039" y="21576"/>
                    <a:pt x="8521" y="25552"/>
                  </a:cubicBezTo>
                  <a:cubicBezTo>
                    <a:pt x="10681" y="26882"/>
                    <a:pt x="13167" y="27585"/>
                    <a:pt x="15704" y="27585"/>
                  </a:cubicBezTo>
                  <a:cubicBezTo>
                    <a:pt x="15706" y="27585"/>
                    <a:pt x="15708" y="27585"/>
                    <a:pt x="15711" y="27585"/>
                  </a:cubicBezTo>
                  <a:cubicBezTo>
                    <a:pt x="20352" y="27585"/>
                    <a:pt x="24889" y="25247"/>
                    <a:pt x="27488" y="21010"/>
                  </a:cubicBezTo>
                  <a:cubicBezTo>
                    <a:pt x="31466" y="14527"/>
                    <a:pt x="29427" y="6018"/>
                    <a:pt x="22946" y="2042"/>
                  </a:cubicBezTo>
                  <a:cubicBezTo>
                    <a:pt x="20747" y="693"/>
                    <a:pt x="18273" y="0"/>
                    <a:pt x="157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5574875" y="3173450"/>
              <a:ext cx="352550" cy="456400"/>
            </a:xfrm>
            <a:custGeom>
              <a:rect b="b" l="l" r="r" t="t"/>
              <a:pathLst>
                <a:path extrusionOk="0" h="18256" w="14102">
                  <a:moveTo>
                    <a:pt x="12329" y="1"/>
                  </a:moveTo>
                  <a:cubicBezTo>
                    <a:pt x="12271" y="1"/>
                    <a:pt x="12212" y="6"/>
                    <a:pt x="12152" y="16"/>
                  </a:cubicBezTo>
                  <a:cubicBezTo>
                    <a:pt x="11904" y="56"/>
                    <a:pt x="11702" y="203"/>
                    <a:pt x="11545" y="460"/>
                  </a:cubicBezTo>
                  <a:lnTo>
                    <a:pt x="10100" y="2813"/>
                  </a:lnTo>
                  <a:lnTo>
                    <a:pt x="10100" y="2813"/>
                  </a:lnTo>
                  <a:cubicBezTo>
                    <a:pt x="9021" y="2228"/>
                    <a:pt x="7997" y="1936"/>
                    <a:pt x="7030" y="1936"/>
                  </a:cubicBezTo>
                  <a:cubicBezTo>
                    <a:pt x="7004" y="1936"/>
                    <a:pt x="6979" y="1936"/>
                    <a:pt x="6954" y="1936"/>
                  </a:cubicBezTo>
                  <a:cubicBezTo>
                    <a:pt x="5636" y="1956"/>
                    <a:pt x="4639" y="2516"/>
                    <a:pt x="3964" y="3616"/>
                  </a:cubicBezTo>
                  <a:cubicBezTo>
                    <a:pt x="3687" y="4068"/>
                    <a:pt x="3504" y="4497"/>
                    <a:pt x="3416" y="4904"/>
                  </a:cubicBezTo>
                  <a:cubicBezTo>
                    <a:pt x="3326" y="5311"/>
                    <a:pt x="3305" y="5687"/>
                    <a:pt x="3353" y="6032"/>
                  </a:cubicBezTo>
                  <a:cubicBezTo>
                    <a:pt x="3400" y="6377"/>
                    <a:pt x="3546" y="6757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6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7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3"/>
                    <a:pt x="5772" y="13053"/>
                    <a:pt x="5502" y="12918"/>
                  </a:cubicBezTo>
                  <a:cubicBezTo>
                    <a:pt x="5234" y="12791"/>
                    <a:pt x="4981" y="12633"/>
                    <a:pt x="4749" y="12448"/>
                  </a:cubicBezTo>
                  <a:cubicBezTo>
                    <a:pt x="4425" y="12231"/>
                    <a:pt x="4127" y="11980"/>
                    <a:pt x="3856" y="11700"/>
                  </a:cubicBezTo>
                  <a:cubicBezTo>
                    <a:pt x="3590" y="11422"/>
                    <a:pt x="3398" y="11192"/>
                    <a:pt x="3277" y="11009"/>
                  </a:cubicBezTo>
                  <a:cubicBezTo>
                    <a:pt x="3155" y="10826"/>
                    <a:pt x="3019" y="10602"/>
                    <a:pt x="2865" y="10336"/>
                  </a:cubicBezTo>
                  <a:cubicBezTo>
                    <a:pt x="2711" y="10072"/>
                    <a:pt x="2615" y="9912"/>
                    <a:pt x="2576" y="9856"/>
                  </a:cubicBezTo>
                  <a:cubicBezTo>
                    <a:pt x="2381" y="9549"/>
                    <a:pt x="2158" y="9335"/>
                    <a:pt x="1907" y="9212"/>
                  </a:cubicBezTo>
                  <a:cubicBezTo>
                    <a:pt x="1747" y="9134"/>
                    <a:pt x="1587" y="9095"/>
                    <a:pt x="1426" y="9095"/>
                  </a:cubicBezTo>
                  <a:cubicBezTo>
                    <a:pt x="1333" y="9095"/>
                    <a:pt x="1240" y="9108"/>
                    <a:pt x="1146" y="9134"/>
                  </a:cubicBezTo>
                  <a:cubicBezTo>
                    <a:pt x="897" y="9200"/>
                    <a:pt x="666" y="9322"/>
                    <a:pt x="469" y="9488"/>
                  </a:cubicBezTo>
                  <a:cubicBezTo>
                    <a:pt x="275" y="9655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399"/>
                    <a:pt x="1765" y="13630"/>
                    <a:pt x="3140" y="14642"/>
                  </a:cubicBezTo>
                  <a:lnTo>
                    <a:pt x="3140" y="14642"/>
                  </a:lnTo>
                  <a:lnTo>
                    <a:pt x="1792" y="16838"/>
                  </a:lnTo>
                  <a:cubicBezTo>
                    <a:pt x="1584" y="17178"/>
                    <a:pt x="1569" y="17492"/>
                    <a:pt x="1748" y="17784"/>
                  </a:cubicBezTo>
                  <a:cubicBezTo>
                    <a:pt x="1926" y="18075"/>
                    <a:pt x="2190" y="18232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5" y="18256"/>
                    <a:pt x="3176" y="18105"/>
                    <a:pt x="3363" y="17802"/>
                  </a:cubicBezTo>
                  <a:lnTo>
                    <a:pt x="4704" y="15614"/>
                  </a:lnTo>
                  <a:lnTo>
                    <a:pt x="4704" y="15614"/>
                  </a:lnTo>
                  <a:cubicBezTo>
                    <a:pt x="5266" y="15894"/>
                    <a:pt x="5822" y="16094"/>
                    <a:pt x="6373" y="16213"/>
                  </a:cubicBezTo>
                  <a:cubicBezTo>
                    <a:pt x="6728" y="16290"/>
                    <a:pt x="7075" y="16329"/>
                    <a:pt x="7413" y="16329"/>
                  </a:cubicBezTo>
                  <a:cubicBezTo>
                    <a:pt x="7949" y="16329"/>
                    <a:pt x="8463" y="16232"/>
                    <a:pt x="8956" y="16039"/>
                  </a:cubicBezTo>
                  <a:cubicBezTo>
                    <a:pt x="9761" y="15725"/>
                    <a:pt x="10412" y="15144"/>
                    <a:pt x="10909" y="14299"/>
                  </a:cubicBezTo>
                  <a:cubicBezTo>
                    <a:pt x="11222" y="13774"/>
                    <a:pt x="11407" y="13269"/>
                    <a:pt x="11467" y="12782"/>
                  </a:cubicBezTo>
                  <a:cubicBezTo>
                    <a:pt x="11526" y="12296"/>
                    <a:pt x="11464" y="11814"/>
                    <a:pt x="11280" y="11337"/>
                  </a:cubicBezTo>
                  <a:cubicBezTo>
                    <a:pt x="11090" y="10852"/>
                    <a:pt x="10835" y="10395"/>
                    <a:pt x="10521" y="9978"/>
                  </a:cubicBezTo>
                  <a:cubicBezTo>
                    <a:pt x="10199" y="9547"/>
                    <a:pt x="9772" y="9055"/>
                    <a:pt x="9242" y="8501"/>
                  </a:cubicBezTo>
                  <a:lnTo>
                    <a:pt x="7930" y="7168"/>
                  </a:lnTo>
                  <a:cubicBezTo>
                    <a:pt x="7534" y="6780"/>
                    <a:pt x="7284" y="6450"/>
                    <a:pt x="7177" y="6177"/>
                  </a:cubicBezTo>
                  <a:cubicBezTo>
                    <a:pt x="7069" y="5903"/>
                    <a:pt x="7099" y="5631"/>
                    <a:pt x="7265" y="5360"/>
                  </a:cubicBezTo>
                  <a:cubicBezTo>
                    <a:pt x="7394" y="5150"/>
                    <a:pt x="7607" y="5044"/>
                    <a:pt x="7904" y="5044"/>
                  </a:cubicBezTo>
                  <a:cubicBezTo>
                    <a:pt x="7926" y="5044"/>
                    <a:pt x="7948" y="5045"/>
                    <a:pt x="7971" y="5046"/>
                  </a:cubicBezTo>
                  <a:cubicBezTo>
                    <a:pt x="8302" y="5063"/>
                    <a:pt x="8625" y="5160"/>
                    <a:pt x="8936" y="5335"/>
                  </a:cubicBezTo>
                  <a:cubicBezTo>
                    <a:pt x="9249" y="5511"/>
                    <a:pt x="9535" y="5691"/>
                    <a:pt x="9797" y="5872"/>
                  </a:cubicBezTo>
                  <a:cubicBezTo>
                    <a:pt x="10528" y="6440"/>
                    <a:pt x="11187" y="7095"/>
                    <a:pt x="11758" y="7821"/>
                  </a:cubicBezTo>
                  <a:cubicBezTo>
                    <a:pt x="11991" y="8099"/>
                    <a:pt x="12244" y="8285"/>
                    <a:pt x="12512" y="8377"/>
                  </a:cubicBezTo>
                  <a:cubicBezTo>
                    <a:pt x="12630" y="8418"/>
                    <a:pt x="12744" y="8438"/>
                    <a:pt x="12855" y="8438"/>
                  </a:cubicBezTo>
                  <a:cubicBezTo>
                    <a:pt x="12999" y="8438"/>
                    <a:pt x="13137" y="8404"/>
                    <a:pt x="13269" y="8336"/>
                  </a:cubicBezTo>
                  <a:cubicBezTo>
                    <a:pt x="13497" y="8221"/>
                    <a:pt x="13696" y="8057"/>
                    <a:pt x="13852" y="7854"/>
                  </a:cubicBezTo>
                  <a:cubicBezTo>
                    <a:pt x="14007" y="7653"/>
                    <a:pt x="14088" y="7399"/>
                    <a:pt x="14095" y="7093"/>
                  </a:cubicBezTo>
                  <a:cubicBezTo>
                    <a:pt x="14101" y="6786"/>
                    <a:pt x="14010" y="6492"/>
                    <a:pt x="13820" y="6209"/>
                  </a:cubicBezTo>
                  <a:cubicBezTo>
                    <a:pt x="13579" y="5843"/>
                    <a:pt x="13374" y="5552"/>
                    <a:pt x="13205" y="5335"/>
                  </a:cubicBezTo>
                  <a:cubicBezTo>
                    <a:pt x="13037" y="5118"/>
                    <a:pt x="12777" y="4837"/>
                    <a:pt x="12424" y="4490"/>
                  </a:cubicBezTo>
                  <a:cubicBezTo>
                    <a:pt x="12175" y="4248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7"/>
                  </a:lnTo>
                  <a:cubicBezTo>
                    <a:pt x="13252" y="1175"/>
                    <a:pt x="13288" y="934"/>
                    <a:pt x="13214" y="691"/>
                  </a:cubicBezTo>
                  <a:cubicBezTo>
                    <a:pt x="13140" y="449"/>
                    <a:pt x="13006" y="266"/>
                    <a:pt x="12813" y="142"/>
                  </a:cubicBezTo>
                  <a:cubicBezTo>
                    <a:pt x="12667" y="48"/>
                    <a:pt x="12506" y="1"/>
                    <a:pt x="123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4"/>
            <p:cNvSpPr/>
            <p:nvPr/>
          </p:nvSpPr>
          <p:spPr>
            <a:xfrm>
              <a:off x="5438475" y="3617225"/>
              <a:ext cx="15200" cy="65200"/>
            </a:xfrm>
            <a:custGeom>
              <a:rect b="b" l="l" r="r" t="t"/>
              <a:pathLst>
                <a:path extrusionOk="0" h="2608" w="608">
                  <a:moveTo>
                    <a:pt x="304" y="0"/>
                  </a:moveTo>
                  <a:cubicBezTo>
                    <a:pt x="140" y="0"/>
                    <a:pt x="5" y="132"/>
                    <a:pt x="1" y="296"/>
                  </a:cubicBezTo>
                  <a:lnTo>
                    <a:pt x="1" y="2305"/>
                  </a:lnTo>
                  <a:cubicBezTo>
                    <a:pt x="1" y="2472"/>
                    <a:pt x="136" y="2607"/>
                    <a:pt x="304" y="2607"/>
                  </a:cubicBezTo>
                  <a:cubicBezTo>
                    <a:pt x="471" y="2607"/>
                    <a:pt x="608" y="2472"/>
                    <a:pt x="606" y="2305"/>
                  </a:cubicBezTo>
                  <a:lnTo>
                    <a:pt x="606" y="296"/>
                  </a:lnTo>
                  <a:cubicBezTo>
                    <a:pt x="604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5473950" y="3667425"/>
              <a:ext cx="15150" cy="68200"/>
            </a:xfrm>
            <a:custGeom>
              <a:rect b="b" l="l" r="r" t="t"/>
              <a:pathLst>
                <a:path extrusionOk="0" h="2728" w="606">
                  <a:moveTo>
                    <a:pt x="302" y="0"/>
                  </a:moveTo>
                  <a:cubicBezTo>
                    <a:pt x="138" y="0"/>
                    <a:pt x="4" y="132"/>
                    <a:pt x="0" y="297"/>
                  </a:cubicBezTo>
                  <a:lnTo>
                    <a:pt x="0" y="2424"/>
                  </a:lnTo>
                  <a:cubicBezTo>
                    <a:pt x="0" y="2592"/>
                    <a:pt x="135" y="2727"/>
                    <a:pt x="302" y="2727"/>
                  </a:cubicBezTo>
                  <a:cubicBezTo>
                    <a:pt x="470" y="2727"/>
                    <a:pt x="606" y="2592"/>
                    <a:pt x="606" y="2424"/>
                  </a:cubicBezTo>
                  <a:lnTo>
                    <a:pt x="606" y="297"/>
                  </a:lnTo>
                  <a:cubicBezTo>
                    <a:pt x="602" y="132"/>
                    <a:pt x="468" y="0"/>
                    <a:pt x="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5544725" y="3726150"/>
              <a:ext cx="15375" cy="65600"/>
            </a:xfrm>
            <a:custGeom>
              <a:rect b="b" l="l" r="r" t="t"/>
              <a:pathLst>
                <a:path extrusionOk="0" h="2624" w="615">
                  <a:moveTo>
                    <a:pt x="307" y="1"/>
                  </a:moveTo>
                  <a:cubicBezTo>
                    <a:pt x="137" y="1"/>
                    <a:pt x="0" y="140"/>
                    <a:pt x="4" y="311"/>
                  </a:cubicBezTo>
                  <a:lnTo>
                    <a:pt x="4" y="2320"/>
                  </a:lnTo>
                  <a:cubicBezTo>
                    <a:pt x="4" y="2488"/>
                    <a:pt x="140" y="2623"/>
                    <a:pt x="307" y="2623"/>
                  </a:cubicBezTo>
                  <a:cubicBezTo>
                    <a:pt x="475" y="2623"/>
                    <a:pt x="611" y="2487"/>
                    <a:pt x="611" y="2320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5645250" y="3776550"/>
              <a:ext cx="15175" cy="59500"/>
            </a:xfrm>
            <a:custGeom>
              <a:rect b="b" l="l" r="r" t="t"/>
              <a:pathLst>
                <a:path extrusionOk="0" h="2380" w="607">
                  <a:moveTo>
                    <a:pt x="304" y="1"/>
                  </a:moveTo>
                  <a:cubicBezTo>
                    <a:pt x="136" y="1"/>
                    <a:pt x="1" y="137"/>
                    <a:pt x="1" y="304"/>
                  </a:cubicBezTo>
                  <a:lnTo>
                    <a:pt x="1" y="2076"/>
                  </a:lnTo>
                  <a:cubicBezTo>
                    <a:pt x="1" y="2243"/>
                    <a:pt x="136" y="2380"/>
                    <a:pt x="304" y="2380"/>
                  </a:cubicBezTo>
                  <a:cubicBezTo>
                    <a:pt x="471" y="2380"/>
                    <a:pt x="606" y="2243"/>
                    <a:pt x="606" y="2076"/>
                  </a:cubicBezTo>
                  <a:lnTo>
                    <a:pt x="606" y="304"/>
                  </a:lnTo>
                  <a:cubicBezTo>
                    <a:pt x="606" y="137"/>
                    <a:pt x="471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5754550" y="3797425"/>
              <a:ext cx="15200" cy="35675"/>
            </a:xfrm>
            <a:custGeom>
              <a:rect b="b" l="l" r="r" t="t"/>
              <a:pathLst>
                <a:path extrusionOk="0" h="1427" w="608">
                  <a:moveTo>
                    <a:pt x="304" y="0"/>
                  </a:moveTo>
                  <a:cubicBezTo>
                    <a:pt x="140" y="0"/>
                    <a:pt x="4" y="132"/>
                    <a:pt x="2" y="296"/>
                  </a:cubicBezTo>
                  <a:lnTo>
                    <a:pt x="2" y="1123"/>
                  </a:lnTo>
                  <a:cubicBezTo>
                    <a:pt x="0" y="1291"/>
                    <a:pt x="137" y="1426"/>
                    <a:pt x="304" y="1426"/>
                  </a:cubicBezTo>
                  <a:cubicBezTo>
                    <a:pt x="472" y="1426"/>
                    <a:pt x="607" y="1291"/>
                    <a:pt x="607" y="1123"/>
                  </a:cubicBezTo>
                  <a:lnTo>
                    <a:pt x="607" y="296"/>
                  </a:lnTo>
                  <a:cubicBezTo>
                    <a:pt x="603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5970100" y="3755725"/>
              <a:ext cx="15375" cy="47850"/>
            </a:xfrm>
            <a:custGeom>
              <a:rect b="b" l="l" r="r" t="t"/>
              <a:pathLst>
                <a:path extrusionOk="0" h="1914" w="615">
                  <a:moveTo>
                    <a:pt x="307" y="0"/>
                  </a:moveTo>
                  <a:cubicBezTo>
                    <a:pt x="137" y="0"/>
                    <a:pt x="1" y="139"/>
                    <a:pt x="5" y="310"/>
                  </a:cubicBezTo>
                  <a:lnTo>
                    <a:pt x="5" y="1610"/>
                  </a:lnTo>
                  <a:cubicBezTo>
                    <a:pt x="5" y="1776"/>
                    <a:pt x="140" y="1913"/>
                    <a:pt x="308" y="1913"/>
                  </a:cubicBezTo>
                  <a:cubicBezTo>
                    <a:pt x="475" y="1913"/>
                    <a:pt x="610" y="1776"/>
                    <a:pt x="610" y="1610"/>
                  </a:cubicBezTo>
                  <a:lnTo>
                    <a:pt x="610" y="310"/>
                  </a:lnTo>
                  <a:cubicBezTo>
                    <a:pt x="614" y="139"/>
                    <a:pt x="477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6017375" y="3705475"/>
              <a:ext cx="15350" cy="65600"/>
            </a:xfrm>
            <a:custGeom>
              <a:rect b="b" l="l" r="r" t="t"/>
              <a:pathLst>
                <a:path extrusionOk="0" h="2624" w="614">
                  <a:moveTo>
                    <a:pt x="307" y="1"/>
                  </a:moveTo>
                  <a:cubicBezTo>
                    <a:pt x="137" y="1"/>
                    <a:pt x="1" y="141"/>
                    <a:pt x="4" y="311"/>
                  </a:cubicBezTo>
                  <a:lnTo>
                    <a:pt x="4" y="2320"/>
                  </a:lnTo>
                  <a:cubicBezTo>
                    <a:pt x="4" y="2487"/>
                    <a:pt x="140" y="2623"/>
                    <a:pt x="307" y="2623"/>
                  </a:cubicBezTo>
                  <a:cubicBezTo>
                    <a:pt x="475" y="2623"/>
                    <a:pt x="610" y="2487"/>
                    <a:pt x="610" y="2320"/>
                  </a:cubicBezTo>
                  <a:lnTo>
                    <a:pt x="610" y="311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5377250" y="2984800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1" y="1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1" y="31740"/>
                    <a:pt x="15870" y="31740"/>
                  </a:cubicBezTo>
                  <a:cubicBezTo>
                    <a:pt x="20079" y="31740"/>
                    <a:pt x="24116" y="30067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5"/>
                    <a:pt x="27091" y="4648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5355650" y="2977075"/>
              <a:ext cx="879600" cy="808725"/>
            </a:xfrm>
            <a:custGeom>
              <a:rect b="b" l="l" r="r" t="t"/>
              <a:pathLst>
                <a:path extrusionOk="0" h="32349" w="35184">
                  <a:moveTo>
                    <a:pt x="16764" y="606"/>
                  </a:moveTo>
                  <a:cubicBezTo>
                    <a:pt x="19603" y="606"/>
                    <a:pt x="22395" y="1389"/>
                    <a:pt x="24876" y="2910"/>
                  </a:cubicBezTo>
                  <a:cubicBezTo>
                    <a:pt x="32190" y="7399"/>
                    <a:pt x="34492" y="17003"/>
                    <a:pt x="30003" y="24320"/>
                  </a:cubicBezTo>
                  <a:cubicBezTo>
                    <a:pt x="27068" y="29103"/>
                    <a:pt x="21948" y="31742"/>
                    <a:pt x="16709" y="31742"/>
                  </a:cubicBezTo>
                  <a:cubicBezTo>
                    <a:pt x="13935" y="31742"/>
                    <a:pt x="11128" y="31002"/>
                    <a:pt x="8595" y="29448"/>
                  </a:cubicBezTo>
                  <a:cubicBezTo>
                    <a:pt x="5050" y="27273"/>
                    <a:pt x="2564" y="23849"/>
                    <a:pt x="1596" y="19806"/>
                  </a:cubicBezTo>
                  <a:cubicBezTo>
                    <a:pt x="627" y="15762"/>
                    <a:pt x="1291" y="11583"/>
                    <a:pt x="3466" y="8040"/>
                  </a:cubicBezTo>
                  <a:cubicBezTo>
                    <a:pt x="5640" y="4495"/>
                    <a:pt x="9065" y="2009"/>
                    <a:pt x="13108" y="1041"/>
                  </a:cubicBezTo>
                  <a:cubicBezTo>
                    <a:pt x="14305" y="754"/>
                    <a:pt x="15532" y="608"/>
                    <a:pt x="16764" y="606"/>
                  </a:cubicBezTo>
                  <a:close/>
                  <a:moveTo>
                    <a:pt x="16765" y="0"/>
                  </a:moveTo>
                  <a:cubicBezTo>
                    <a:pt x="15501" y="0"/>
                    <a:pt x="14228" y="149"/>
                    <a:pt x="12968" y="451"/>
                  </a:cubicBezTo>
                  <a:cubicBezTo>
                    <a:pt x="8766" y="1458"/>
                    <a:pt x="5209" y="4039"/>
                    <a:pt x="2951" y="7722"/>
                  </a:cubicBezTo>
                  <a:cubicBezTo>
                    <a:pt x="691" y="11405"/>
                    <a:pt x="1" y="15747"/>
                    <a:pt x="1006" y="19947"/>
                  </a:cubicBezTo>
                  <a:cubicBezTo>
                    <a:pt x="2013" y="24148"/>
                    <a:pt x="4595" y="27705"/>
                    <a:pt x="8277" y="29965"/>
                  </a:cubicBezTo>
                  <a:cubicBezTo>
                    <a:pt x="10810" y="31522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5"/>
                    <a:pt x="30520" y="24636"/>
                  </a:cubicBezTo>
                  <a:cubicBezTo>
                    <a:pt x="35183" y="17035"/>
                    <a:pt x="32793" y="7058"/>
                    <a:pt x="25192" y="2394"/>
                  </a:cubicBezTo>
                  <a:cubicBezTo>
                    <a:pt x="22614" y="813"/>
                    <a:pt x="19714" y="0"/>
                    <a:pt x="16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5377250" y="2931725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2" y="1"/>
                    <a:pt x="7625" y="1673"/>
                    <a:pt x="4649" y="4649"/>
                  </a:cubicBezTo>
                  <a:cubicBezTo>
                    <a:pt x="1672" y="7626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8"/>
                    <a:pt x="11662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6"/>
                    <a:pt x="31739" y="20079"/>
                    <a:pt x="31739" y="15870"/>
                  </a:cubicBezTo>
                  <a:cubicBezTo>
                    <a:pt x="31739" y="11661"/>
                    <a:pt x="30068" y="7626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5355650" y="2924000"/>
              <a:ext cx="879600" cy="808725"/>
            </a:xfrm>
            <a:custGeom>
              <a:rect b="b" l="l" r="r" t="t"/>
              <a:pathLst>
                <a:path extrusionOk="0" h="32349" w="35184">
                  <a:moveTo>
                    <a:pt x="16762" y="607"/>
                  </a:moveTo>
                  <a:cubicBezTo>
                    <a:pt x="19601" y="607"/>
                    <a:pt x="22393" y="1389"/>
                    <a:pt x="24874" y="2912"/>
                  </a:cubicBezTo>
                  <a:cubicBezTo>
                    <a:pt x="32190" y="7401"/>
                    <a:pt x="34492" y="17005"/>
                    <a:pt x="30003" y="24320"/>
                  </a:cubicBezTo>
                  <a:cubicBezTo>
                    <a:pt x="27067" y="29103"/>
                    <a:pt x="21945" y="31741"/>
                    <a:pt x="16706" y="31741"/>
                  </a:cubicBezTo>
                  <a:cubicBezTo>
                    <a:pt x="13932" y="31741"/>
                    <a:pt x="11125" y="31001"/>
                    <a:pt x="8593" y="29448"/>
                  </a:cubicBezTo>
                  <a:cubicBezTo>
                    <a:pt x="5048" y="27273"/>
                    <a:pt x="2564" y="23850"/>
                    <a:pt x="1595" y="19806"/>
                  </a:cubicBezTo>
                  <a:cubicBezTo>
                    <a:pt x="627" y="15763"/>
                    <a:pt x="1291" y="11584"/>
                    <a:pt x="3465" y="8039"/>
                  </a:cubicBezTo>
                  <a:cubicBezTo>
                    <a:pt x="5640" y="4495"/>
                    <a:pt x="9065" y="2009"/>
                    <a:pt x="13108" y="1042"/>
                  </a:cubicBezTo>
                  <a:cubicBezTo>
                    <a:pt x="14305" y="754"/>
                    <a:pt x="15532" y="608"/>
                    <a:pt x="16762" y="607"/>
                  </a:cubicBezTo>
                  <a:close/>
                  <a:moveTo>
                    <a:pt x="16765" y="1"/>
                  </a:moveTo>
                  <a:cubicBezTo>
                    <a:pt x="15501" y="1"/>
                    <a:pt x="14228" y="150"/>
                    <a:pt x="12968" y="452"/>
                  </a:cubicBezTo>
                  <a:cubicBezTo>
                    <a:pt x="8766" y="1457"/>
                    <a:pt x="5209" y="4038"/>
                    <a:pt x="2951" y="7721"/>
                  </a:cubicBezTo>
                  <a:cubicBezTo>
                    <a:pt x="691" y="11404"/>
                    <a:pt x="1" y="15746"/>
                    <a:pt x="1006" y="19947"/>
                  </a:cubicBezTo>
                  <a:cubicBezTo>
                    <a:pt x="2013" y="24148"/>
                    <a:pt x="4595" y="27706"/>
                    <a:pt x="8277" y="29964"/>
                  </a:cubicBezTo>
                  <a:cubicBezTo>
                    <a:pt x="10810" y="31523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6"/>
                    <a:pt x="30520" y="24636"/>
                  </a:cubicBezTo>
                  <a:cubicBezTo>
                    <a:pt x="35183" y="17035"/>
                    <a:pt x="32792" y="7058"/>
                    <a:pt x="25192" y="2395"/>
                  </a:cubicBezTo>
                  <a:cubicBezTo>
                    <a:pt x="22614" y="813"/>
                    <a:pt x="19714" y="1"/>
                    <a:pt x="167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5436750" y="2991250"/>
              <a:ext cx="674475" cy="674475"/>
            </a:xfrm>
            <a:custGeom>
              <a:rect b="b" l="l" r="r" t="t"/>
              <a:pathLst>
                <a:path extrusionOk="0" h="26979" w="26979">
                  <a:moveTo>
                    <a:pt x="13490" y="0"/>
                  </a:moveTo>
                  <a:cubicBezTo>
                    <a:pt x="9912" y="0"/>
                    <a:pt x="6482" y="1421"/>
                    <a:pt x="3952" y="3951"/>
                  </a:cubicBezTo>
                  <a:cubicBezTo>
                    <a:pt x="1423" y="6481"/>
                    <a:pt x="1" y="9912"/>
                    <a:pt x="1" y="13489"/>
                  </a:cubicBezTo>
                  <a:cubicBezTo>
                    <a:pt x="1" y="17067"/>
                    <a:pt x="1423" y="20498"/>
                    <a:pt x="3952" y="23027"/>
                  </a:cubicBezTo>
                  <a:cubicBezTo>
                    <a:pt x="6482" y="25557"/>
                    <a:pt x="9912" y="26978"/>
                    <a:pt x="13490" y="26978"/>
                  </a:cubicBezTo>
                  <a:cubicBezTo>
                    <a:pt x="17067" y="26978"/>
                    <a:pt x="20499" y="25557"/>
                    <a:pt x="23029" y="23027"/>
                  </a:cubicBezTo>
                  <a:cubicBezTo>
                    <a:pt x="25558" y="20498"/>
                    <a:pt x="26979" y="17067"/>
                    <a:pt x="26979" y="13489"/>
                  </a:cubicBezTo>
                  <a:cubicBezTo>
                    <a:pt x="26979" y="9912"/>
                    <a:pt x="25558" y="6481"/>
                    <a:pt x="23029" y="3951"/>
                  </a:cubicBezTo>
                  <a:cubicBezTo>
                    <a:pt x="20499" y="1421"/>
                    <a:pt x="17067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5417250" y="2983550"/>
              <a:ext cx="713525" cy="689875"/>
            </a:xfrm>
            <a:custGeom>
              <a:rect b="b" l="l" r="r" t="t"/>
              <a:pathLst>
                <a:path extrusionOk="0" h="27595" w="28541">
                  <a:moveTo>
                    <a:pt x="14295" y="607"/>
                  </a:moveTo>
                  <a:cubicBezTo>
                    <a:pt x="16700" y="607"/>
                    <a:pt x="19065" y="1269"/>
                    <a:pt x="21165" y="2559"/>
                  </a:cubicBezTo>
                  <a:cubicBezTo>
                    <a:pt x="24168" y="4400"/>
                    <a:pt x="26274" y="7302"/>
                    <a:pt x="27093" y="10727"/>
                  </a:cubicBezTo>
                  <a:cubicBezTo>
                    <a:pt x="27914" y="14152"/>
                    <a:pt x="27351" y="17691"/>
                    <a:pt x="25510" y="20693"/>
                  </a:cubicBezTo>
                  <a:cubicBezTo>
                    <a:pt x="23667" y="23696"/>
                    <a:pt x="20767" y="25802"/>
                    <a:pt x="17342" y="26621"/>
                  </a:cubicBezTo>
                  <a:cubicBezTo>
                    <a:pt x="16314" y="26867"/>
                    <a:pt x="15276" y="26989"/>
                    <a:pt x="14246" y="26989"/>
                  </a:cubicBezTo>
                  <a:cubicBezTo>
                    <a:pt x="11841" y="26989"/>
                    <a:pt x="9475" y="26326"/>
                    <a:pt x="7374" y="25037"/>
                  </a:cubicBezTo>
                  <a:cubicBezTo>
                    <a:pt x="4372" y="23195"/>
                    <a:pt x="2265" y="20294"/>
                    <a:pt x="1446" y="16869"/>
                  </a:cubicBezTo>
                  <a:cubicBezTo>
                    <a:pt x="627" y="13443"/>
                    <a:pt x="1188" y="9904"/>
                    <a:pt x="3031" y="6902"/>
                  </a:cubicBezTo>
                  <a:cubicBezTo>
                    <a:pt x="4873" y="3900"/>
                    <a:pt x="7773" y="1794"/>
                    <a:pt x="11199" y="974"/>
                  </a:cubicBezTo>
                  <a:cubicBezTo>
                    <a:pt x="12212" y="730"/>
                    <a:pt x="13251" y="607"/>
                    <a:pt x="14295" y="607"/>
                  </a:cubicBezTo>
                  <a:close/>
                  <a:moveTo>
                    <a:pt x="14295" y="1"/>
                  </a:moveTo>
                  <a:cubicBezTo>
                    <a:pt x="13217" y="1"/>
                    <a:pt x="12132" y="128"/>
                    <a:pt x="11057" y="385"/>
                  </a:cubicBezTo>
                  <a:cubicBezTo>
                    <a:pt x="7475" y="1243"/>
                    <a:pt x="4442" y="3444"/>
                    <a:pt x="2515" y="6585"/>
                  </a:cubicBezTo>
                  <a:cubicBezTo>
                    <a:pt x="588" y="9725"/>
                    <a:pt x="1" y="13427"/>
                    <a:pt x="858" y="17010"/>
                  </a:cubicBezTo>
                  <a:cubicBezTo>
                    <a:pt x="1716" y="20593"/>
                    <a:pt x="3918" y="23627"/>
                    <a:pt x="7058" y="25553"/>
                  </a:cubicBezTo>
                  <a:cubicBezTo>
                    <a:pt x="9256" y="26902"/>
                    <a:pt x="11729" y="27595"/>
                    <a:pt x="14245" y="27595"/>
                  </a:cubicBezTo>
                  <a:cubicBezTo>
                    <a:pt x="15335" y="27594"/>
                    <a:pt x="16422" y="27465"/>
                    <a:pt x="17482" y="27209"/>
                  </a:cubicBezTo>
                  <a:cubicBezTo>
                    <a:pt x="21065" y="26353"/>
                    <a:pt x="24099" y="24150"/>
                    <a:pt x="26025" y="21011"/>
                  </a:cubicBezTo>
                  <a:cubicBezTo>
                    <a:pt x="27953" y="17870"/>
                    <a:pt x="28540" y="14167"/>
                    <a:pt x="27683" y="10585"/>
                  </a:cubicBezTo>
                  <a:cubicBezTo>
                    <a:pt x="26825" y="7002"/>
                    <a:pt x="24624" y="3969"/>
                    <a:pt x="21483" y="2042"/>
                  </a:cubicBezTo>
                  <a:cubicBezTo>
                    <a:pt x="19284" y="693"/>
                    <a:pt x="16810" y="1"/>
                    <a:pt x="142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5574875" y="3099450"/>
              <a:ext cx="352550" cy="456400"/>
            </a:xfrm>
            <a:custGeom>
              <a:rect b="b" l="l" r="r" t="t"/>
              <a:pathLst>
                <a:path extrusionOk="0" h="18256" w="14102">
                  <a:moveTo>
                    <a:pt x="12329" y="1"/>
                  </a:moveTo>
                  <a:cubicBezTo>
                    <a:pt x="12271" y="1"/>
                    <a:pt x="12212" y="6"/>
                    <a:pt x="12152" y="15"/>
                  </a:cubicBezTo>
                  <a:cubicBezTo>
                    <a:pt x="11904" y="56"/>
                    <a:pt x="11702" y="203"/>
                    <a:pt x="11545" y="460"/>
                  </a:cubicBezTo>
                  <a:lnTo>
                    <a:pt x="10100" y="2813"/>
                  </a:lnTo>
                  <a:lnTo>
                    <a:pt x="10100" y="2813"/>
                  </a:lnTo>
                  <a:cubicBezTo>
                    <a:pt x="9019" y="2227"/>
                    <a:pt x="7994" y="1934"/>
                    <a:pt x="7025" y="1934"/>
                  </a:cubicBezTo>
                  <a:cubicBezTo>
                    <a:pt x="7001" y="1934"/>
                    <a:pt x="6978" y="1935"/>
                    <a:pt x="6954" y="1935"/>
                  </a:cubicBezTo>
                  <a:cubicBezTo>
                    <a:pt x="5636" y="1956"/>
                    <a:pt x="4639" y="2516"/>
                    <a:pt x="3964" y="3615"/>
                  </a:cubicBezTo>
                  <a:cubicBezTo>
                    <a:pt x="3687" y="4067"/>
                    <a:pt x="3504" y="4497"/>
                    <a:pt x="3416" y="4904"/>
                  </a:cubicBezTo>
                  <a:cubicBezTo>
                    <a:pt x="3326" y="5311"/>
                    <a:pt x="3305" y="5687"/>
                    <a:pt x="3353" y="6032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6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7"/>
                    <a:pt x="7746" y="12025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9"/>
                    <a:pt x="7389" y="13215"/>
                    <a:pt x="7131" y="13280"/>
                  </a:cubicBezTo>
                  <a:cubicBezTo>
                    <a:pt x="7018" y="13309"/>
                    <a:pt x="6904" y="13323"/>
                    <a:pt x="6788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4" y="12791"/>
                    <a:pt x="4981" y="12633"/>
                    <a:pt x="4749" y="12448"/>
                  </a:cubicBezTo>
                  <a:cubicBezTo>
                    <a:pt x="4425" y="12231"/>
                    <a:pt x="4126" y="11979"/>
                    <a:pt x="3856" y="11698"/>
                  </a:cubicBezTo>
                  <a:cubicBezTo>
                    <a:pt x="3590" y="11422"/>
                    <a:pt x="3398" y="11192"/>
                    <a:pt x="3277" y="11009"/>
                  </a:cubicBezTo>
                  <a:cubicBezTo>
                    <a:pt x="3155" y="10826"/>
                    <a:pt x="3019" y="10602"/>
                    <a:pt x="2865" y="10336"/>
                  </a:cubicBezTo>
                  <a:cubicBezTo>
                    <a:pt x="2711" y="10070"/>
                    <a:pt x="2615" y="9910"/>
                    <a:pt x="2576" y="9855"/>
                  </a:cubicBezTo>
                  <a:cubicBezTo>
                    <a:pt x="2381" y="9549"/>
                    <a:pt x="2158" y="9335"/>
                    <a:pt x="1907" y="9212"/>
                  </a:cubicBezTo>
                  <a:cubicBezTo>
                    <a:pt x="1747" y="9134"/>
                    <a:pt x="1587" y="9095"/>
                    <a:pt x="1426" y="9095"/>
                  </a:cubicBezTo>
                  <a:cubicBezTo>
                    <a:pt x="1333" y="9095"/>
                    <a:pt x="1240" y="9108"/>
                    <a:pt x="1146" y="9134"/>
                  </a:cubicBezTo>
                  <a:cubicBezTo>
                    <a:pt x="897" y="9200"/>
                    <a:pt x="666" y="9322"/>
                    <a:pt x="469" y="9488"/>
                  </a:cubicBezTo>
                  <a:cubicBezTo>
                    <a:pt x="275" y="9654"/>
                    <a:pt x="142" y="9871"/>
                    <a:pt x="70" y="10138"/>
                  </a:cubicBezTo>
                  <a:cubicBezTo>
                    <a:pt x="0" y="10405"/>
                    <a:pt x="20" y="10677"/>
                    <a:pt x="130" y="10952"/>
                  </a:cubicBezTo>
                  <a:cubicBezTo>
                    <a:pt x="762" y="12400"/>
                    <a:pt x="1765" y="13630"/>
                    <a:pt x="3140" y="14642"/>
                  </a:cubicBezTo>
                  <a:lnTo>
                    <a:pt x="3140" y="14642"/>
                  </a:lnTo>
                  <a:lnTo>
                    <a:pt x="1792" y="16838"/>
                  </a:lnTo>
                  <a:cubicBezTo>
                    <a:pt x="1584" y="17177"/>
                    <a:pt x="1569" y="17492"/>
                    <a:pt x="1748" y="17784"/>
                  </a:cubicBezTo>
                  <a:cubicBezTo>
                    <a:pt x="1926" y="18075"/>
                    <a:pt x="2190" y="18232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4" y="18256"/>
                    <a:pt x="3176" y="18104"/>
                    <a:pt x="3363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6" y="15893"/>
                    <a:pt x="5822" y="16093"/>
                    <a:pt x="6373" y="16213"/>
                  </a:cubicBezTo>
                  <a:cubicBezTo>
                    <a:pt x="6729" y="16290"/>
                    <a:pt x="7075" y="16328"/>
                    <a:pt x="7414" y="16328"/>
                  </a:cubicBezTo>
                  <a:cubicBezTo>
                    <a:pt x="7949" y="16328"/>
                    <a:pt x="8463" y="16232"/>
                    <a:pt x="8956" y="16039"/>
                  </a:cubicBezTo>
                  <a:cubicBezTo>
                    <a:pt x="9761" y="15723"/>
                    <a:pt x="10412" y="15144"/>
                    <a:pt x="10909" y="14299"/>
                  </a:cubicBezTo>
                  <a:cubicBezTo>
                    <a:pt x="11222" y="13774"/>
                    <a:pt x="11407" y="13269"/>
                    <a:pt x="11467" y="12782"/>
                  </a:cubicBezTo>
                  <a:cubicBezTo>
                    <a:pt x="11526" y="12296"/>
                    <a:pt x="11464" y="11814"/>
                    <a:pt x="11280" y="11337"/>
                  </a:cubicBezTo>
                  <a:cubicBezTo>
                    <a:pt x="11090" y="10852"/>
                    <a:pt x="10834" y="10395"/>
                    <a:pt x="10521" y="9978"/>
                  </a:cubicBezTo>
                  <a:cubicBezTo>
                    <a:pt x="10199" y="9547"/>
                    <a:pt x="9772" y="9055"/>
                    <a:pt x="9242" y="8501"/>
                  </a:cubicBezTo>
                  <a:lnTo>
                    <a:pt x="7930" y="7166"/>
                  </a:lnTo>
                  <a:cubicBezTo>
                    <a:pt x="7534" y="6779"/>
                    <a:pt x="7284" y="6450"/>
                    <a:pt x="7177" y="6177"/>
                  </a:cubicBezTo>
                  <a:cubicBezTo>
                    <a:pt x="7069" y="5903"/>
                    <a:pt x="7099" y="5631"/>
                    <a:pt x="7265" y="5360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2"/>
                  </a:cubicBezTo>
                  <a:cubicBezTo>
                    <a:pt x="10528" y="6440"/>
                    <a:pt x="11187" y="7093"/>
                    <a:pt x="11758" y="7821"/>
                  </a:cubicBezTo>
                  <a:cubicBezTo>
                    <a:pt x="11991" y="8099"/>
                    <a:pt x="12244" y="8285"/>
                    <a:pt x="12512" y="8377"/>
                  </a:cubicBezTo>
                  <a:cubicBezTo>
                    <a:pt x="12630" y="8418"/>
                    <a:pt x="12744" y="8438"/>
                    <a:pt x="12855" y="8438"/>
                  </a:cubicBezTo>
                  <a:cubicBezTo>
                    <a:pt x="12999" y="8438"/>
                    <a:pt x="13137" y="8404"/>
                    <a:pt x="13269" y="8336"/>
                  </a:cubicBezTo>
                  <a:cubicBezTo>
                    <a:pt x="13497" y="8221"/>
                    <a:pt x="13696" y="8056"/>
                    <a:pt x="13852" y="7854"/>
                  </a:cubicBezTo>
                  <a:cubicBezTo>
                    <a:pt x="14007" y="7653"/>
                    <a:pt x="14088" y="7399"/>
                    <a:pt x="14095" y="7092"/>
                  </a:cubicBezTo>
                  <a:cubicBezTo>
                    <a:pt x="14101" y="6786"/>
                    <a:pt x="14010" y="6492"/>
                    <a:pt x="13820" y="6209"/>
                  </a:cubicBezTo>
                  <a:cubicBezTo>
                    <a:pt x="13579" y="5843"/>
                    <a:pt x="13374" y="5551"/>
                    <a:pt x="13205" y="5334"/>
                  </a:cubicBezTo>
                  <a:cubicBezTo>
                    <a:pt x="13037" y="5118"/>
                    <a:pt x="12777" y="4836"/>
                    <a:pt x="12424" y="4490"/>
                  </a:cubicBezTo>
                  <a:cubicBezTo>
                    <a:pt x="12175" y="4248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7"/>
                  </a:lnTo>
                  <a:cubicBezTo>
                    <a:pt x="13252" y="1174"/>
                    <a:pt x="13288" y="934"/>
                    <a:pt x="13214" y="691"/>
                  </a:cubicBezTo>
                  <a:cubicBezTo>
                    <a:pt x="13140" y="448"/>
                    <a:pt x="13006" y="266"/>
                    <a:pt x="12813" y="142"/>
                  </a:cubicBezTo>
                  <a:cubicBezTo>
                    <a:pt x="12667" y="47"/>
                    <a:pt x="12506" y="1"/>
                    <a:pt x="123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5438375" y="3542850"/>
              <a:ext cx="15400" cy="65575"/>
            </a:xfrm>
            <a:custGeom>
              <a:rect b="b" l="l" r="r" t="t"/>
              <a:pathLst>
                <a:path extrusionOk="0" h="2623" w="616">
                  <a:moveTo>
                    <a:pt x="308" y="1"/>
                  </a:moveTo>
                  <a:cubicBezTo>
                    <a:pt x="138" y="1"/>
                    <a:pt x="1" y="140"/>
                    <a:pt x="5" y="311"/>
                  </a:cubicBezTo>
                  <a:lnTo>
                    <a:pt x="5" y="2320"/>
                  </a:lnTo>
                  <a:cubicBezTo>
                    <a:pt x="5" y="2487"/>
                    <a:pt x="142" y="2622"/>
                    <a:pt x="308" y="2622"/>
                  </a:cubicBezTo>
                  <a:cubicBezTo>
                    <a:pt x="475" y="2622"/>
                    <a:pt x="612" y="2487"/>
                    <a:pt x="610" y="2320"/>
                  </a:cubicBezTo>
                  <a:lnTo>
                    <a:pt x="610" y="311"/>
                  </a:lnTo>
                  <a:cubicBezTo>
                    <a:pt x="616" y="140"/>
                    <a:pt x="479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5473850" y="3593050"/>
              <a:ext cx="15350" cy="68525"/>
            </a:xfrm>
            <a:custGeom>
              <a:rect b="b" l="l" r="r" t="t"/>
              <a:pathLst>
                <a:path extrusionOk="0" h="2741" w="614">
                  <a:moveTo>
                    <a:pt x="306" y="1"/>
                  </a:moveTo>
                  <a:cubicBezTo>
                    <a:pt x="137" y="1"/>
                    <a:pt x="0" y="142"/>
                    <a:pt x="4" y="312"/>
                  </a:cubicBezTo>
                  <a:lnTo>
                    <a:pt x="4" y="2439"/>
                  </a:lnTo>
                  <a:cubicBezTo>
                    <a:pt x="4" y="2605"/>
                    <a:pt x="139" y="2741"/>
                    <a:pt x="306" y="2741"/>
                  </a:cubicBezTo>
                  <a:cubicBezTo>
                    <a:pt x="474" y="2741"/>
                    <a:pt x="610" y="2605"/>
                    <a:pt x="610" y="2439"/>
                  </a:cubicBezTo>
                  <a:lnTo>
                    <a:pt x="610" y="312"/>
                  </a:lnTo>
                  <a:cubicBezTo>
                    <a:pt x="613" y="142"/>
                    <a:pt x="477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5544725" y="3652150"/>
              <a:ext cx="15375" cy="65600"/>
            </a:xfrm>
            <a:custGeom>
              <a:rect b="b" l="l" r="r" t="t"/>
              <a:pathLst>
                <a:path extrusionOk="0" h="2624" w="615">
                  <a:moveTo>
                    <a:pt x="307" y="1"/>
                  </a:moveTo>
                  <a:cubicBezTo>
                    <a:pt x="137" y="1"/>
                    <a:pt x="0" y="141"/>
                    <a:pt x="4" y="310"/>
                  </a:cubicBezTo>
                  <a:lnTo>
                    <a:pt x="4" y="2320"/>
                  </a:lnTo>
                  <a:cubicBezTo>
                    <a:pt x="4" y="2487"/>
                    <a:pt x="141" y="2623"/>
                    <a:pt x="307" y="2623"/>
                  </a:cubicBezTo>
                  <a:cubicBezTo>
                    <a:pt x="474" y="2623"/>
                    <a:pt x="611" y="2487"/>
                    <a:pt x="611" y="2320"/>
                  </a:cubicBezTo>
                  <a:lnTo>
                    <a:pt x="611" y="310"/>
                  </a:lnTo>
                  <a:cubicBezTo>
                    <a:pt x="615" y="141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5645250" y="3702550"/>
              <a:ext cx="15175" cy="59500"/>
            </a:xfrm>
            <a:custGeom>
              <a:rect b="b" l="l" r="r" t="t"/>
              <a:pathLst>
                <a:path extrusionOk="0" h="2380" w="607">
                  <a:moveTo>
                    <a:pt x="304" y="0"/>
                  </a:moveTo>
                  <a:cubicBezTo>
                    <a:pt x="136" y="0"/>
                    <a:pt x="1" y="137"/>
                    <a:pt x="1" y="304"/>
                  </a:cubicBezTo>
                  <a:lnTo>
                    <a:pt x="1" y="2076"/>
                  </a:lnTo>
                  <a:cubicBezTo>
                    <a:pt x="1" y="2243"/>
                    <a:pt x="136" y="2380"/>
                    <a:pt x="304" y="2380"/>
                  </a:cubicBezTo>
                  <a:cubicBezTo>
                    <a:pt x="471" y="2380"/>
                    <a:pt x="606" y="2243"/>
                    <a:pt x="606" y="2076"/>
                  </a:cubicBezTo>
                  <a:lnTo>
                    <a:pt x="606" y="304"/>
                  </a:lnTo>
                  <a:cubicBezTo>
                    <a:pt x="606" y="137"/>
                    <a:pt x="47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5754450" y="3723050"/>
              <a:ext cx="15400" cy="36050"/>
            </a:xfrm>
            <a:custGeom>
              <a:rect b="b" l="l" r="r" t="t"/>
              <a:pathLst>
                <a:path extrusionOk="0" h="1442" w="616">
                  <a:moveTo>
                    <a:pt x="308" y="1"/>
                  </a:moveTo>
                  <a:cubicBezTo>
                    <a:pt x="137" y="1"/>
                    <a:pt x="0" y="140"/>
                    <a:pt x="6" y="311"/>
                  </a:cubicBezTo>
                  <a:lnTo>
                    <a:pt x="6" y="1138"/>
                  </a:lnTo>
                  <a:cubicBezTo>
                    <a:pt x="4" y="1306"/>
                    <a:pt x="141" y="1441"/>
                    <a:pt x="308" y="1441"/>
                  </a:cubicBezTo>
                  <a:cubicBezTo>
                    <a:pt x="476" y="1441"/>
                    <a:pt x="611" y="1304"/>
                    <a:pt x="611" y="1138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5970100" y="3681675"/>
              <a:ext cx="15375" cy="47850"/>
            </a:xfrm>
            <a:custGeom>
              <a:rect b="b" l="l" r="r" t="t"/>
              <a:pathLst>
                <a:path extrusionOk="0" h="1914" w="615">
                  <a:moveTo>
                    <a:pt x="307" y="1"/>
                  </a:moveTo>
                  <a:cubicBezTo>
                    <a:pt x="137" y="1"/>
                    <a:pt x="1" y="141"/>
                    <a:pt x="5" y="312"/>
                  </a:cubicBezTo>
                  <a:lnTo>
                    <a:pt x="5" y="1612"/>
                  </a:lnTo>
                  <a:cubicBezTo>
                    <a:pt x="5" y="1778"/>
                    <a:pt x="140" y="1914"/>
                    <a:pt x="308" y="1914"/>
                  </a:cubicBezTo>
                  <a:cubicBezTo>
                    <a:pt x="475" y="1914"/>
                    <a:pt x="610" y="1778"/>
                    <a:pt x="610" y="1612"/>
                  </a:cubicBezTo>
                  <a:lnTo>
                    <a:pt x="610" y="312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6017475" y="3631825"/>
              <a:ext cx="15175" cy="65225"/>
            </a:xfrm>
            <a:custGeom>
              <a:rect b="b" l="l" r="r" t="t"/>
              <a:pathLst>
                <a:path extrusionOk="0" h="2609" w="607">
                  <a:moveTo>
                    <a:pt x="303" y="1"/>
                  </a:moveTo>
                  <a:cubicBezTo>
                    <a:pt x="139" y="1"/>
                    <a:pt x="4" y="132"/>
                    <a:pt x="0" y="297"/>
                  </a:cubicBezTo>
                  <a:lnTo>
                    <a:pt x="0" y="2306"/>
                  </a:lnTo>
                  <a:cubicBezTo>
                    <a:pt x="0" y="2473"/>
                    <a:pt x="136" y="2608"/>
                    <a:pt x="303" y="2608"/>
                  </a:cubicBezTo>
                  <a:cubicBezTo>
                    <a:pt x="471" y="2608"/>
                    <a:pt x="606" y="2473"/>
                    <a:pt x="606" y="2305"/>
                  </a:cubicBezTo>
                  <a:lnTo>
                    <a:pt x="606" y="297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5377250" y="2910800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0"/>
                  </a:moveTo>
                  <a:cubicBezTo>
                    <a:pt x="11661" y="0"/>
                    <a:pt x="7625" y="1673"/>
                    <a:pt x="4649" y="4648"/>
                  </a:cubicBezTo>
                  <a:cubicBezTo>
                    <a:pt x="1672" y="7625"/>
                    <a:pt x="0" y="11661"/>
                    <a:pt x="0" y="15870"/>
                  </a:cubicBezTo>
                  <a:cubicBezTo>
                    <a:pt x="0" y="20079"/>
                    <a:pt x="1672" y="24116"/>
                    <a:pt x="4649" y="27092"/>
                  </a:cubicBezTo>
                  <a:cubicBezTo>
                    <a:pt x="7625" y="30067"/>
                    <a:pt x="11661" y="31739"/>
                    <a:pt x="15870" y="31739"/>
                  </a:cubicBezTo>
                  <a:cubicBezTo>
                    <a:pt x="20079" y="31739"/>
                    <a:pt x="24116" y="30067"/>
                    <a:pt x="27091" y="27092"/>
                  </a:cubicBezTo>
                  <a:cubicBezTo>
                    <a:pt x="30067" y="24116"/>
                    <a:pt x="31739" y="20079"/>
                    <a:pt x="31739" y="15870"/>
                  </a:cubicBezTo>
                  <a:cubicBezTo>
                    <a:pt x="31739" y="11661"/>
                    <a:pt x="30067" y="7625"/>
                    <a:pt x="27091" y="4648"/>
                  </a:cubicBezTo>
                  <a:cubicBezTo>
                    <a:pt x="24116" y="1673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5355650" y="2903300"/>
              <a:ext cx="879600" cy="808725"/>
            </a:xfrm>
            <a:custGeom>
              <a:rect b="b" l="l" r="r" t="t"/>
              <a:pathLst>
                <a:path extrusionOk="0" h="32349" w="35184">
                  <a:moveTo>
                    <a:pt x="16767" y="608"/>
                  </a:moveTo>
                  <a:cubicBezTo>
                    <a:pt x="19629" y="608"/>
                    <a:pt x="22437" y="1402"/>
                    <a:pt x="24876" y="2902"/>
                  </a:cubicBezTo>
                  <a:cubicBezTo>
                    <a:pt x="32192" y="7391"/>
                    <a:pt x="34492" y="16996"/>
                    <a:pt x="30003" y="24310"/>
                  </a:cubicBezTo>
                  <a:cubicBezTo>
                    <a:pt x="27829" y="27855"/>
                    <a:pt x="24405" y="30341"/>
                    <a:pt x="20361" y="31309"/>
                  </a:cubicBezTo>
                  <a:cubicBezTo>
                    <a:pt x="19147" y="31600"/>
                    <a:pt x="17922" y="31743"/>
                    <a:pt x="16705" y="31743"/>
                  </a:cubicBezTo>
                  <a:cubicBezTo>
                    <a:pt x="13867" y="31743"/>
                    <a:pt x="11076" y="30961"/>
                    <a:pt x="8595" y="29439"/>
                  </a:cubicBezTo>
                  <a:cubicBezTo>
                    <a:pt x="5050" y="27264"/>
                    <a:pt x="2565" y="23840"/>
                    <a:pt x="1596" y="19797"/>
                  </a:cubicBezTo>
                  <a:cubicBezTo>
                    <a:pt x="627" y="15753"/>
                    <a:pt x="1293" y="11574"/>
                    <a:pt x="3466" y="8031"/>
                  </a:cubicBezTo>
                  <a:cubicBezTo>
                    <a:pt x="6402" y="3246"/>
                    <a:pt x="11522" y="608"/>
                    <a:pt x="16760" y="608"/>
                  </a:cubicBezTo>
                  <a:cubicBezTo>
                    <a:pt x="16762" y="608"/>
                    <a:pt x="16764" y="608"/>
                    <a:pt x="16767" y="608"/>
                  </a:cubicBezTo>
                  <a:close/>
                  <a:moveTo>
                    <a:pt x="16761" y="1"/>
                  </a:moveTo>
                  <a:cubicBezTo>
                    <a:pt x="11319" y="1"/>
                    <a:pt x="5999" y="2743"/>
                    <a:pt x="2951" y="7712"/>
                  </a:cubicBezTo>
                  <a:cubicBezTo>
                    <a:pt x="691" y="11395"/>
                    <a:pt x="1" y="15736"/>
                    <a:pt x="1008" y="19937"/>
                  </a:cubicBezTo>
                  <a:cubicBezTo>
                    <a:pt x="2013" y="24139"/>
                    <a:pt x="4595" y="27696"/>
                    <a:pt x="8277" y="29955"/>
                  </a:cubicBezTo>
                  <a:cubicBezTo>
                    <a:pt x="10855" y="31537"/>
                    <a:pt x="13755" y="32348"/>
                    <a:pt x="16705" y="32348"/>
                  </a:cubicBezTo>
                  <a:cubicBezTo>
                    <a:pt x="17984" y="32347"/>
                    <a:pt x="19259" y="32196"/>
                    <a:pt x="20501" y="31898"/>
                  </a:cubicBezTo>
                  <a:cubicBezTo>
                    <a:pt x="24704" y="30891"/>
                    <a:pt x="28260" y="28308"/>
                    <a:pt x="30520" y="24627"/>
                  </a:cubicBezTo>
                  <a:cubicBezTo>
                    <a:pt x="35183" y="17026"/>
                    <a:pt x="32792" y="7049"/>
                    <a:pt x="25192" y="2385"/>
                  </a:cubicBezTo>
                  <a:cubicBezTo>
                    <a:pt x="22560" y="770"/>
                    <a:pt x="19644" y="1"/>
                    <a:pt x="16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5377250" y="2857725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1" y="1"/>
                    <a:pt x="7625" y="1673"/>
                    <a:pt x="4649" y="4649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5"/>
                    <a:pt x="31739" y="20079"/>
                    <a:pt x="31739" y="15870"/>
                  </a:cubicBezTo>
                  <a:cubicBezTo>
                    <a:pt x="31739" y="11661"/>
                    <a:pt x="30068" y="7624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5355650" y="2850000"/>
              <a:ext cx="836700" cy="808725"/>
            </a:xfrm>
            <a:custGeom>
              <a:rect b="b" l="l" r="r" t="t"/>
              <a:pathLst>
                <a:path extrusionOk="0" h="32349" w="33468">
                  <a:moveTo>
                    <a:pt x="16762" y="607"/>
                  </a:moveTo>
                  <a:cubicBezTo>
                    <a:pt x="19601" y="607"/>
                    <a:pt x="22393" y="1389"/>
                    <a:pt x="24874" y="2912"/>
                  </a:cubicBezTo>
                  <a:cubicBezTo>
                    <a:pt x="28418" y="5087"/>
                    <a:pt x="30904" y="8510"/>
                    <a:pt x="31873" y="12555"/>
                  </a:cubicBezTo>
                  <a:cubicBezTo>
                    <a:pt x="32840" y="16599"/>
                    <a:pt x="32176" y="20778"/>
                    <a:pt x="30003" y="24321"/>
                  </a:cubicBezTo>
                  <a:cubicBezTo>
                    <a:pt x="27067" y="29104"/>
                    <a:pt x="21946" y="31742"/>
                    <a:pt x="16708" y="31742"/>
                  </a:cubicBezTo>
                  <a:cubicBezTo>
                    <a:pt x="13933" y="31742"/>
                    <a:pt x="11126" y="31002"/>
                    <a:pt x="8593" y="29448"/>
                  </a:cubicBezTo>
                  <a:cubicBezTo>
                    <a:pt x="5048" y="27275"/>
                    <a:pt x="2564" y="23850"/>
                    <a:pt x="1595" y="19806"/>
                  </a:cubicBezTo>
                  <a:cubicBezTo>
                    <a:pt x="627" y="15763"/>
                    <a:pt x="1291" y="11585"/>
                    <a:pt x="3465" y="8040"/>
                  </a:cubicBezTo>
                  <a:cubicBezTo>
                    <a:pt x="5640" y="4495"/>
                    <a:pt x="9065" y="2011"/>
                    <a:pt x="13108" y="1042"/>
                  </a:cubicBezTo>
                  <a:cubicBezTo>
                    <a:pt x="14305" y="754"/>
                    <a:pt x="15532" y="608"/>
                    <a:pt x="16762" y="607"/>
                  </a:cubicBezTo>
                  <a:close/>
                  <a:moveTo>
                    <a:pt x="16765" y="0"/>
                  </a:moveTo>
                  <a:cubicBezTo>
                    <a:pt x="15501" y="0"/>
                    <a:pt x="14228" y="150"/>
                    <a:pt x="12968" y="452"/>
                  </a:cubicBezTo>
                  <a:cubicBezTo>
                    <a:pt x="8766" y="1457"/>
                    <a:pt x="5209" y="4038"/>
                    <a:pt x="2951" y="7721"/>
                  </a:cubicBezTo>
                  <a:cubicBezTo>
                    <a:pt x="691" y="11404"/>
                    <a:pt x="1" y="15746"/>
                    <a:pt x="1006" y="19947"/>
                  </a:cubicBezTo>
                  <a:cubicBezTo>
                    <a:pt x="2013" y="24147"/>
                    <a:pt x="4595" y="27706"/>
                    <a:pt x="8277" y="29964"/>
                  </a:cubicBezTo>
                  <a:cubicBezTo>
                    <a:pt x="10810" y="31523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6"/>
                    <a:pt x="30520" y="24636"/>
                  </a:cubicBezTo>
                  <a:cubicBezTo>
                    <a:pt x="32779" y="20953"/>
                    <a:pt x="33468" y="16612"/>
                    <a:pt x="32463" y="12412"/>
                  </a:cubicBezTo>
                  <a:cubicBezTo>
                    <a:pt x="31456" y="8211"/>
                    <a:pt x="28875" y="4654"/>
                    <a:pt x="25192" y="2395"/>
                  </a:cubicBezTo>
                  <a:cubicBezTo>
                    <a:pt x="22614" y="813"/>
                    <a:pt x="19714" y="0"/>
                    <a:pt x="1676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5436750" y="2917250"/>
              <a:ext cx="674500" cy="674475"/>
            </a:xfrm>
            <a:custGeom>
              <a:rect b="b" l="l" r="r" t="t"/>
              <a:pathLst>
                <a:path extrusionOk="0" h="26979" w="26980">
                  <a:moveTo>
                    <a:pt x="13490" y="0"/>
                  </a:moveTo>
                  <a:cubicBezTo>
                    <a:pt x="9912" y="0"/>
                    <a:pt x="6482" y="1421"/>
                    <a:pt x="3952" y="3951"/>
                  </a:cubicBezTo>
                  <a:cubicBezTo>
                    <a:pt x="1423" y="6480"/>
                    <a:pt x="1" y="9912"/>
                    <a:pt x="1" y="13489"/>
                  </a:cubicBezTo>
                  <a:cubicBezTo>
                    <a:pt x="1" y="17067"/>
                    <a:pt x="1423" y="20498"/>
                    <a:pt x="3952" y="23027"/>
                  </a:cubicBezTo>
                  <a:cubicBezTo>
                    <a:pt x="6482" y="25557"/>
                    <a:pt x="9912" y="26978"/>
                    <a:pt x="13490" y="26978"/>
                  </a:cubicBezTo>
                  <a:cubicBezTo>
                    <a:pt x="17068" y="26978"/>
                    <a:pt x="20499" y="25557"/>
                    <a:pt x="23029" y="23027"/>
                  </a:cubicBezTo>
                  <a:cubicBezTo>
                    <a:pt x="25558" y="20498"/>
                    <a:pt x="26980" y="17067"/>
                    <a:pt x="26980" y="13489"/>
                  </a:cubicBezTo>
                  <a:cubicBezTo>
                    <a:pt x="26980" y="9912"/>
                    <a:pt x="25558" y="6480"/>
                    <a:pt x="23029" y="3951"/>
                  </a:cubicBezTo>
                  <a:cubicBezTo>
                    <a:pt x="20499" y="1421"/>
                    <a:pt x="17068" y="0"/>
                    <a:pt x="13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5380675" y="2909550"/>
              <a:ext cx="769400" cy="689875"/>
            </a:xfrm>
            <a:custGeom>
              <a:rect b="b" l="l" r="r" t="t"/>
              <a:pathLst>
                <a:path extrusionOk="0" h="27595" w="30776">
                  <a:moveTo>
                    <a:pt x="15759" y="605"/>
                  </a:moveTo>
                  <a:cubicBezTo>
                    <a:pt x="18163" y="605"/>
                    <a:pt x="20528" y="1268"/>
                    <a:pt x="22630" y="2557"/>
                  </a:cubicBezTo>
                  <a:cubicBezTo>
                    <a:pt x="28827" y="6360"/>
                    <a:pt x="30775" y="14495"/>
                    <a:pt x="26973" y="20693"/>
                  </a:cubicBezTo>
                  <a:cubicBezTo>
                    <a:pt x="25131" y="23695"/>
                    <a:pt x="22230" y="25800"/>
                    <a:pt x="18805" y="26621"/>
                  </a:cubicBezTo>
                  <a:cubicBezTo>
                    <a:pt x="17777" y="26867"/>
                    <a:pt x="16739" y="26989"/>
                    <a:pt x="15709" y="26989"/>
                  </a:cubicBezTo>
                  <a:cubicBezTo>
                    <a:pt x="13304" y="26989"/>
                    <a:pt x="10939" y="26326"/>
                    <a:pt x="8837" y="25037"/>
                  </a:cubicBezTo>
                  <a:cubicBezTo>
                    <a:pt x="2640" y="21235"/>
                    <a:pt x="692" y="13098"/>
                    <a:pt x="4494" y="6902"/>
                  </a:cubicBezTo>
                  <a:cubicBezTo>
                    <a:pt x="6336" y="3899"/>
                    <a:pt x="9236" y="1794"/>
                    <a:pt x="12662" y="974"/>
                  </a:cubicBezTo>
                  <a:cubicBezTo>
                    <a:pt x="13676" y="729"/>
                    <a:pt x="14716" y="607"/>
                    <a:pt x="15759" y="605"/>
                  </a:cubicBezTo>
                  <a:close/>
                  <a:moveTo>
                    <a:pt x="15758" y="0"/>
                  </a:moveTo>
                  <a:cubicBezTo>
                    <a:pt x="14680" y="0"/>
                    <a:pt x="13595" y="128"/>
                    <a:pt x="12520" y="385"/>
                  </a:cubicBezTo>
                  <a:cubicBezTo>
                    <a:pt x="8939" y="1243"/>
                    <a:pt x="5905" y="3446"/>
                    <a:pt x="3978" y="6585"/>
                  </a:cubicBezTo>
                  <a:cubicBezTo>
                    <a:pt x="0" y="13068"/>
                    <a:pt x="2039" y="21576"/>
                    <a:pt x="8521" y="25553"/>
                  </a:cubicBezTo>
                  <a:cubicBezTo>
                    <a:pt x="10719" y="26902"/>
                    <a:pt x="13192" y="27595"/>
                    <a:pt x="15708" y="27595"/>
                  </a:cubicBezTo>
                  <a:cubicBezTo>
                    <a:pt x="16798" y="27595"/>
                    <a:pt x="17885" y="27465"/>
                    <a:pt x="18945" y="27211"/>
                  </a:cubicBezTo>
                  <a:cubicBezTo>
                    <a:pt x="22528" y="26352"/>
                    <a:pt x="25562" y="24150"/>
                    <a:pt x="27488" y="21011"/>
                  </a:cubicBezTo>
                  <a:cubicBezTo>
                    <a:pt x="29416" y="17871"/>
                    <a:pt x="30003" y="14168"/>
                    <a:pt x="29146" y="10586"/>
                  </a:cubicBezTo>
                  <a:cubicBezTo>
                    <a:pt x="28288" y="7002"/>
                    <a:pt x="26087" y="3969"/>
                    <a:pt x="22946" y="2042"/>
                  </a:cubicBezTo>
                  <a:cubicBezTo>
                    <a:pt x="20747" y="693"/>
                    <a:pt x="18273" y="0"/>
                    <a:pt x="157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5574875" y="3025450"/>
              <a:ext cx="352550" cy="456400"/>
            </a:xfrm>
            <a:custGeom>
              <a:rect b="b" l="l" r="r" t="t"/>
              <a:pathLst>
                <a:path extrusionOk="0" h="18256" w="14102">
                  <a:moveTo>
                    <a:pt x="12329" y="1"/>
                  </a:moveTo>
                  <a:cubicBezTo>
                    <a:pt x="12272" y="1"/>
                    <a:pt x="12212" y="5"/>
                    <a:pt x="12152" y="15"/>
                  </a:cubicBezTo>
                  <a:cubicBezTo>
                    <a:pt x="11904" y="54"/>
                    <a:pt x="11702" y="203"/>
                    <a:pt x="11545" y="459"/>
                  </a:cubicBezTo>
                  <a:lnTo>
                    <a:pt x="10101" y="2812"/>
                  </a:lnTo>
                  <a:lnTo>
                    <a:pt x="10101" y="2812"/>
                  </a:lnTo>
                  <a:cubicBezTo>
                    <a:pt x="9021" y="2227"/>
                    <a:pt x="7997" y="1934"/>
                    <a:pt x="7030" y="1934"/>
                  </a:cubicBezTo>
                  <a:cubicBezTo>
                    <a:pt x="7004" y="1934"/>
                    <a:pt x="6979" y="1935"/>
                    <a:pt x="6954" y="1935"/>
                  </a:cubicBezTo>
                  <a:cubicBezTo>
                    <a:pt x="5636" y="1954"/>
                    <a:pt x="4639" y="2514"/>
                    <a:pt x="3964" y="3615"/>
                  </a:cubicBezTo>
                  <a:cubicBezTo>
                    <a:pt x="3687" y="4067"/>
                    <a:pt x="3504" y="4495"/>
                    <a:pt x="3416" y="4903"/>
                  </a:cubicBezTo>
                  <a:cubicBezTo>
                    <a:pt x="3326" y="5309"/>
                    <a:pt x="3305" y="5686"/>
                    <a:pt x="3353" y="6031"/>
                  </a:cubicBezTo>
                  <a:cubicBezTo>
                    <a:pt x="3400" y="6376"/>
                    <a:pt x="3546" y="6756"/>
                    <a:pt x="3790" y="7170"/>
                  </a:cubicBezTo>
                  <a:cubicBezTo>
                    <a:pt x="4021" y="7566"/>
                    <a:pt x="4282" y="7945"/>
                    <a:pt x="4571" y="8303"/>
                  </a:cubicBezTo>
                  <a:cubicBezTo>
                    <a:pt x="4848" y="8644"/>
                    <a:pt x="5231" y="9079"/>
                    <a:pt x="5717" y="9605"/>
                  </a:cubicBezTo>
                  <a:lnTo>
                    <a:pt x="7019" y="10979"/>
                  </a:lnTo>
                  <a:cubicBezTo>
                    <a:pt x="7384" y="11348"/>
                    <a:pt x="7626" y="11695"/>
                    <a:pt x="7746" y="12024"/>
                  </a:cubicBezTo>
                  <a:cubicBezTo>
                    <a:pt x="7867" y="12353"/>
                    <a:pt x="7867" y="12615"/>
                    <a:pt x="7746" y="12810"/>
                  </a:cubicBezTo>
                  <a:cubicBezTo>
                    <a:pt x="7594" y="13058"/>
                    <a:pt x="7389" y="13215"/>
                    <a:pt x="7131" y="13280"/>
                  </a:cubicBezTo>
                  <a:cubicBezTo>
                    <a:pt x="7018" y="13308"/>
                    <a:pt x="6903" y="13323"/>
                    <a:pt x="6787" y="13323"/>
                  </a:cubicBezTo>
                  <a:cubicBezTo>
                    <a:pt x="6640" y="13323"/>
                    <a:pt x="6490" y="13300"/>
                    <a:pt x="6340" y="13253"/>
                  </a:cubicBezTo>
                  <a:cubicBezTo>
                    <a:pt x="6052" y="13163"/>
                    <a:pt x="5772" y="13051"/>
                    <a:pt x="5502" y="12918"/>
                  </a:cubicBezTo>
                  <a:cubicBezTo>
                    <a:pt x="5235" y="12791"/>
                    <a:pt x="4981" y="12633"/>
                    <a:pt x="4749" y="12448"/>
                  </a:cubicBezTo>
                  <a:cubicBezTo>
                    <a:pt x="4425" y="12231"/>
                    <a:pt x="4126" y="11979"/>
                    <a:pt x="3856" y="11698"/>
                  </a:cubicBezTo>
                  <a:cubicBezTo>
                    <a:pt x="3590" y="11421"/>
                    <a:pt x="3398" y="11192"/>
                    <a:pt x="3277" y="11008"/>
                  </a:cubicBezTo>
                  <a:cubicBezTo>
                    <a:pt x="3155" y="10826"/>
                    <a:pt x="3019" y="10602"/>
                    <a:pt x="2865" y="10336"/>
                  </a:cubicBezTo>
                  <a:cubicBezTo>
                    <a:pt x="2711" y="10070"/>
                    <a:pt x="2615" y="9910"/>
                    <a:pt x="2576" y="9855"/>
                  </a:cubicBezTo>
                  <a:cubicBezTo>
                    <a:pt x="2381" y="9549"/>
                    <a:pt x="2158" y="9334"/>
                    <a:pt x="1907" y="9211"/>
                  </a:cubicBezTo>
                  <a:cubicBezTo>
                    <a:pt x="1748" y="9133"/>
                    <a:pt x="1588" y="9094"/>
                    <a:pt x="1427" y="9094"/>
                  </a:cubicBezTo>
                  <a:cubicBezTo>
                    <a:pt x="1334" y="9094"/>
                    <a:pt x="1240" y="9108"/>
                    <a:pt x="1146" y="9134"/>
                  </a:cubicBezTo>
                  <a:cubicBezTo>
                    <a:pt x="897" y="9200"/>
                    <a:pt x="666" y="9321"/>
                    <a:pt x="469" y="9488"/>
                  </a:cubicBezTo>
                  <a:cubicBezTo>
                    <a:pt x="275" y="9654"/>
                    <a:pt x="142" y="9870"/>
                    <a:pt x="70" y="10138"/>
                  </a:cubicBezTo>
                  <a:cubicBezTo>
                    <a:pt x="0" y="10405"/>
                    <a:pt x="20" y="10676"/>
                    <a:pt x="130" y="10952"/>
                  </a:cubicBezTo>
                  <a:cubicBezTo>
                    <a:pt x="762" y="12399"/>
                    <a:pt x="1765" y="13630"/>
                    <a:pt x="3140" y="14641"/>
                  </a:cubicBezTo>
                  <a:lnTo>
                    <a:pt x="3140" y="14641"/>
                  </a:lnTo>
                  <a:lnTo>
                    <a:pt x="1792" y="16838"/>
                  </a:lnTo>
                  <a:cubicBezTo>
                    <a:pt x="1584" y="17177"/>
                    <a:pt x="1569" y="17492"/>
                    <a:pt x="1748" y="17784"/>
                  </a:cubicBezTo>
                  <a:cubicBezTo>
                    <a:pt x="1926" y="18074"/>
                    <a:pt x="2190" y="18232"/>
                    <a:pt x="2539" y="18254"/>
                  </a:cubicBezTo>
                  <a:cubicBezTo>
                    <a:pt x="2562" y="18255"/>
                    <a:pt x="2584" y="18256"/>
                    <a:pt x="2606" y="18256"/>
                  </a:cubicBezTo>
                  <a:cubicBezTo>
                    <a:pt x="2924" y="18256"/>
                    <a:pt x="3176" y="18104"/>
                    <a:pt x="3363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6" y="15893"/>
                    <a:pt x="5822" y="16093"/>
                    <a:pt x="6373" y="16213"/>
                  </a:cubicBezTo>
                  <a:cubicBezTo>
                    <a:pt x="6728" y="16289"/>
                    <a:pt x="7073" y="16328"/>
                    <a:pt x="7410" y="16328"/>
                  </a:cubicBezTo>
                  <a:cubicBezTo>
                    <a:pt x="7947" y="16328"/>
                    <a:pt x="8462" y="16231"/>
                    <a:pt x="8956" y="16037"/>
                  </a:cubicBezTo>
                  <a:cubicBezTo>
                    <a:pt x="9761" y="15723"/>
                    <a:pt x="10412" y="15143"/>
                    <a:pt x="10909" y="14297"/>
                  </a:cubicBezTo>
                  <a:cubicBezTo>
                    <a:pt x="11222" y="13774"/>
                    <a:pt x="11407" y="13267"/>
                    <a:pt x="11467" y="12782"/>
                  </a:cubicBezTo>
                  <a:cubicBezTo>
                    <a:pt x="11526" y="12295"/>
                    <a:pt x="11464" y="11813"/>
                    <a:pt x="11280" y="11337"/>
                  </a:cubicBezTo>
                  <a:cubicBezTo>
                    <a:pt x="11090" y="10850"/>
                    <a:pt x="10835" y="10393"/>
                    <a:pt x="10521" y="9976"/>
                  </a:cubicBezTo>
                  <a:cubicBezTo>
                    <a:pt x="10199" y="9545"/>
                    <a:pt x="9772" y="9053"/>
                    <a:pt x="9242" y="8500"/>
                  </a:cubicBezTo>
                  <a:lnTo>
                    <a:pt x="7930" y="7166"/>
                  </a:lnTo>
                  <a:cubicBezTo>
                    <a:pt x="7534" y="6778"/>
                    <a:pt x="7284" y="6449"/>
                    <a:pt x="7177" y="6175"/>
                  </a:cubicBezTo>
                  <a:cubicBezTo>
                    <a:pt x="7069" y="5903"/>
                    <a:pt x="7099" y="5631"/>
                    <a:pt x="7265" y="5359"/>
                  </a:cubicBezTo>
                  <a:cubicBezTo>
                    <a:pt x="7394" y="5149"/>
                    <a:pt x="7607" y="5043"/>
                    <a:pt x="7904" y="5043"/>
                  </a:cubicBezTo>
                  <a:cubicBezTo>
                    <a:pt x="7926" y="5043"/>
                    <a:pt x="7948" y="5044"/>
                    <a:pt x="7971" y="5045"/>
                  </a:cubicBezTo>
                  <a:cubicBezTo>
                    <a:pt x="8302" y="5062"/>
                    <a:pt x="8625" y="5158"/>
                    <a:pt x="8936" y="5334"/>
                  </a:cubicBezTo>
                  <a:cubicBezTo>
                    <a:pt x="9249" y="5511"/>
                    <a:pt x="9535" y="5689"/>
                    <a:pt x="9797" y="5870"/>
                  </a:cubicBezTo>
                  <a:cubicBezTo>
                    <a:pt x="10528" y="6438"/>
                    <a:pt x="11187" y="7093"/>
                    <a:pt x="11758" y="7820"/>
                  </a:cubicBezTo>
                  <a:cubicBezTo>
                    <a:pt x="11991" y="8099"/>
                    <a:pt x="12244" y="8284"/>
                    <a:pt x="12512" y="8376"/>
                  </a:cubicBezTo>
                  <a:cubicBezTo>
                    <a:pt x="12630" y="8417"/>
                    <a:pt x="12744" y="8437"/>
                    <a:pt x="12854" y="8437"/>
                  </a:cubicBezTo>
                  <a:cubicBezTo>
                    <a:pt x="12998" y="8437"/>
                    <a:pt x="13136" y="8403"/>
                    <a:pt x="13269" y="8334"/>
                  </a:cubicBezTo>
                  <a:cubicBezTo>
                    <a:pt x="13497" y="8220"/>
                    <a:pt x="13696" y="8056"/>
                    <a:pt x="13852" y="7852"/>
                  </a:cubicBezTo>
                  <a:cubicBezTo>
                    <a:pt x="14007" y="7652"/>
                    <a:pt x="14088" y="7398"/>
                    <a:pt x="14095" y="7092"/>
                  </a:cubicBezTo>
                  <a:cubicBezTo>
                    <a:pt x="14101" y="6785"/>
                    <a:pt x="14010" y="6490"/>
                    <a:pt x="13820" y="6208"/>
                  </a:cubicBezTo>
                  <a:cubicBezTo>
                    <a:pt x="13579" y="5842"/>
                    <a:pt x="13374" y="5550"/>
                    <a:pt x="13205" y="5334"/>
                  </a:cubicBezTo>
                  <a:cubicBezTo>
                    <a:pt x="13037" y="5116"/>
                    <a:pt x="12777" y="4835"/>
                    <a:pt x="12424" y="4489"/>
                  </a:cubicBezTo>
                  <a:cubicBezTo>
                    <a:pt x="12175" y="4247"/>
                    <a:pt x="11912" y="4019"/>
                    <a:pt x="11636" y="3808"/>
                  </a:cubicBezTo>
                  <a:lnTo>
                    <a:pt x="11636" y="3808"/>
                  </a:lnTo>
                  <a:lnTo>
                    <a:pt x="13104" y="1415"/>
                  </a:lnTo>
                  <a:cubicBezTo>
                    <a:pt x="13252" y="1174"/>
                    <a:pt x="13288" y="932"/>
                    <a:pt x="13214" y="690"/>
                  </a:cubicBezTo>
                  <a:cubicBezTo>
                    <a:pt x="13140" y="448"/>
                    <a:pt x="13006" y="264"/>
                    <a:pt x="12813" y="140"/>
                  </a:cubicBezTo>
                  <a:cubicBezTo>
                    <a:pt x="12667" y="47"/>
                    <a:pt x="12506" y="1"/>
                    <a:pt x="123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5438475" y="3469225"/>
              <a:ext cx="15200" cy="65200"/>
            </a:xfrm>
            <a:custGeom>
              <a:rect b="b" l="l" r="r" t="t"/>
              <a:pathLst>
                <a:path extrusionOk="0" h="2608" w="608">
                  <a:moveTo>
                    <a:pt x="304" y="0"/>
                  </a:moveTo>
                  <a:cubicBezTo>
                    <a:pt x="140" y="0"/>
                    <a:pt x="5" y="132"/>
                    <a:pt x="1" y="296"/>
                  </a:cubicBezTo>
                  <a:lnTo>
                    <a:pt x="1" y="2305"/>
                  </a:lnTo>
                  <a:cubicBezTo>
                    <a:pt x="1" y="2472"/>
                    <a:pt x="136" y="2607"/>
                    <a:pt x="304" y="2607"/>
                  </a:cubicBezTo>
                  <a:cubicBezTo>
                    <a:pt x="471" y="2607"/>
                    <a:pt x="608" y="2472"/>
                    <a:pt x="606" y="2305"/>
                  </a:cubicBezTo>
                  <a:lnTo>
                    <a:pt x="606" y="296"/>
                  </a:lnTo>
                  <a:cubicBezTo>
                    <a:pt x="604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5473950" y="3519425"/>
              <a:ext cx="15150" cy="68150"/>
            </a:xfrm>
            <a:custGeom>
              <a:rect b="b" l="l" r="r" t="t"/>
              <a:pathLst>
                <a:path extrusionOk="0" h="2726" w="606">
                  <a:moveTo>
                    <a:pt x="302" y="0"/>
                  </a:moveTo>
                  <a:cubicBezTo>
                    <a:pt x="138" y="0"/>
                    <a:pt x="4" y="132"/>
                    <a:pt x="0" y="297"/>
                  </a:cubicBezTo>
                  <a:lnTo>
                    <a:pt x="0" y="2424"/>
                  </a:lnTo>
                  <a:cubicBezTo>
                    <a:pt x="0" y="2590"/>
                    <a:pt x="135" y="2726"/>
                    <a:pt x="302" y="2726"/>
                  </a:cubicBezTo>
                  <a:cubicBezTo>
                    <a:pt x="470" y="2726"/>
                    <a:pt x="606" y="2590"/>
                    <a:pt x="606" y="2424"/>
                  </a:cubicBezTo>
                  <a:lnTo>
                    <a:pt x="606" y="297"/>
                  </a:lnTo>
                  <a:cubicBezTo>
                    <a:pt x="602" y="132"/>
                    <a:pt x="468" y="0"/>
                    <a:pt x="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4"/>
            <p:cNvSpPr/>
            <p:nvPr/>
          </p:nvSpPr>
          <p:spPr>
            <a:xfrm>
              <a:off x="5544825" y="3578500"/>
              <a:ext cx="15175" cy="65200"/>
            </a:xfrm>
            <a:custGeom>
              <a:rect b="b" l="l" r="r" t="t"/>
              <a:pathLst>
                <a:path extrusionOk="0" h="2608" w="607">
                  <a:moveTo>
                    <a:pt x="303" y="1"/>
                  </a:moveTo>
                  <a:cubicBezTo>
                    <a:pt x="139" y="1"/>
                    <a:pt x="4" y="132"/>
                    <a:pt x="0" y="296"/>
                  </a:cubicBezTo>
                  <a:lnTo>
                    <a:pt x="0" y="2305"/>
                  </a:lnTo>
                  <a:cubicBezTo>
                    <a:pt x="0" y="2473"/>
                    <a:pt x="137" y="2608"/>
                    <a:pt x="303" y="2608"/>
                  </a:cubicBezTo>
                  <a:cubicBezTo>
                    <a:pt x="470" y="2608"/>
                    <a:pt x="607" y="2473"/>
                    <a:pt x="607" y="2305"/>
                  </a:cubicBezTo>
                  <a:lnTo>
                    <a:pt x="607" y="296"/>
                  </a:lnTo>
                  <a:cubicBezTo>
                    <a:pt x="603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4"/>
            <p:cNvSpPr/>
            <p:nvPr/>
          </p:nvSpPr>
          <p:spPr>
            <a:xfrm>
              <a:off x="5645250" y="3628550"/>
              <a:ext cx="15175" cy="59475"/>
            </a:xfrm>
            <a:custGeom>
              <a:rect b="b" l="l" r="r" t="t"/>
              <a:pathLst>
                <a:path extrusionOk="0" h="2379" w="607">
                  <a:moveTo>
                    <a:pt x="304" y="0"/>
                  </a:moveTo>
                  <a:cubicBezTo>
                    <a:pt x="136" y="0"/>
                    <a:pt x="1" y="136"/>
                    <a:pt x="1" y="303"/>
                  </a:cubicBezTo>
                  <a:lnTo>
                    <a:pt x="1" y="2075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5"/>
                  </a:cubicBezTo>
                  <a:lnTo>
                    <a:pt x="606" y="303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4"/>
            <p:cNvSpPr/>
            <p:nvPr/>
          </p:nvSpPr>
          <p:spPr>
            <a:xfrm>
              <a:off x="5754450" y="3649050"/>
              <a:ext cx="15400" cy="36050"/>
            </a:xfrm>
            <a:custGeom>
              <a:rect b="b" l="l" r="r" t="t"/>
              <a:pathLst>
                <a:path extrusionOk="0" h="1442" w="616">
                  <a:moveTo>
                    <a:pt x="308" y="1"/>
                  </a:moveTo>
                  <a:cubicBezTo>
                    <a:pt x="137" y="1"/>
                    <a:pt x="0" y="140"/>
                    <a:pt x="6" y="311"/>
                  </a:cubicBezTo>
                  <a:lnTo>
                    <a:pt x="6" y="1139"/>
                  </a:lnTo>
                  <a:cubicBezTo>
                    <a:pt x="4" y="1306"/>
                    <a:pt x="141" y="1441"/>
                    <a:pt x="308" y="1441"/>
                  </a:cubicBezTo>
                  <a:cubicBezTo>
                    <a:pt x="476" y="1441"/>
                    <a:pt x="611" y="1306"/>
                    <a:pt x="611" y="1139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4"/>
            <p:cNvSpPr/>
            <p:nvPr/>
          </p:nvSpPr>
          <p:spPr>
            <a:xfrm>
              <a:off x="5970200" y="3608025"/>
              <a:ext cx="15175" cy="47500"/>
            </a:xfrm>
            <a:custGeom>
              <a:rect b="b" l="l" r="r" t="t"/>
              <a:pathLst>
                <a:path extrusionOk="0" h="1900" w="607">
                  <a:moveTo>
                    <a:pt x="303" y="1"/>
                  </a:moveTo>
                  <a:cubicBezTo>
                    <a:pt x="139" y="1"/>
                    <a:pt x="4" y="132"/>
                    <a:pt x="1" y="297"/>
                  </a:cubicBezTo>
                  <a:lnTo>
                    <a:pt x="1" y="1596"/>
                  </a:lnTo>
                  <a:cubicBezTo>
                    <a:pt x="1" y="1764"/>
                    <a:pt x="136" y="1900"/>
                    <a:pt x="304" y="1900"/>
                  </a:cubicBezTo>
                  <a:cubicBezTo>
                    <a:pt x="471" y="1900"/>
                    <a:pt x="606" y="1764"/>
                    <a:pt x="606" y="1596"/>
                  </a:cubicBezTo>
                  <a:lnTo>
                    <a:pt x="606" y="297"/>
                  </a:lnTo>
                  <a:cubicBezTo>
                    <a:pt x="602" y="132"/>
                    <a:pt x="468" y="1"/>
                    <a:pt x="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4"/>
            <p:cNvSpPr/>
            <p:nvPr/>
          </p:nvSpPr>
          <p:spPr>
            <a:xfrm>
              <a:off x="6017450" y="3557825"/>
              <a:ext cx="15200" cy="65200"/>
            </a:xfrm>
            <a:custGeom>
              <a:rect b="b" l="l" r="r" t="t"/>
              <a:pathLst>
                <a:path extrusionOk="0" h="2608" w="608">
                  <a:moveTo>
                    <a:pt x="304" y="1"/>
                  </a:moveTo>
                  <a:cubicBezTo>
                    <a:pt x="140" y="1"/>
                    <a:pt x="5" y="131"/>
                    <a:pt x="1" y="296"/>
                  </a:cubicBezTo>
                  <a:lnTo>
                    <a:pt x="1" y="2305"/>
                  </a:lnTo>
                  <a:cubicBezTo>
                    <a:pt x="0" y="2473"/>
                    <a:pt x="137" y="2608"/>
                    <a:pt x="304" y="2608"/>
                  </a:cubicBezTo>
                  <a:cubicBezTo>
                    <a:pt x="472" y="2608"/>
                    <a:pt x="607" y="2473"/>
                    <a:pt x="607" y="2305"/>
                  </a:cubicBezTo>
                  <a:lnTo>
                    <a:pt x="607" y="296"/>
                  </a:lnTo>
                  <a:cubicBezTo>
                    <a:pt x="603" y="131"/>
                    <a:pt x="469" y="1"/>
                    <a:pt x="3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4"/>
            <p:cNvSpPr/>
            <p:nvPr/>
          </p:nvSpPr>
          <p:spPr>
            <a:xfrm>
              <a:off x="5377250" y="2836800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0"/>
                  </a:moveTo>
                  <a:cubicBezTo>
                    <a:pt x="11661" y="0"/>
                    <a:pt x="7625" y="1673"/>
                    <a:pt x="4649" y="4648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7"/>
                    <a:pt x="11661" y="31739"/>
                    <a:pt x="15870" y="31739"/>
                  </a:cubicBezTo>
                  <a:cubicBezTo>
                    <a:pt x="20079" y="31739"/>
                    <a:pt x="24116" y="30067"/>
                    <a:pt x="27091" y="27092"/>
                  </a:cubicBezTo>
                  <a:cubicBezTo>
                    <a:pt x="30067" y="24115"/>
                    <a:pt x="31739" y="20079"/>
                    <a:pt x="31739" y="15870"/>
                  </a:cubicBezTo>
                  <a:cubicBezTo>
                    <a:pt x="31739" y="11661"/>
                    <a:pt x="30067" y="7624"/>
                    <a:pt x="27091" y="4648"/>
                  </a:cubicBezTo>
                  <a:cubicBezTo>
                    <a:pt x="24116" y="1673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4"/>
            <p:cNvSpPr/>
            <p:nvPr/>
          </p:nvSpPr>
          <p:spPr>
            <a:xfrm>
              <a:off x="5355650" y="2829050"/>
              <a:ext cx="879600" cy="808700"/>
            </a:xfrm>
            <a:custGeom>
              <a:rect b="b" l="l" r="r" t="t"/>
              <a:pathLst>
                <a:path extrusionOk="0" h="32348" w="35184">
                  <a:moveTo>
                    <a:pt x="16762" y="607"/>
                  </a:moveTo>
                  <a:cubicBezTo>
                    <a:pt x="19601" y="607"/>
                    <a:pt x="22393" y="1389"/>
                    <a:pt x="24874" y="2912"/>
                  </a:cubicBezTo>
                  <a:cubicBezTo>
                    <a:pt x="32190" y="7401"/>
                    <a:pt x="34492" y="17006"/>
                    <a:pt x="30003" y="24320"/>
                  </a:cubicBezTo>
                  <a:cubicBezTo>
                    <a:pt x="27067" y="29104"/>
                    <a:pt x="21945" y="31742"/>
                    <a:pt x="16706" y="31742"/>
                  </a:cubicBezTo>
                  <a:cubicBezTo>
                    <a:pt x="13932" y="31742"/>
                    <a:pt x="11125" y="31002"/>
                    <a:pt x="8593" y="29449"/>
                  </a:cubicBezTo>
                  <a:cubicBezTo>
                    <a:pt x="5048" y="27274"/>
                    <a:pt x="2564" y="23850"/>
                    <a:pt x="1595" y="19807"/>
                  </a:cubicBezTo>
                  <a:cubicBezTo>
                    <a:pt x="627" y="15762"/>
                    <a:pt x="1291" y="11584"/>
                    <a:pt x="3465" y="8039"/>
                  </a:cubicBezTo>
                  <a:cubicBezTo>
                    <a:pt x="5640" y="4495"/>
                    <a:pt x="9065" y="2010"/>
                    <a:pt x="13108" y="1041"/>
                  </a:cubicBezTo>
                  <a:cubicBezTo>
                    <a:pt x="14305" y="753"/>
                    <a:pt x="15532" y="607"/>
                    <a:pt x="16762" y="607"/>
                  </a:cubicBezTo>
                  <a:close/>
                  <a:moveTo>
                    <a:pt x="16764" y="0"/>
                  </a:moveTo>
                  <a:cubicBezTo>
                    <a:pt x="15500" y="0"/>
                    <a:pt x="14228" y="150"/>
                    <a:pt x="12968" y="451"/>
                  </a:cubicBezTo>
                  <a:cubicBezTo>
                    <a:pt x="8766" y="1458"/>
                    <a:pt x="5209" y="4039"/>
                    <a:pt x="2951" y="7722"/>
                  </a:cubicBezTo>
                  <a:cubicBezTo>
                    <a:pt x="691" y="11404"/>
                    <a:pt x="1" y="15746"/>
                    <a:pt x="1006" y="19947"/>
                  </a:cubicBezTo>
                  <a:cubicBezTo>
                    <a:pt x="2013" y="24149"/>
                    <a:pt x="4595" y="27705"/>
                    <a:pt x="8277" y="29964"/>
                  </a:cubicBezTo>
                  <a:cubicBezTo>
                    <a:pt x="10810" y="31523"/>
                    <a:pt x="13726" y="32348"/>
                    <a:pt x="16701" y="32348"/>
                  </a:cubicBezTo>
                  <a:cubicBezTo>
                    <a:pt x="16703" y="32348"/>
                    <a:pt x="16705" y="32348"/>
                    <a:pt x="16708" y="32348"/>
                  </a:cubicBezTo>
                  <a:cubicBezTo>
                    <a:pt x="22150" y="32348"/>
                    <a:pt x="27471" y="29606"/>
                    <a:pt x="30520" y="24637"/>
                  </a:cubicBezTo>
                  <a:cubicBezTo>
                    <a:pt x="35183" y="17035"/>
                    <a:pt x="32792" y="7057"/>
                    <a:pt x="25192" y="2395"/>
                  </a:cubicBezTo>
                  <a:cubicBezTo>
                    <a:pt x="22614" y="813"/>
                    <a:pt x="19713" y="0"/>
                    <a:pt x="16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4"/>
            <p:cNvSpPr/>
            <p:nvPr/>
          </p:nvSpPr>
          <p:spPr>
            <a:xfrm>
              <a:off x="5377250" y="2783725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1" y="1"/>
                    <a:pt x="7625" y="1673"/>
                    <a:pt x="4649" y="4649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5"/>
                    <a:pt x="31739" y="20079"/>
                    <a:pt x="31739" y="15870"/>
                  </a:cubicBezTo>
                  <a:cubicBezTo>
                    <a:pt x="31739" y="11661"/>
                    <a:pt x="30068" y="7624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4"/>
            <p:cNvSpPr/>
            <p:nvPr/>
          </p:nvSpPr>
          <p:spPr>
            <a:xfrm>
              <a:off x="5355650" y="2776225"/>
              <a:ext cx="879600" cy="808725"/>
            </a:xfrm>
            <a:custGeom>
              <a:rect b="b" l="l" r="r" t="t"/>
              <a:pathLst>
                <a:path extrusionOk="0" h="32349" w="35184">
                  <a:moveTo>
                    <a:pt x="16767" y="607"/>
                  </a:moveTo>
                  <a:cubicBezTo>
                    <a:pt x="19631" y="607"/>
                    <a:pt x="22437" y="1401"/>
                    <a:pt x="24876" y="2901"/>
                  </a:cubicBezTo>
                  <a:cubicBezTo>
                    <a:pt x="32190" y="7392"/>
                    <a:pt x="34492" y="16995"/>
                    <a:pt x="30003" y="24311"/>
                  </a:cubicBezTo>
                  <a:cubicBezTo>
                    <a:pt x="27828" y="27855"/>
                    <a:pt x="24404" y="30339"/>
                    <a:pt x="20361" y="31309"/>
                  </a:cubicBezTo>
                  <a:cubicBezTo>
                    <a:pt x="19147" y="31600"/>
                    <a:pt x="17922" y="31744"/>
                    <a:pt x="16705" y="31744"/>
                  </a:cubicBezTo>
                  <a:cubicBezTo>
                    <a:pt x="13866" y="31744"/>
                    <a:pt x="11075" y="30961"/>
                    <a:pt x="8595" y="29439"/>
                  </a:cubicBezTo>
                  <a:cubicBezTo>
                    <a:pt x="5050" y="27264"/>
                    <a:pt x="2564" y="23839"/>
                    <a:pt x="1596" y="19797"/>
                  </a:cubicBezTo>
                  <a:cubicBezTo>
                    <a:pt x="627" y="15753"/>
                    <a:pt x="1291" y="11574"/>
                    <a:pt x="3466" y="8031"/>
                  </a:cubicBezTo>
                  <a:cubicBezTo>
                    <a:pt x="6400" y="3246"/>
                    <a:pt x="11522" y="608"/>
                    <a:pt x="16760" y="608"/>
                  </a:cubicBezTo>
                  <a:lnTo>
                    <a:pt x="16760" y="607"/>
                  </a:lnTo>
                  <a:cubicBezTo>
                    <a:pt x="16762" y="607"/>
                    <a:pt x="16764" y="607"/>
                    <a:pt x="16767" y="607"/>
                  </a:cubicBezTo>
                  <a:close/>
                  <a:moveTo>
                    <a:pt x="16761" y="0"/>
                  </a:moveTo>
                  <a:cubicBezTo>
                    <a:pt x="11318" y="0"/>
                    <a:pt x="5999" y="2743"/>
                    <a:pt x="2951" y="7712"/>
                  </a:cubicBezTo>
                  <a:cubicBezTo>
                    <a:pt x="691" y="11395"/>
                    <a:pt x="1" y="15737"/>
                    <a:pt x="1006" y="19938"/>
                  </a:cubicBezTo>
                  <a:cubicBezTo>
                    <a:pt x="2013" y="24138"/>
                    <a:pt x="4595" y="27697"/>
                    <a:pt x="8277" y="29955"/>
                  </a:cubicBezTo>
                  <a:cubicBezTo>
                    <a:pt x="10854" y="31537"/>
                    <a:pt x="13754" y="32348"/>
                    <a:pt x="16704" y="32348"/>
                  </a:cubicBezTo>
                  <a:cubicBezTo>
                    <a:pt x="17983" y="32348"/>
                    <a:pt x="19258" y="32196"/>
                    <a:pt x="20501" y="31896"/>
                  </a:cubicBezTo>
                  <a:cubicBezTo>
                    <a:pt x="24702" y="30891"/>
                    <a:pt x="28260" y="28309"/>
                    <a:pt x="30518" y="24627"/>
                  </a:cubicBezTo>
                  <a:cubicBezTo>
                    <a:pt x="35183" y="17026"/>
                    <a:pt x="32793" y="7050"/>
                    <a:pt x="25192" y="2384"/>
                  </a:cubicBezTo>
                  <a:cubicBezTo>
                    <a:pt x="22560" y="769"/>
                    <a:pt x="19643" y="0"/>
                    <a:pt x="16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4"/>
            <p:cNvSpPr/>
            <p:nvPr/>
          </p:nvSpPr>
          <p:spPr>
            <a:xfrm>
              <a:off x="5755300" y="2888275"/>
              <a:ext cx="403550" cy="629475"/>
            </a:xfrm>
            <a:custGeom>
              <a:rect b="b" l="l" r="r" t="t"/>
              <a:pathLst>
                <a:path extrusionOk="0" h="25179" w="16142">
                  <a:moveTo>
                    <a:pt x="7482" y="0"/>
                  </a:moveTo>
                  <a:lnTo>
                    <a:pt x="0" y="25159"/>
                  </a:lnTo>
                  <a:cubicBezTo>
                    <a:pt x="246" y="25172"/>
                    <a:pt x="491" y="25179"/>
                    <a:pt x="736" y="25179"/>
                  </a:cubicBezTo>
                  <a:cubicBezTo>
                    <a:pt x="5271" y="25179"/>
                    <a:pt x="9700" y="22892"/>
                    <a:pt x="12246" y="18743"/>
                  </a:cubicBezTo>
                  <a:cubicBezTo>
                    <a:pt x="16142" y="12393"/>
                    <a:pt x="14152" y="4087"/>
                    <a:pt x="7802" y="190"/>
                  </a:cubicBezTo>
                  <a:cubicBezTo>
                    <a:pt x="7695" y="125"/>
                    <a:pt x="7590" y="62"/>
                    <a:pt x="7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5747525" y="2880675"/>
              <a:ext cx="419800" cy="644650"/>
            </a:xfrm>
            <a:custGeom>
              <a:rect b="b" l="l" r="r" t="t"/>
              <a:pathLst>
                <a:path extrusionOk="0" h="25786" w="16792">
                  <a:moveTo>
                    <a:pt x="7794" y="1"/>
                  </a:moveTo>
                  <a:cubicBezTo>
                    <a:pt x="7690" y="1"/>
                    <a:pt x="7588" y="55"/>
                    <a:pt x="7531" y="152"/>
                  </a:cubicBezTo>
                  <a:cubicBezTo>
                    <a:pt x="7448" y="296"/>
                    <a:pt x="7497" y="481"/>
                    <a:pt x="7642" y="566"/>
                  </a:cubicBezTo>
                  <a:cubicBezTo>
                    <a:pt x="7747" y="627"/>
                    <a:pt x="7851" y="688"/>
                    <a:pt x="7956" y="752"/>
                  </a:cubicBezTo>
                  <a:cubicBezTo>
                    <a:pt x="14153" y="4555"/>
                    <a:pt x="16101" y="12690"/>
                    <a:pt x="12299" y="18888"/>
                  </a:cubicBezTo>
                  <a:cubicBezTo>
                    <a:pt x="9887" y="22818"/>
                    <a:pt x="5629" y="25180"/>
                    <a:pt x="1045" y="25180"/>
                  </a:cubicBezTo>
                  <a:cubicBezTo>
                    <a:pt x="807" y="25180"/>
                    <a:pt x="568" y="25174"/>
                    <a:pt x="328" y="25161"/>
                  </a:cubicBezTo>
                  <a:cubicBezTo>
                    <a:pt x="321" y="25160"/>
                    <a:pt x="315" y="25160"/>
                    <a:pt x="308" y="25160"/>
                  </a:cubicBezTo>
                  <a:cubicBezTo>
                    <a:pt x="141" y="25160"/>
                    <a:pt x="18" y="25286"/>
                    <a:pt x="9" y="25447"/>
                  </a:cubicBezTo>
                  <a:cubicBezTo>
                    <a:pt x="0" y="25614"/>
                    <a:pt x="128" y="25756"/>
                    <a:pt x="294" y="25765"/>
                  </a:cubicBezTo>
                  <a:cubicBezTo>
                    <a:pt x="548" y="25779"/>
                    <a:pt x="801" y="25786"/>
                    <a:pt x="1054" y="25786"/>
                  </a:cubicBezTo>
                  <a:cubicBezTo>
                    <a:pt x="1056" y="25786"/>
                    <a:pt x="1059" y="25786"/>
                    <a:pt x="1061" y="25786"/>
                  </a:cubicBezTo>
                  <a:cubicBezTo>
                    <a:pt x="5857" y="25786"/>
                    <a:pt x="10308" y="23294"/>
                    <a:pt x="12814" y="19204"/>
                  </a:cubicBezTo>
                  <a:cubicBezTo>
                    <a:pt x="16792" y="12723"/>
                    <a:pt x="14753" y="4214"/>
                    <a:pt x="8271" y="235"/>
                  </a:cubicBezTo>
                  <a:cubicBezTo>
                    <a:pt x="8163" y="170"/>
                    <a:pt x="8055" y="105"/>
                    <a:pt x="7945" y="41"/>
                  </a:cubicBezTo>
                  <a:cubicBezTo>
                    <a:pt x="7898" y="14"/>
                    <a:pt x="7846" y="1"/>
                    <a:pt x="77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5597650" y="3467900"/>
              <a:ext cx="127000" cy="46275"/>
            </a:xfrm>
            <a:custGeom>
              <a:rect b="b" l="l" r="r" t="t"/>
              <a:pathLst>
                <a:path extrusionOk="0" h="1851" w="5080">
                  <a:moveTo>
                    <a:pt x="1" y="1"/>
                  </a:moveTo>
                  <a:lnTo>
                    <a:pt x="1" y="1"/>
                  </a:lnTo>
                  <a:cubicBezTo>
                    <a:pt x="1550" y="954"/>
                    <a:pt x="3278" y="1585"/>
                    <a:pt x="5080" y="185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5589050" y="3460375"/>
              <a:ext cx="143425" cy="61375"/>
            </a:xfrm>
            <a:custGeom>
              <a:rect b="b" l="l" r="r" t="t"/>
              <a:pathLst>
                <a:path extrusionOk="0" h="2455" w="5737">
                  <a:moveTo>
                    <a:pt x="346" y="0"/>
                  </a:moveTo>
                  <a:cubicBezTo>
                    <a:pt x="244" y="0"/>
                    <a:pt x="145" y="51"/>
                    <a:pt x="88" y="144"/>
                  </a:cubicBezTo>
                  <a:cubicBezTo>
                    <a:pt x="1" y="286"/>
                    <a:pt x="45" y="471"/>
                    <a:pt x="186" y="560"/>
                  </a:cubicBezTo>
                  <a:cubicBezTo>
                    <a:pt x="1771" y="1537"/>
                    <a:pt x="3538" y="2180"/>
                    <a:pt x="5381" y="2452"/>
                  </a:cubicBezTo>
                  <a:cubicBezTo>
                    <a:pt x="5395" y="2453"/>
                    <a:pt x="5409" y="2455"/>
                    <a:pt x="5425" y="2455"/>
                  </a:cubicBezTo>
                  <a:cubicBezTo>
                    <a:pt x="5582" y="2452"/>
                    <a:pt x="5713" y="2331"/>
                    <a:pt x="5724" y="2173"/>
                  </a:cubicBezTo>
                  <a:cubicBezTo>
                    <a:pt x="5736" y="2016"/>
                    <a:pt x="5624" y="1876"/>
                    <a:pt x="5469" y="1852"/>
                  </a:cubicBezTo>
                  <a:cubicBezTo>
                    <a:pt x="3707" y="1593"/>
                    <a:pt x="2018" y="978"/>
                    <a:pt x="502" y="44"/>
                  </a:cubicBezTo>
                  <a:cubicBezTo>
                    <a:pt x="453" y="14"/>
                    <a:pt x="399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5398900" y="2843200"/>
              <a:ext cx="510800" cy="592300"/>
            </a:xfrm>
            <a:custGeom>
              <a:rect b="b" l="l" r="r" t="t"/>
              <a:pathLst>
                <a:path extrusionOk="0" h="23692" w="20432">
                  <a:moveTo>
                    <a:pt x="15017" y="0"/>
                  </a:moveTo>
                  <a:cubicBezTo>
                    <a:pt x="10481" y="0"/>
                    <a:pt x="6052" y="2288"/>
                    <a:pt x="3506" y="6437"/>
                  </a:cubicBezTo>
                  <a:cubicBezTo>
                    <a:pt x="0" y="12151"/>
                    <a:pt x="1260" y="19449"/>
                    <a:pt x="6176" y="23692"/>
                  </a:cubicBezTo>
                  <a:lnTo>
                    <a:pt x="20432" y="1140"/>
                  </a:lnTo>
                  <a:cubicBezTo>
                    <a:pt x="18687" y="371"/>
                    <a:pt x="16843" y="0"/>
                    <a:pt x="15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5391275" y="2835750"/>
              <a:ext cx="526700" cy="607350"/>
            </a:xfrm>
            <a:custGeom>
              <a:rect b="b" l="l" r="r" t="t"/>
              <a:pathLst>
                <a:path extrusionOk="0" h="24294" w="21068">
                  <a:moveTo>
                    <a:pt x="15348" y="1"/>
                  </a:moveTo>
                  <a:cubicBezTo>
                    <a:pt x="10671" y="1"/>
                    <a:pt x="6126" y="2385"/>
                    <a:pt x="3554" y="6577"/>
                  </a:cubicBezTo>
                  <a:cubicBezTo>
                    <a:pt x="1" y="12367"/>
                    <a:pt x="1148" y="19786"/>
                    <a:pt x="6283" y="24219"/>
                  </a:cubicBezTo>
                  <a:cubicBezTo>
                    <a:pt x="6337" y="24267"/>
                    <a:pt x="6408" y="24293"/>
                    <a:pt x="6481" y="24293"/>
                  </a:cubicBezTo>
                  <a:cubicBezTo>
                    <a:pt x="6762" y="24293"/>
                    <a:pt x="6892" y="23943"/>
                    <a:pt x="6679" y="23761"/>
                  </a:cubicBezTo>
                  <a:cubicBezTo>
                    <a:pt x="1770" y="19523"/>
                    <a:pt x="674" y="12430"/>
                    <a:pt x="4070" y="6894"/>
                  </a:cubicBezTo>
                  <a:cubicBezTo>
                    <a:pt x="6529" y="2885"/>
                    <a:pt x="10876" y="606"/>
                    <a:pt x="15348" y="606"/>
                  </a:cubicBezTo>
                  <a:cubicBezTo>
                    <a:pt x="17120" y="606"/>
                    <a:pt x="18913" y="964"/>
                    <a:pt x="20616" y="1715"/>
                  </a:cubicBezTo>
                  <a:cubicBezTo>
                    <a:pt x="20652" y="1729"/>
                    <a:pt x="20689" y="1735"/>
                    <a:pt x="20725" y="1735"/>
                  </a:cubicBezTo>
                  <a:cubicBezTo>
                    <a:pt x="20841" y="1735"/>
                    <a:pt x="20951" y="1667"/>
                    <a:pt x="21001" y="1554"/>
                  </a:cubicBezTo>
                  <a:cubicBezTo>
                    <a:pt x="21067" y="1407"/>
                    <a:pt x="21004" y="1234"/>
                    <a:pt x="20859" y="1161"/>
                  </a:cubicBezTo>
                  <a:cubicBezTo>
                    <a:pt x="19078" y="375"/>
                    <a:pt x="17203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5574875" y="2951425"/>
              <a:ext cx="352550" cy="456425"/>
            </a:xfrm>
            <a:custGeom>
              <a:rect b="b" l="l" r="r" t="t"/>
              <a:pathLst>
                <a:path extrusionOk="0" h="18257" w="14102">
                  <a:moveTo>
                    <a:pt x="12326" y="1"/>
                  </a:moveTo>
                  <a:cubicBezTo>
                    <a:pt x="12269" y="1"/>
                    <a:pt x="12211" y="6"/>
                    <a:pt x="12152" y="15"/>
                  </a:cubicBezTo>
                  <a:cubicBezTo>
                    <a:pt x="11904" y="55"/>
                    <a:pt x="11702" y="204"/>
                    <a:pt x="11545" y="460"/>
                  </a:cubicBezTo>
                  <a:lnTo>
                    <a:pt x="10101" y="2812"/>
                  </a:lnTo>
                  <a:lnTo>
                    <a:pt x="10101" y="2812"/>
                  </a:lnTo>
                  <a:cubicBezTo>
                    <a:pt x="9021" y="2226"/>
                    <a:pt x="7997" y="1934"/>
                    <a:pt x="7030" y="1934"/>
                  </a:cubicBezTo>
                  <a:cubicBezTo>
                    <a:pt x="7004" y="1934"/>
                    <a:pt x="6979" y="1934"/>
                    <a:pt x="6954" y="1935"/>
                  </a:cubicBezTo>
                  <a:cubicBezTo>
                    <a:pt x="5636" y="1954"/>
                    <a:pt x="4639" y="2514"/>
                    <a:pt x="3964" y="3615"/>
                  </a:cubicBezTo>
                  <a:cubicBezTo>
                    <a:pt x="3687" y="4066"/>
                    <a:pt x="3504" y="4496"/>
                    <a:pt x="3416" y="4902"/>
                  </a:cubicBezTo>
                  <a:cubicBezTo>
                    <a:pt x="3326" y="5309"/>
                    <a:pt x="3305" y="5685"/>
                    <a:pt x="3353" y="6030"/>
                  </a:cubicBezTo>
                  <a:cubicBezTo>
                    <a:pt x="3400" y="6377"/>
                    <a:pt x="3546" y="6756"/>
                    <a:pt x="3790" y="7170"/>
                  </a:cubicBezTo>
                  <a:cubicBezTo>
                    <a:pt x="4021" y="7567"/>
                    <a:pt x="4282" y="7946"/>
                    <a:pt x="4571" y="8303"/>
                  </a:cubicBezTo>
                  <a:cubicBezTo>
                    <a:pt x="4848" y="8645"/>
                    <a:pt x="5231" y="9079"/>
                    <a:pt x="5717" y="9605"/>
                  </a:cubicBezTo>
                  <a:lnTo>
                    <a:pt x="7019" y="10980"/>
                  </a:lnTo>
                  <a:cubicBezTo>
                    <a:pt x="7384" y="11349"/>
                    <a:pt x="7626" y="11698"/>
                    <a:pt x="7746" y="12025"/>
                  </a:cubicBezTo>
                  <a:cubicBezTo>
                    <a:pt x="7867" y="12353"/>
                    <a:pt x="7867" y="12615"/>
                    <a:pt x="7746" y="12811"/>
                  </a:cubicBezTo>
                  <a:cubicBezTo>
                    <a:pt x="7594" y="13059"/>
                    <a:pt x="7389" y="13216"/>
                    <a:pt x="7131" y="13281"/>
                  </a:cubicBezTo>
                  <a:cubicBezTo>
                    <a:pt x="7018" y="13309"/>
                    <a:pt x="6904" y="13323"/>
                    <a:pt x="6789" y="13323"/>
                  </a:cubicBezTo>
                  <a:cubicBezTo>
                    <a:pt x="6641" y="13323"/>
                    <a:pt x="6491" y="13300"/>
                    <a:pt x="6340" y="13254"/>
                  </a:cubicBezTo>
                  <a:cubicBezTo>
                    <a:pt x="6052" y="13164"/>
                    <a:pt x="5772" y="13052"/>
                    <a:pt x="5502" y="12919"/>
                  </a:cubicBezTo>
                  <a:cubicBezTo>
                    <a:pt x="5235" y="12792"/>
                    <a:pt x="4981" y="12634"/>
                    <a:pt x="4749" y="12449"/>
                  </a:cubicBezTo>
                  <a:cubicBezTo>
                    <a:pt x="4425" y="12232"/>
                    <a:pt x="4127" y="11980"/>
                    <a:pt x="3856" y="11699"/>
                  </a:cubicBezTo>
                  <a:cubicBezTo>
                    <a:pt x="3590" y="11422"/>
                    <a:pt x="3398" y="11192"/>
                    <a:pt x="3277" y="11009"/>
                  </a:cubicBezTo>
                  <a:cubicBezTo>
                    <a:pt x="3155" y="10827"/>
                    <a:pt x="3019" y="10601"/>
                    <a:pt x="2865" y="10337"/>
                  </a:cubicBezTo>
                  <a:cubicBezTo>
                    <a:pt x="2711" y="10071"/>
                    <a:pt x="2615" y="9911"/>
                    <a:pt x="2576" y="9856"/>
                  </a:cubicBezTo>
                  <a:cubicBezTo>
                    <a:pt x="2381" y="9550"/>
                    <a:pt x="2158" y="9335"/>
                    <a:pt x="1907" y="9212"/>
                  </a:cubicBezTo>
                  <a:cubicBezTo>
                    <a:pt x="1747" y="9134"/>
                    <a:pt x="1586" y="9095"/>
                    <a:pt x="1425" y="9095"/>
                  </a:cubicBezTo>
                  <a:cubicBezTo>
                    <a:pt x="1332" y="9095"/>
                    <a:pt x="1239" y="9108"/>
                    <a:pt x="1146" y="9134"/>
                  </a:cubicBezTo>
                  <a:cubicBezTo>
                    <a:pt x="897" y="9201"/>
                    <a:pt x="666" y="9322"/>
                    <a:pt x="469" y="9489"/>
                  </a:cubicBezTo>
                  <a:cubicBezTo>
                    <a:pt x="275" y="9654"/>
                    <a:pt x="142" y="9871"/>
                    <a:pt x="70" y="10139"/>
                  </a:cubicBezTo>
                  <a:cubicBezTo>
                    <a:pt x="0" y="10406"/>
                    <a:pt x="20" y="10677"/>
                    <a:pt x="130" y="10953"/>
                  </a:cubicBezTo>
                  <a:cubicBezTo>
                    <a:pt x="762" y="12400"/>
                    <a:pt x="1765" y="13630"/>
                    <a:pt x="3140" y="14642"/>
                  </a:cubicBezTo>
                  <a:lnTo>
                    <a:pt x="3140" y="14642"/>
                  </a:lnTo>
                  <a:lnTo>
                    <a:pt x="1792" y="16839"/>
                  </a:lnTo>
                  <a:cubicBezTo>
                    <a:pt x="1584" y="17178"/>
                    <a:pt x="1569" y="17493"/>
                    <a:pt x="1748" y="17785"/>
                  </a:cubicBezTo>
                  <a:cubicBezTo>
                    <a:pt x="1926" y="18075"/>
                    <a:pt x="2190" y="18233"/>
                    <a:pt x="2539" y="18255"/>
                  </a:cubicBezTo>
                  <a:cubicBezTo>
                    <a:pt x="2562" y="18256"/>
                    <a:pt x="2584" y="18257"/>
                    <a:pt x="2606" y="18257"/>
                  </a:cubicBezTo>
                  <a:cubicBezTo>
                    <a:pt x="2924" y="18257"/>
                    <a:pt x="3176" y="18105"/>
                    <a:pt x="3363" y="17803"/>
                  </a:cubicBezTo>
                  <a:lnTo>
                    <a:pt x="4705" y="15614"/>
                  </a:lnTo>
                  <a:lnTo>
                    <a:pt x="4705" y="15614"/>
                  </a:lnTo>
                  <a:cubicBezTo>
                    <a:pt x="5266" y="15894"/>
                    <a:pt x="5822" y="16094"/>
                    <a:pt x="6373" y="16213"/>
                  </a:cubicBezTo>
                  <a:cubicBezTo>
                    <a:pt x="6728" y="16289"/>
                    <a:pt x="7074" y="16327"/>
                    <a:pt x="7411" y="16327"/>
                  </a:cubicBezTo>
                  <a:cubicBezTo>
                    <a:pt x="7948" y="16327"/>
                    <a:pt x="8463" y="16231"/>
                    <a:pt x="8956" y="16038"/>
                  </a:cubicBezTo>
                  <a:cubicBezTo>
                    <a:pt x="9761" y="15723"/>
                    <a:pt x="10412" y="15144"/>
                    <a:pt x="10909" y="14297"/>
                  </a:cubicBezTo>
                  <a:cubicBezTo>
                    <a:pt x="11222" y="13774"/>
                    <a:pt x="11407" y="13267"/>
                    <a:pt x="11467" y="12781"/>
                  </a:cubicBezTo>
                  <a:cubicBezTo>
                    <a:pt x="11526" y="12294"/>
                    <a:pt x="11464" y="11812"/>
                    <a:pt x="11280" y="11337"/>
                  </a:cubicBezTo>
                  <a:cubicBezTo>
                    <a:pt x="11090" y="10851"/>
                    <a:pt x="10835" y="10393"/>
                    <a:pt x="10521" y="9976"/>
                  </a:cubicBezTo>
                  <a:cubicBezTo>
                    <a:pt x="10199" y="9545"/>
                    <a:pt x="9772" y="9053"/>
                    <a:pt x="9242" y="8499"/>
                  </a:cubicBezTo>
                  <a:lnTo>
                    <a:pt x="7930" y="7166"/>
                  </a:lnTo>
                  <a:cubicBezTo>
                    <a:pt x="7534" y="6779"/>
                    <a:pt x="7284" y="6448"/>
                    <a:pt x="7177" y="6175"/>
                  </a:cubicBezTo>
                  <a:cubicBezTo>
                    <a:pt x="7069" y="5903"/>
                    <a:pt x="7099" y="5630"/>
                    <a:pt x="7265" y="5358"/>
                  </a:cubicBezTo>
                  <a:cubicBezTo>
                    <a:pt x="7394" y="5149"/>
                    <a:pt x="7607" y="5044"/>
                    <a:pt x="7903" y="5044"/>
                  </a:cubicBezTo>
                  <a:cubicBezTo>
                    <a:pt x="7925" y="5044"/>
                    <a:pt x="7948" y="5045"/>
                    <a:pt x="7971" y="5046"/>
                  </a:cubicBezTo>
                  <a:cubicBezTo>
                    <a:pt x="8302" y="5063"/>
                    <a:pt x="8625" y="5159"/>
                    <a:pt x="8936" y="5335"/>
                  </a:cubicBezTo>
                  <a:cubicBezTo>
                    <a:pt x="9249" y="5511"/>
                    <a:pt x="9535" y="5689"/>
                    <a:pt x="9797" y="5870"/>
                  </a:cubicBezTo>
                  <a:cubicBezTo>
                    <a:pt x="10528" y="6438"/>
                    <a:pt x="11187" y="7093"/>
                    <a:pt x="11758" y="7820"/>
                  </a:cubicBezTo>
                  <a:cubicBezTo>
                    <a:pt x="11991" y="8098"/>
                    <a:pt x="12244" y="8283"/>
                    <a:pt x="12512" y="8376"/>
                  </a:cubicBezTo>
                  <a:cubicBezTo>
                    <a:pt x="12630" y="8417"/>
                    <a:pt x="12744" y="8437"/>
                    <a:pt x="12855" y="8437"/>
                  </a:cubicBezTo>
                  <a:cubicBezTo>
                    <a:pt x="12999" y="8437"/>
                    <a:pt x="13137" y="8403"/>
                    <a:pt x="13269" y="8335"/>
                  </a:cubicBezTo>
                  <a:cubicBezTo>
                    <a:pt x="13497" y="8219"/>
                    <a:pt x="13696" y="8055"/>
                    <a:pt x="13852" y="7853"/>
                  </a:cubicBezTo>
                  <a:cubicBezTo>
                    <a:pt x="14007" y="7653"/>
                    <a:pt x="14088" y="7399"/>
                    <a:pt x="14095" y="7092"/>
                  </a:cubicBezTo>
                  <a:cubicBezTo>
                    <a:pt x="14101" y="6784"/>
                    <a:pt x="14010" y="6490"/>
                    <a:pt x="13820" y="6209"/>
                  </a:cubicBezTo>
                  <a:cubicBezTo>
                    <a:pt x="13579" y="5841"/>
                    <a:pt x="13374" y="5550"/>
                    <a:pt x="13205" y="5334"/>
                  </a:cubicBezTo>
                  <a:cubicBezTo>
                    <a:pt x="13037" y="5116"/>
                    <a:pt x="12777" y="4835"/>
                    <a:pt x="12424" y="4490"/>
                  </a:cubicBezTo>
                  <a:cubicBezTo>
                    <a:pt x="12175" y="4247"/>
                    <a:pt x="11912" y="4019"/>
                    <a:pt x="11636" y="3808"/>
                  </a:cubicBezTo>
                  <a:lnTo>
                    <a:pt x="11636" y="3808"/>
                  </a:lnTo>
                  <a:lnTo>
                    <a:pt x="13104" y="1416"/>
                  </a:lnTo>
                  <a:cubicBezTo>
                    <a:pt x="13252" y="1175"/>
                    <a:pt x="13288" y="933"/>
                    <a:pt x="13214" y="691"/>
                  </a:cubicBezTo>
                  <a:cubicBezTo>
                    <a:pt x="13140" y="449"/>
                    <a:pt x="13006" y="265"/>
                    <a:pt x="12813" y="141"/>
                  </a:cubicBezTo>
                  <a:cubicBezTo>
                    <a:pt x="12666" y="48"/>
                    <a:pt x="12504" y="1"/>
                    <a:pt x="123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5438375" y="3394850"/>
              <a:ext cx="15400" cy="65575"/>
            </a:xfrm>
            <a:custGeom>
              <a:rect b="b" l="l" r="r" t="t"/>
              <a:pathLst>
                <a:path extrusionOk="0" h="2623" w="616">
                  <a:moveTo>
                    <a:pt x="308" y="1"/>
                  </a:moveTo>
                  <a:cubicBezTo>
                    <a:pt x="138" y="1"/>
                    <a:pt x="1" y="140"/>
                    <a:pt x="5" y="311"/>
                  </a:cubicBezTo>
                  <a:lnTo>
                    <a:pt x="5" y="2319"/>
                  </a:lnTo>
                  <a:cubicBezTo>
                    <a:pt x="5" y="2487"/>
                    <a:pt x="140" y="2622"/>
                    <a:pt x="308" y="2622"/>
                  </a:cubicBezTo>
                  <a:cubicBezTo>
                    <a:pt x="475" y="2622"/>
                    <a:pt x="612" y="2485"/>
                    <a:pt x="610" y="2319"/>
                  </a:cubicBezTo>
                  <a:lnTo>
                    <a:pt x="610" y="311"/>
                  </a:lnTo>
                  <a:cubicBezTo>
                    <a:pt x="616" y="140"/>
                    <a:pt x="479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5473950" y="3445425"/>
              <a:ext cx="15150" cy="68150"/>
            </a:xfrm>
            <a:custGeom>
              <a:rect b="b" l="l" r="r" t="t"/>
              <a:pathLst>
                <a:path extrusionOk="0" h="2726" w="606">
                  <a:moveTo>
                    <a:pt x="302" y="0"/>
                  </a:moveTo>
                  <a:cubicBezTo>
                    <a:pt x="138" y="0"/>
                    <a:pt x="4" y="132"/>
                    <a:pt x="0" y="296"/>
                  </a:cubicBezTo>
                  <a:lnTo>
                    <a:pt x="0" y="2424"/>
                  </a:lnTo>
                  <a:cubicBezTo>
                    <a:pt x="0" y="2590"/>
                    <a:pt x="135" y="2726"/>
                    <a:pt x="302" y="2726"/>
                  </a:cubicBezTo>
                  <a:cubicBezTo>
                    <a:pt x="470" y="2726"/>
                    <a:pt x="606" y="2590"/>
                    <a:pt x="606" y="2424"/>
                  </a:cubicBezTo>
                  <a:lnTo>
                    <a:pt x="606" y="296"/>
                  </a:lnTo>
                  <a:cubicBezTo>
                    <a:pt x="602" y="132"/>
                    <a:pt x="468" y="0"/>
                    <a:pt x="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5544825" y="3504500"/>
              <a:ext cx="15175" cy="65200"/>
            </a:xfrm>
            <a:custGeom>
              <a:rect b="b" l="l" r="r" t="t"/>
              <a:pathLst>
                <a:path extrusionOk="0" h="2608" w="607">
                  <a:moveTo>
                    <a:pt x="303" y="1"/>
                  </a:moveTo>
                  <a:cubicBezTo>
                    <a:pt x="139" y="1"/>
                    <a:pt x="4" y="131"/>
                    <a:pt x="0" y="296"/>
                  </a:cubicBezTo>
                  <a:lnTo>
                    <a:pt x="0" y="2304"/>
                  </a:lnTo>
                  <a:cubicBezTo>
                    <a:pt x="0" y="2472"/>
                    <a:pt x="136" y="2608"/>
                    <a:pt x="303" y="2608"/>
                  </a:cubicBezTo>
                  <a:cubicBezTo>
                    <a:pt x="470" y="2608"/>
                    <a:pt x="607" y="2472"/>
                    <a:pt x="607" y="2304"/>
                  </a:cubicBezTo>
                  <a:lnTo>
                    <a:pt x="607" y="296"/>
                  </a:lnTo>
                  <a:cubicBezTo>
                    <a:pt x="603" y="131"/>
                    <a:pt x="468" y="1"/>
                    <a:pt x="3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5645250" y="3554550"/>
              <a:ext cx="15175" cy="59475"/>
            </a:xfrm>
            <a:custGeom>
              <a:rect b="b" l="l" r="r" t="t"/>
              <a:pathLst>
                <a:path extrusionOk="0" h="2379" w="607">
                  <a:moveTo>
                    <a:pt x="304" y="0"/>
                  </a:moveTo>
                  <a:cubicBezTo>
                    <a:pt x="136" y="0"/>
                    <a:pt x="1" y="136"/>
                    <a:pt x="1" y="302"/>
                  </a:cubicBezTo>
                  <a:lnTo>
                    <a:pt x="1" y="2075"/>
                  </a:lnTo>
                  <a:cubicBezTo>
                    <a:pt x="1" y="2243"/>
                    <a:pt x="136" y="2378"/>
                    <a:pt x="304" y="2378"/>
                  </a:cubicBezTo>
                  <a:cubicBezTo>
                    <a:pt x="471" y="2378"/>
                    <a:pt x="606" y="2243"/>
                    <a:pt x="606" y="2075"/>
                  </a:cubicBezTo>
                  <a:lnTo>
                    <a:pt x="606" y="302"/>
                  </a:lnTo>
                  <a:cubicBezTo>
                    <a:pt x="606" y="136"/>
                    <a:pt x="471" y="0"/>
                    <a:pt x="3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5754550" y="3575375"/>
              <a:ext cx="15200" cy="35675"/>
            </a:xfrm>
            <a:custGeom>
              <a:rect b="b" l="l" r="r" t="t"/>
              <a:pathLst>
                <a:path extrusionOk="0" h="1427" w="608">
                  <a:moveTo>
                    <a:pt x="304" y="1"/>
                  </a:moveTo>
                  <a:cubicBezTo>
                    <a:pt x="140" y="1"/>
                    <a:pt x="4" y="132"/>
                    <a:pt x="2" y="296"/>
                  </a:cubicBezTo>
                  <a:lnTo>
                    <a:pt x="2" y="1125"/>
                  </a:lnTo>
                  <a:cubicBezTo>
                    <a:pt x="0" y="1291"/>
                    <a:pt x="137" y="1427"/>
                    <a:pt x="304" y="1427"/>
                  </a:cubicBezTo>
                  <a:cubicBezTo>
                    <a:pt x="472" y="1427"/>
                    <a:pt x="607" y="1291"/>
                    <a:pt x="607" y="1125"/>
                  </a:cubicBezTo>
                  <a:lnTo>
                    <a:pt x="607" y="296"/>
                  </a:lnTo>
                  <a:cubicBezTo>
                    <a:pt x="603" y="132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5970100" y="3533675"/>
              <a:ext cx="15375" cy="47850"/>
            </a:xfrm>
            <a:custGeom>
              <a:rect b="b" l="l" r="r" t="t"/>
              <a:pathLst>
                <a:path extrusionOk="0" h="1914" w="615">
                  <a:moveTo>
                    <a:pt x="307" y="1"/>
                  </a:moveTo>
                  <a:cubicBezTo>
                    <a:pt x="137" y="1"/>
                    <a:pt x="1" y="141"/>
                    <a:pt x="5" y="311"/>
                  </a:cubicBezTo>
                  <a:lnTo>
                    <a:pt x="5" y="1610"/>
                  </a:lnTo>
                  <a:cubicBezTo>
                    <a:pt x="5" y="1778"/>
                    <a:pt x="140" y="1914"/>
                    <a:pt x="308" y="1914"/>
                  </a:cubicBezTo>
                  <a:cubicBezTo>
                    <a:pt x="475" y="1914"/>
                    <a:pt x="610" y="1778"/>
                    <a:pt x="610" y="1610"/>
                  </a:cubicBezTo>
                  <a:lnTo>
                    <a:pt x="610" y="311"/>
                  </a:lnTo>
                  <a:cubicBezTo>
                    <a:pt x="614" y="141"/>
                    <a:pt x="477" y="1"/>
                    <a:pt x="30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4"/>
            <p:cNvSpPr/>
            <p:nvPr/>
          </p:nvSpPr>
          <p:spPr>
            <a:xfrm>
              <a:off x="6017375" y="3483475"/>
              <a:ext cx="15350" cy="65550"/>
            </a:xfrm>
            <a:custGeom>
              <a:rect b="b" l="l" r="r" t="t"/>
              <a:pathLst>
                <a:path extrusionOk="0" h="2622" w="614">
                  <a:moveTo>
                    <a:pt x="307" y="0"/>
                  </a:moveTo>
                  <a:cubicBezTo>
                    <a:pt x="137" y="0"/>
                    <a:pt x="1" y="140"/>
                    <a:pt x="4" y="310"/>
                  </a:cubicBezTo>
                  <a:lnTo>
                    <a:pt x="4" y="2319"/>
                  </a:lnTo>
                  <a:cubicBezTo>
                    <a:pt x="4" y="2486"/>
                    <a:pt x="140" y="2622"/>
                    <a:pt x="307" y="2622"/>
                  </a:cubicBezTo>
                  <a:cubicBezTo>
                    <a:pt x="475" y="2622"/>
                    <a:pt x="610" y="2486"/>
                    <a:pt x="610" y="2319"/>
                  </a:cubicBezTo>
                  <a:lnTo>
                    <a:pt x="610" y="310"/>
                  </a:lnTo>
                  <a:cubicBezTo>
                    <a:pt x="614" y="140"/>
                    <a:pt x="477" y="0"/>
                    <a:pt x="3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6052025" y="3816525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1"/>
                  </a:moveTo>
                  <a:cubicBezTo>
                    <a:pt x="11661" y="1"/>
                    <a:pt x="7625" y="1673"/>
                    <a:pt x="4649" y="4649"/>
                  </a:cubicBezTo>
                  <a:cubicBezTo>
                    <a:pt x="1672" y="7624"/>
                    <a:pt x="0" y="11661"/>
                    <a:pt x="0" y="15870"/>
                  </a:cubicBezTo>
                  <a:cubicBezTo>
                    <a:pt x="0" y="20079"/>
                    <a:pt x="1672" y="24115"/>
                    <a:pt x="4649" y="27092"/>
                  </a:cubicBezTo>
                  <a:cubicBezTo>
                    <a:pt x="7625" y="30068"/>
                    <a:pt x="11661" y="31740"/>
                    <a:pt x="15870" y="31740"/>
                  </a:cubicBezTo>
                  <a:cubicBezTo>
                    <a:pt x="20079" y="31740"/>
                    <a:pt x="24116" y="30068"/>
                    <a:pt x="27091" y="27092"/>
                  </a:cubicBezTo>
                  <a:cubicBezTo>
                    <a:pt x="30068" y="24115"/>
                    <a:pt x="31739" y="20079"/>
                    <a:pt x="31739" y="15870"/>
                  </a:cubicBezTo>
                  <a:cubicBezTo>
                    <a:pt x="31739" y="11661"/>
                    <a:pt x="30068" y="7624"/>
                    <a:pt x="27091" y="4649"/>
                  </a:cubicBezTo>
                  <a:cubicBezTo>
                    <a:pt x="24116" y="1673"/>
                    <a:pt x="20079" y="1"/>
                    <a:pt x="15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5987550" y="3808800"/>
              <a:ext cx="922450" cy="808675"/>
            </a:xfrm>
            <a:custGeom>
              <a:rect b="b" l="l" r="r" t="t"/>
              <a:pathLst>
                <a:path extrusionOk="0" h="32347" w="36898">
                  <a:moveTo>
                    <a:pt x="18479" y="607"/>
                  </a:moveTo>
                  <a:cubicBezTo>
                    <a:pt x="21316" y="607"/>
                    <a:pt x="24110" y="1389"/>
                    <a:pt x="26589" y="2910"/>
                  </a:cubicBezTo>
                  <a:cubicBezTo>
                    <a:pt x="33905" y="7399"/>
                    <a:pt x="36206" y="17004"/>
                    <a:pt x="31718" y="24320"/>
                  </a:cubicBezTo>
                  <a:cubicBezTo>
                    <a:pt x="28784" y="29103"/>
                    <a:pt x="23662" y="31741"/>
                    <a:pt x="18423" y="31741"/>
                  </a:cubicBezTo>
                  <a:cubicBezTo>
                    <a:pt x="15648" y="31741"/>
                    <a:pt x="12841" y="31001"/>
                    <a:pt x="10308" y="29448"/>
                  </a:cubicBezTo>
                  <a:cubicBezTo>
                    <a:pt x="2992" y="24959"/>
                    <a:pt x="692" y="15355"/>
                    <a:pt x="5181" y="8040"/>
                  </a:cubicBezTo>
                  <a:cubicBezTo>
                    <a:pt x="7355" y="4495"/>
                    <a:pt x="10780" y="2010"/>
                    <a:pt x="14823" y="1042"/>
                  </a:cubicBezTo>
                  <a:cubicBezTo>
                    <a:pt x="16020" y="754"/>
                    <a:pt x="17247" y="608"/>
                    <a:pt x="18479" y="607"/>
                  </a:cubicBezTo>
                  <a:close/>
                  <a:moveTo>
                    <a:pt x="18480" y="0"/>
                  </a:moveTo>
                  <a:cubicBezTo>
                    <a:pt x="17216" y="0"/>
                    <a:pt x="15943" y="150"/>
                    <a:pt x="14682" y="452"/>
                  </a:cubicBezTo>
                  <a:cubicBezTo>
                    <a:pt x="10481" y="1458"/>
                    <a:pt x="6924" y="4041"/>
                    <a:pt x="4665" y="7722"/>
                  </a:cubicBezTo>
                  <a:cubicBezTo>
                    <a:pt x="1" y="15324"/>
                    <a:pt x="2390" y="25300"/>
                    <a:pt x="9992" y="29964"/>
                  </a:cubicBezTo>
                  <a:cubicBezTo>
                    <a:pt x="12523" y="31521"/>
                    <a:pt x="15436" y="32347"/>
                    <a:pt x="18409" y="32347"/>
                  </a:cubicBezTo>
                  <a:cubicBezTo>
                    <a:pt x="18413" y="32347"/>
                    <a:pt x="18418" y="32347"/>
                    <a:pt x="18423" y="32347"/>
                  </a:cubicBezTo>
                  <a:cubicBezTo>
                    <a:pt x="23865" y="32347"/>
                    <a:pt x="29186" y="29606"/>
                    <a:pt x="32235" y="24636"/>
                  </a:cubicBezTo>
                  <a:cubicBezTo>
                    <a:pt x="36898" y="17035"/>
                    <a:pt x="34508" y="7058"/>
                    <a:pt x="26907" y="2395"/>
                  </a:cubicBezTo>
                  <a:cubicBezTo>
                    <a:pt x="24329" y="813"/>
                    <a:pt x="21429" y="0"/>
                    <a:pt x="18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6052050" y="3763475"/>
              <a:ext cx="793475" cy="793475"/>
            </a:xfrm>
            <a:custGeom>
              <a:rect b="b" l="l" r="r" t="t"/>
              <a:pathLst>
                <a:path extrusionOk="0" h="31739" w="31739">
                  <a:moveTo>
                    <a:pt x="15869" y="0"/>
                  </a:moveTo>
                  <a:cubicBezTo>
                    <a:pt x="11661" y="0"/>
                    <a:pt x="7624" y="1672"/>
                    <a:pt x="4648" y="4648"/>
                  </a:cubicBezTo>
                  <a:cubicBezTo>
                    <a:pt x="1671" y="7625"/>
                    <a:pt x="0" y="11661"/>
                    <a:pt x="0" y="15869"/>
                  </a:cubicBezTo>
                  <a:cubicBezTo>
                    <a:pt x="0" y="20078"/>
                    <a:pt x="1671" y="24114"/>
                    <a:pt x="4648" y="27091"/>
                  </a:cubicBezTo>
                  <a:cubicBezTo>
                    <a:pt x="7624" y="30067"/>
                    <a:pt x="11661" y="31739"/>
                    <a:pt x="15869" y="31739"/>
                  </a:cubicBezTo>
                  <a:cubicBezTo>
                    <a:pt x="20078" y="31739"/>
                    <a:pt x="24115" y="30067"/>
                    <a:pt x="27090" y="27091"/>
                  </a:cubicBezTo>
                  <a:cubicBezTo>
                    <a:pt x="30066" y="24114"/>
                    <a:pt x="31738" y="20078"/>
                    <a:pt x="31738" y="15869"/>
                  </a:cubicBezTo>
                  <a:cubicBezTo>
                    <a:pt x="31738" y="11661"/>
                    <a:pt x="30066" y="7625"/>
                    <a:pt x="27090" y="4648"/>
                  </a:cubicBezTo>
                  <a:cubicBezTo>
                    <a:pt x="24115" y="1672"/>
                    <a:pt x="20078" y="0"/>
                    <a:pt x="15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6000750" y="3755825"/>
              <a:ext cx="896075" cy="808875"/>
            </a:xfrm>
            <a:custGeom>
              <a:rect b="b" l="l" r="r" t="t"/>
              <a:pathLst>
                <a:path extrusionOk="0" h="32355" w="35843">
                  <a:moveTo>
                    <a:pt x="17919" y="607"/>
                  </a:moveTo>
                  <a:cubicBezTo>
                    <a:pt x="24802" y="607"/>
                    <a:pt x="31114" y="5214"/>
                    <a:pt x="32965" y="12175"/>
                  </a:cubicBezTo>
                  <a:cubicBezTo>
                    <a:pt x="35171" y="20469"/>
                    <a:pt x="30218" y="29013"/>
                    <a:pt x="21923" y="31219"/>
                  </a:cubicBezTo>
                  <a:cubicBezTo>
                    <a:pt x="20590" y="31573"/>
                    <a:pt x="19239" y="31749"/>
                    <a:pt x="17896" y="31749"/>
                  </a:cubicBezTo>
                  <a:cubicBezTo>
                    <a:pt x="15189" y="31749"/>
                    <a:pt x="12518" y="31037"/>
                    <a:pt x="10114" y="29642"/>
                  </a:cubicBezTo>
                  <a:cubicBezTo>
                    <a:pt x="6515" y="27556"/>
                    <a:pt x="3946" y="24195"/>
                    <a:pt x="2878" y="20176"/>
                  </a:cubicBezTo>
                  <a:cubicBezTo>
                    <a:pt x="672" y="11882"/>
                    <a:pt x="5625" y="3339"/>
                    <a:pt x="13920" y="1133"/>
                  </a:cubicBezTo>
                  <a:cubicBezTo>
                    <a:pt x="15225" y="784"/>
                    <a:pt x="16569" y="608"/>
                    <a:pt x="17919" y="607"/>
                  </a:cubicBezTo>
                  <a:close/>
                  <a:moveTo>
                    <a:pt x="17920" y="0"/>
                  </a:moveTo>
                  <a:cubicBezTo>
                    <a:pt x="16547" y="0"/>
                    <a:pt x="15152" y="177"/>
                    <a:pt x="13764" y="547"/>
                  </a:cubicBezTo>
                  <a:cubicBezTo>
                    <a:pt x="5147" y="2839"/>
                    <a:pt x="0" y="11715"/>
                    <a:pt x="2292" y="20332"/>
                  </a:cubicBezTo>
                  <a:cubicBezTo>
                    <a:pt x="3403" y="24507"/>
                    <a:pt x="6073" y="27999"/>
                    <a:pt x="9809" y="30167"/>
                  </a:cubicBezTo>
                  <a:cubicBezTo>
                    <a:pt x="12308" y="31615"/>
                    <a:pt x="15082" y="32355"/>
                    <a:pt x="17895" y="32355"/>
                  </a:cubicBezTo>
                  <a:cubicBezTo>
                    <a:pt x="19308" y="32354"/>
                    <a:pt x="20714" y="32169"/>
                    <a:pt x="22079" y="31804"/>
                  </a:cubicBezTo>
                  <a:cubicBezTo>
                    <a:pt x="30696" y="29512"/>
                    <a:pt x="35843" y="20637"/>
                    <a:pt x="33551" y="12019"/>
                  </a:cubicBezTo>
                  <a:cubicBezTo>
                    <a:pt x="31627" y="4790"/>
                    <a:pt x="25071" y="0"/>
                    <a:pt x="179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6111525" y="3822975"/>
              <a:ext cx="674500" cy="674475"/>
            </a:xfrm>
            <a:custGeom>
              <a:rect b="b" l="l" r="r" t="t"/>
              <a:pathLst>
                <a:path extrusionOk="0" h="26979" w="26980">
                  <a:moveTo>
                    <a:pt x="13490" y="1"/>
                  </a:moveTo>
                  <a:cubicBezTo>
                    <a:pt x="9912" y="1"/>
                    <a:pt x="6482" y="1421"/>
                    <a:pt x="3952" y="3952"/>
                  </a:cubicBezTo>
                  <a:cubicBezTo>
                    <a:pt x="1423" y="6481"/>
                    <a:pt x="1" y="9912"/>
                    <a:pt x="1" y="13489"/>
                  </a:cubicBezTo>
                  <a:cubicBezTo>
                    <a:pt x="1" y="17067"/>
                    <a:pt x="1423" y="20498"/>
                    <a:pt x="3952" y="23027"/>
                  </a:cubicBezTo>
                  <a:cubicBezTo>
                    <a:pt x="6482" y="25558"/>
                    <a:pt x="9912" y="26978"/>
                    <a:pt x="13490" y="26978"/>
                  </a:cubicBezTo>
                  <a:cubicBezTo>
                    <a:pt x="17068" y="26978"/>
                    <a:pt x="20499" y="25558"/>
                    <a:pt x="23029" y="23027"/>
                  </a:cubicBezTo>
                  <a:cubicBezTo>
                    <a:pt x="25558" y="20498"/>
                    <a:pt x="26980" y="17067"/>
                    <a:pt x="26980" y="13489"/>
                  </a:cubicBezTo>
                  <a:cubicBezTo>
                    <a:pt x="26980" y="9912"/>
                    <a:pt x="25558" y="6481"/>
                    <a:pt x="23029" y="3952"/>
                  </a:cubicBezTo>
                  <a:cubicBezTo>
                    <a:pt x="20499" y="1421"/>
                    <a:pt x="17068" y="1"/>
                    <a:pt x="13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6091875" y="3815250"/>
              <a:ext cx="713825" cy="689925"/>
            </a:xfrm>
            <a:custGeom>
              <a:rect b="b" l="l" r="r" t="t"/>
              <a:pathLst>
                <a:path extrusionOk="0" h="27597" w="28553">
                  <a:moveTo>
                    <a:pt x="14298" y="606"/>
                  </a:moveTo>
                  <a:cubicBezTo>
                    <a:pt x="16591" y="606"/>
                    <a:pt x="18854" y="1211"/>
                    <a:pt x="20890" y="2392"/>
                  </a:cubicBezTo>
                  <a:cubicBezTo>
                    <a:pt x="23937" y="4159"/>
                    <a:pt x="26115" y="7006"/>
                    <a:pt x="27020" y="10410"/>
                  </a:cubicBezTo>
                  <a:cubicBezTo>
                    <a:pt x="27925" y="13813"/>
                    <a:pt x="27451" y="17367"/>
                    <a:pt x="25684" y="20413"/>
                  </a:cubicBezTo>
                  <a:cubicBezTo>
                    <a:pt x="23916" y="23460"/>
                    <a:pt x="21070" y="25636"/>
                    <a:pt x="17665" y="26543"/>
                  </a:cubicBezTo>
                  <a:cubicBezTo>
                    <a:pt x="16536" y="26843"/>
                    <a:pt x="15391" y="26992"/>
                    <a:pt x="14253" y="26992"/>
                  </a:cubicBezTo>
                  <a:cubicBezTo>
                    <a:pt x="11960" y="26992"/>
                    <a:pt x="9698" y="26388"/>
                    <a:pt x="7661" y="25206"/>
                  </a:cubicBezTo>
                  <a:cubicBezTo>
                    <a:pt x="4615" y="23439"/>
                    <a:pt x="2439" y="20591"/>
                    <a:pt x="1533" y="17188"/>
                  </a:cubicBezTo>
                  <a:cubicBezTo>
                    <a:pt x="628" y="13785"/>
                    <a:pt x="1102" y="10233"/>
                    <a:pt x="2869" y="7186"/>
                  </a:cubicBezTo>
                  <a:cubicBezTo>
                    <a:pt x="4636" y="4138"/>
                    <a:pt x="7483" y="1961"/>
                    <a:pt x="10887" y="1056"/>
                  </a:cubicBezTo>
                  <a:cubicBezTo>
                    <a:pt x="11999" y="759"/>
                    <a:pt x="13147" y="608"/>
                    <a:pt x="14298" y="606"/>
                  </a:cubicBezTo>
                  <a:close/>
                  <a:moveTo>
                    <a:pt x="14299" y="1"/>
                  </a:moveTo>
                  <a:cubicBezTo>
                    <a:pt x="13109" y="1"/>
                    <a:pt x="11911" y="156"/>
                    <a:pt x="10731" y="470"/>
                  </a:cubicBezTo>
                  <a:cubicBezTo>
                    <a:pt x="7170" y="1416"/>
                    <a:pt x="4193" y="3693"/>
                    <a:pt x="2346" y="6881"/>
                  </a:cubicBezTo>
                  <a:cubicBezTo>
                    <a:pt x="498" y="10067"/>
                    <a:pt x="0" y="13784"/>
                    <a:pt x="948" y="17343"/>
                  </a:cubicBezTo>
                  <a:cubicBezTo>
                    <a:pt x="1895" y="20904"/>
                    <a:pt x="4171" y="23882"/>
                    <a:pt x="7358" y="25730"/>
                  </a:cubicBezTo>
                  <a:cubicBezTo>
                    <a:pt x="9489" y="26966"/>
                    <a:pt x="11855" y="27596"/>
                    <a:pt x="14254" y="27596"/>
                  </a:cubicBezTo>
                  <a:cubicBezTo>
                    <a:pt x="15458" y="27596"/>
                    <a:pt x="16658" y="27438"/>
                    <a:pt x="17822" y="27127"/>
                  </a:cubicBezTo>
                  <a:cubicBezTo>
                    <a:pt x="21381" y="26181"/>
                    <a:pt x="24359" y="23904"/>
                    <a:pt x="26208" y="20717"/>
                  </a:cubicBezTo>
                  <a:cubicBezTo>
                    <a:pt x="28056" y="17530"/>
                    <a:pt x="28552" y="13814"/>
                    <a:pt x="27604" y="10254"/>
                  </a:cubicBezTo>
                  <a:cubicBezTo>
                    <a:pt x="26658" y="6693"/>
                    <a:pt x="24381" y="3715"/>
                    <a:pt x="21195" y="1867"/>
                  </a:cubicBezTo>
                  <a:cubicBezTo>
                    <a:pt x="19064" y="632"/>
                    <a:pt x="16698" y="1"/>
                    <a:pt x="142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6271025" y="3916275"/>
              <a:ext cx="328225" cy="505750"/>
            </a:xfrm>
            <a:custGeom>
              <a:rect b="b" l="l" r="r" t="t"/>
              <a:pathLst>
                <a:path extrusionOk="0" h="20230" w="13129">
                  <a:moveTo>
                    <a:pt x="4134" y="1"/>
                  </a:moveTo>
                  <a:cubicBezTo>
                    <a:pt x="4062" y="1"/>
                    <a:pt x="3989" y="10"/>
                    <a:pt x="3916" y="27"/>
                  </a:cubicBezTo>
                  <a:cubicBezTo>
                    <a:pt x="3694" y="82"/>
                    <a:pt x="3511" y="213"/>
                    <a:pt x="3370" y="420"/>
                  </a:cubicBezTo>
                  <a:cubicBezTo>
                    <a:pt x="3228" y="627"/>
                    <a:pt x="3196" y="876"/>
                    <a:pt x="3273" y="1165"/>
                  </a:cubicBezTo>
                  <a:lnTo>
                    <a:pt x="3982" y="3833"/>
                  </a:lnTo>
                  <a:lnTo>
                    <a:pt x="3982" y="3833"/>
                  </a:lnTo>
                  <a:cubicBezTo>
                    <a:pt x="2783" y="4223"/>
                    <a:pt x="1848" y="4781"/>
                    <a:pt x="1177" y="5508"/>
                  </a:cubicBezTo>
                  <a:cubicBezTo>
                    <a:pt x="283" y="6478"/>
                    <a:pt x="1" y="7585"/>
                    <a:pt x="333" y="8833"/>
                  </a:cubicBezTo>
                  <a:cubicBezTo>
                    <a:pt x="469" y="9345"/>
                    <a:pt x="654" y="9774"/>
                    <a:pt x="887" y="10118"/>
                  </a:cubicBezTo>
                  <a:cubicBezTo>
                    <a:pt x="1121" y="10463"/>
                    <a:pt x="1380" y="10738"/>
                    <a:pt x="1662" y="10941"/>
                  </a:cubicBezTo>
                  <a:cubicBezTo>
                    <a:pt x="1945" y="11146"/>
                    <a:pt x="2320" y="11302"/>
                    <a:pt x="2787" y="11410"/>
                  </a:cubicBezTo>
                  <a:cubicBezTo>
                    <a:pt x="3235" y="11516"/>
                    <a:pt x="3690" y="11587"/>
                    <a:pt x="4148" y="11625"/>
                  </a:cubicBezTo>
                  <a:cubicBezTo>
                    <a:pt x="4586" y="11659"/>
                    <a:pt x="5164" y="11681"/>
                    <a:pt x="5880" y="11691"/>
                  </a:cubicBezTo>
                  <a:lnTo>
                    <a:pt x="7774" y="11695"/>
                  </a:lnTo>
                  <a:cubicBezTo>
                    <a:pt x="7806" y="11695"/>
                    <a:pt x="7838" y="11694"/>
                    <a:pt x="7870" y="11694"/>
                  </a:cubicBezTo>
                  <a:cubicBezTo>
                    <a:pt x="8344" y="11694"/>
                    <a:pt x="8732" y="11759"/>
                    <a:pt x="9033" y="11889"/>
                  </a:cubicBezTo>
                  <a:cubicBezTo>
                    <a:pt x="9353" y="12027"/>
                    <a:pt x="9544" y="12208"/>
                    <a:pt x="9602" y="12430"/>
                  </a:cubicBezTo>
                  <a:cubicBezTo>
                    <a:pt x="9678" y="12712"/>
                    <a:pt x="9649" y="12969"/>
                    <a:pt x="9519" y="13199"/>
                  </a:cubicBezTo>
                  <a:cubicBezTo>
                    <a:pt x="9389" y="13431"/>
                    <a:pt x="9200" y="13616"/>
                    <a:pt x="8954" y="13755"/>
                  </a:cubicBezTo>
                  <a:cubicBezTo>
                    <a:pt x="8691" y="13901"/>
                    <a:pt x="8417" y="14026"/>
                    <a:pt x="8135" y="14131"/>
                  </a:cubicBezTo>
                  <a:cubicBezTo>
                    <a:pt x="7857" y="14237"/>
                    <a:pt x="7568" y="14312"/>
                    <a:pt x="7274" y="14352"/>
                  </a:cubicBezTo>
                  <a:cubicBezTo>
                    <a:pt x="6893" y="14437"/>
                    <a:pt x="6505" y="14481"/>
                    <a:pt x="6116" y="14482"/>
                  </a:cubicBezTo>
                  <a:cubicBezTo>
                    <a:pt x="6093" y="14482"/>
                    <a:pt x="6071" y="14482"/>
                    <a:pt x="6049" y="14482"/>
                  </a:cubicBezTo>
                  <a:cubicBezTo>
                    <a:pt x="5697" y="14482"/>
                    <a:pt x="5420" y="14463"/>
                    <a:pt x="5216" y="14427"/>
                  </a:cubicBezTo>
                  <a:cubicBezTo>
                    <a:pt x="5000" y="14388"/>
                    <a:pt x="4743" y="14334"/>
                    <a:pt x="4445" y="14262"/>
                  </a:cubicBezTo>
                  <a:cubicBezTo>
                    <a:pt x="4147" y="14190"/>
                    <a:pt x="3965" y="14150"/>
                    <a:pt x="3898" y="14140"/>
                  </a:cubicBezTo>
                  <a:cubicBezTo>
                    <a:pt x="3750" y="14110"/>
                    <a:pt x="3609" y="14096"/>
                    <a:pt x="3477" y="14096"/>
                  </a:cubicBezTo>
                  <a:cubicBezTo>
                    <a:pt x="3292" y="14096"/>
                    <a:pt x="3123" y="14124"/>
                    <a:pt x="2970" y="14181"/>
                  </a:cubicBezTo>
                  <a:cubicBezTo>
                    <a:pt x="2708" y="14279"/>
                    <a:pt x="2514" y="14444"/>
                    <a:pt x="2389" y="14679"/>
                  </a:cubicBezTo>
                  <a:cubicBezTo>
                    <a:pt x="2267" y="14905"/>
                    <a:pt x="2195" y="15155"/>
                    <a:pt x="2181" y="15413"/>
                  </a:cubicBezTo>
                  <a:cubicBezTo>
                    <a:pt x="2165" y="15669"/>
                    <a:pt x="2230" y="15913"/>
                    <a:pt x="2376" y="16149"/>
                  </a:cubicBezTo>
                  <a:cubicBezTo>
                    <a:pt x="2520" y="16385"/>
                    <a:pt x="2731" y="16558"/>
                    <a:pt x="3008" y="16667"/>
                  </a:cubicBezTo>
                  <a:cubicBezTo>
                    <a:pt x="3963" y="17015"/>
                    <a:pt x="4959" y="17189"/>
                    <a:pt x="5996" y="17189"/>
                  </a:cubicBezTo>
                  <a:cubicBezTo>
                    <a:pt x="6569" y="17189"/>
                    <a:pt x="7155" y="17136"/>
                    <a:pt x="7753" y="17029"/>
                  </a:cubicBezTo>
                  <a:lnTo>
                    <a:pt x="7753" y="17029"/>
                  </a:lnTo>
                  <a:lnTo>
                    <a:pt x="8416" y="19521"/>
                  </a:lnTo>
                  <a:cubicBezTo>
                    <a:pt x="8519" y="19906"/>
                    <a:pt x="8736" y="20134"/>
                    <a:pt x="9071" y="20204"/>
                  </a:cubicBezTo>
                  <a:cubicBezTo>
                    <a:pt x="9148" y="20221"/>
                    <a:pt x="9224" y="20229"/>
                    <a:pt x="9297" y="20229"/>
                  </a:cubicBezTo>
                  <a:cubicBezTo>
                    <a:pt x="9540" y="20229"/>
                    <a:pt x="9761" y="20138"/>
                    <a:pt x="9958" y="19956"/>
                  </a:cubicBezTo>
                  <a:cubicBezTo>
                    <a:pt x="10214" y="19717"/>
                    <a:pt x="10294" y="19415"/>
                    <a:pt x="10196" y="19048"/>
                  </a:cubicBezTo>
                  <a:lnTo>
                    <a:pt x="9536" y="16565"/>
                  </a:lnTo>
                  <a:lnTo>
                    <a:pt x="9536" y="16565"/>
                  </a:lnTo>
                  <a:cubicBezTo>
                    <a:pt x="10126" y="16351"/>
                    <a:pt x="10655" y="16086"/>
                    <a:pt x="11122" y="15769"/>
                  </a:cubicBezTo>
                  <a:cubicBezTo>
                    <a:pt x="11896" y="15243"/>
                    <a:pt x="12446" y="14580"/>
                    <a:pt x="12773" y="13780"/>
                  </a:cubicBezTo>
                  <a:cubicBezTo>
                    <a:pt x="13100" y="12979"/>
                    <a:pt x="13129" y="12108"/>
                    <a:pt x="12859" y="11165"/>
                  </a:cubicBezTo>
                  <a:cubicBezTo>
                    <a:pt x="12695" y="10578"/>
                    <a:pt x="12457" y="10095"/>
                    <a:pt x="12146" y="9716"/>
                  </a:cubicBezTo>
                  <a:cubicBezTo>
                    <a:pt x="11833" y="9337"/>
                    <a:pt x="11442" y="9050"/>
                    <a:pt x="10970" y="8855"/>
                  </a:cubicBezTo>
                  <a:cubicBezTo>
                    <a:pt x="10486" y="8658"/>
                    <a:pt x="9979" y="8528"/>
                    <a:pt x="9460" y="8468"/>
                  </a:cubicBezTo>
                  <a:cubicBezTo>
                    <a:pt x="8949" y="8407"/>
                    <a:pt x="8328" y="8377"/>
                    <a:pt x="7601" y="8377"/>
                  </a:cubicBezTo>
                  <a:cubicBezTo>
                    <a:pt x="7571" y="8377"/>
                    <a:pt x="7540" y="8377"/>
                    <a:pt x="7509" y="8377"/>
                  </a:cubicBezTo>
                  <a:lnTo>
                    <a:pt x="5638" y="8408"/>
                  </a:lnTo>
                  <a:cubicBezTo>
                    <a:pt x="5557" y="8411"/>
                    <a:pt x="5478" y="8413"/>
                    <a:pt x="5403" y="8413"/>
                  </a:cubicBezTo>
                  <a:cubicBezTo>
                    <a:pt x="4967" y="8413"/>
                    <a:pt x="4633" y="8365"/>
                    <a:pt x="4401" y="8270"/>
                  </a:cubicBezTo>
                  <a:cubicBezTo>
                    <a:pt x="4130" y="8160"/>
                    <a:pt x="3953" y="7951"/>
                    <a:pt x="3871" y="7644"/>
                  </a:cubicBezTo>
                  <a:cubicBezTo>
                    <a:pt x="3803" y="7387"/>
                    <a:pt x="3889" y="7145"/>
                    <a:pt x="4130" y="6916"/>
                  </a:cubicBezTo>
                  <a:cubicBezTo>
                    <a:pt x="4371" y="6687"/>
                    <a:pt x="4663" y="6520"/>
                    <a:pt x="5005" y="6416"/>
                  </a:cubicBezTo>
                  <a:cubicBezTo>
                    <a:pt x="5348" y="6312"/>
                    <a:pt x="5675" y="6227"/>
                    <a:pt x="5987" y="6162"/>
                  </a:cubicBezTo>
                  <a:cubicBezTo>
                    <a:pt x="6549" y="6077"/>
                    <a:pt x="7115" y="6035"/>
                    <a:pt x="7682" y="6035"/>
                  </a:cubicBezTo>
                  <a:cubicBezTo>
                    <a:pt x="8039" y="6035"/>
                    <a:pt x="8395" y="6051"/>
                    <a:pt x="8751" y="6085"/>
                  </a:cubicBezTo>
                  <a:cubicBezTo>
                    <a:pt x="8805" y="6089"/>
                    <a:pt x="8858" y="6090"/>
                    <a:pt x="8910" y="6090"/>
                  </a:cubicBezTo>
                  <a:cubicBezTo>
                    <a:pt x="9205" y="6090"/>
                    <a:pt x="9459" y="6034"/>
                    <a:pt x="9675" y="5922"/>
                  </a:cubicBezTo>
                  <a:cubicBezTo>
                    <a:pt x="9928" y="5791"/>
                    <a:pt x="10092" y="5599"/>
                    <a:pt x="10166" y="5345"/>
                  </a:cubicBezTo>
                  <a:cubicBezTo>
                    <a:pt x="10239" y="5102"/>
                    <a:pt x="10257" y="4843"/>
                    <a:pt x="10219" y="4591"/>
                  </a:cubicBezTo>
                  <a:cubicBezTo>
                    <a:pt x="10180" y="4340"/>
                    <a:pt x="10052" y="4107"/>
                    <a:pt x="9834" y="3891"/>
                  </a:cubicBezTo>
                  <a:cubicBezTo>
                    <a:pt x="9617" y="3675"/>
                    <a:pt x="9339" y="3538"/>
                    <a:pt x="9004" y="3481"/>
                  </a:cubicBezTo>
                  <a:cubicBezTo>
                    <a:pt x="8572" y="3404"/>
                    <a:pt x="8221" y="3350"/>
                    <a:pt x="7947" y="3323"/>
                  </a:cubicBezTo>
                  <a:cubicBezTo>
                    <a:pt x="7778" y="3305"/>
                    <a:pt x="7566" y="3296"/>
                    <a:pt x="7311" y="3296"/>
                  </a:cubicBezTo>
                  <a:cubicBezTo>
                    <a:pt x="7156" y="3296"/>
                    <a:pt x="6985" y="3300"/>
                    <a:pt x="6798" y="3306"/>
                  </a:cubicBezTo>
                  <a:cubicBezTo>
                    <a:pt x="6451" y="3320"/>
                    <a:pt x="6105" y="3354"/>
                    <a:pt x="5763" y="3408"/>
                  </a:cubicBezTo>
                  <a:lnTo>
                    <a:pt x="5763" y="3408"/>
                  </a:lnTo>
                  <a:lnTo>
                    <a:pt x="5040" y="695"/>
                  </a:lnTo>
                  <a:cubicBezTo>
                    <a:pt x="4969" y="422"/>
                    <a:pt x="4819" y="229"/>
                    <a:pt x="4591" y="115"/>
                  </a:cubicBezTo>
                  <a:cubicBezTo>
                    <a:pt x="4438" y="39"/>
                    <a:pt x="4286" y="1"/>
                    <a:pt x="4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6113125" y="4374575"/>
              <a:ext cx="15400" cy="65575"/>
            </a:xfrm>
            <a:custGeom>
              <a:rect b="b" l="l" r="r" t="t"/>
              <a:pathLst>
                <a:path extrusionOk="0" h="2623" w="616">
                  <a:moveTo>
                    <a:pt x="308" y="1"/>
                  </a:moveTo>
                  <a:cubicBezTo>
                    <a:pt x="137" y="1"/>
                    <a:pt x="1" y="140"/>
                    <a:pt x="6" y="311"/>
                  </a:cubicBezTo>
                  <a:lnTo>
                    <a:pt x="6" y="2320"/>
                  </a:lnTo>
                  <a:cubicBezTo>
                    <a:pt x="4" y="2487"/>
                    <a:pt x="141" y="2622"/>
                    <a:pt x="308" y="2622"/>
                  </a:cubicBezTo>
                  <a:cubicBezTo>
                    <a:pt x="475" y="2622"/>
                    <a:pt x="611" y="2487"/>
                    <a:pt x="611" y="2320"/>
                  </a:cubicBezTo>
                  <a:lnTo>
                    <a:pt x="611" y="311"/>
                  </a:lnTo>
                  <a:cubicBezTo>
                    <a:pt x="615" y="140"/>
                    <a:pt x="478" y="1"/>
                    <a:pt x="3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4"/>
            <p:cNvSpPr/>
            <p:nvPr/>
          </p:nvSpPr>
          <p:spPr>
            <a:xfrm>
              <a:off x="6148625" y="4424800"/>
              <a:ext cx="15350" cy="68525"/>
            </a:xfrm>
            <a:custGeom>
              <a:rect b="b" l="l" r="r" t="t"/>
              <a:pathLst>
                <a:path extrusionOk="0" h="2741" w="614">
                  <a:moveTo>
                    <a:pt x="306" y="0"/>
                  </a:moveTo>
                  <a:cubicBezTo>
                    <a:pt x="137" y="0"/>
                    <a:pt x="0" y="141"/>
                    <a:pt x="4" y="310"/>
                  </a:cubicBezTo>
                  <a:lnTo>
                    <a:pt x="4" y="2437"/>
                  </a:lnTo>
                  <a:cubicBezTo>
                    <a:pt x="4" y="2605"/>
                    <a:pt x="139" y="2740"/>
                    <a:pt x="306" y="2740"/>
                  </a:cubicBezTo>
                  <a:cubicBezTo>
                    <a:pt x="474" y="2740"/>
                    <a:pt x="609" y="2605"/>
                    <a:pt x="609" y="2437"/>
                  </a:cubicBezTo>
                  <a:lnTo>
                    <a:pt x="609" y="310"/>
                  </a:lnTo>
                  <a:cubicBezTo>
                    <a:pt x="613" y="141"/>
                    <a:pt x="477" y="0"/>
                    <a:pt x="3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4"/>
            <p:cNvSpPr/>
            <p:nvPr/>
          </p:nvSpPr>
          <p:spPr>
            <a:xfrm>
              <a:off x="6219500" y="4483875"/>
              <a:ext cx="15375" cy="65575"/>
            </a:xfrm>
            <a:custGeom>
              <a:rect b="b" l="l" r="r" t="t"/>
              <a:pathLst>
                <a:path extrusionOk="0" h="2623" w="615">
                  <a:moveTo>
                    <a:pt x="307" y="1"/>
                  </a:moveTo>
                  <a:cubicBezTo>
                    <a:pt x="137" y="1"/>
                    <a:pt x="0" y="141"/>
                    <a:pt x="4" y="311"/>
                  </a:cubicBezTo>
                  <a:lnTo>
                    <a:pt x="4" y="2319"/>
                  </a:lnTo>
                  <a:cubicBezTo>
                    <a:pt x="4" y="2487"/>
                    <a:pt x="139" y="2622"/>
                    <a:pt x="307" y="2622"/>
                  </a:cubicBezTo>
                  <a:cubicBezTo>
                    <a:pt x="474" y="2622"/>
                    <a:pt x="611" y="2487"/>
                    <a:pt x="611" y="2319"/>
                  </a:cubicBezTo>
                  <a:lnTo>
                    <a:pt x="611" y="311"/>
                  </a:lnTo>
                  <a:cubicBezTo>
                    <a:pt x="615" y="141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4"/>
            <p:cNvSpPr/>
            <p:nvPr/>
          </p:nvSpPr>
          <p:spPr>
            <a:xfrm>
              <a:off x="6319950" y="4534075"/>
              <a:ext cx="15375" cy="59675"/>
            </a:xfrm>
            <a:custGeom>
              <a:rect b="b" l="l" r="r" t="t"/>
              <a:pathLst>
                <a:path extrusionOk="0" h="2387" w="615">
                  <a:moveTo>
                    <a:pt x="307" y="1"/>
                  </a:moveTo>
                  <a:cubicBezTo>
                    <a:pt x="138" y="1"/>
                    <a:pt x="1" y="141"/>
                    <a:pt x="5" y="311"/>
                  </a:cubicBezTo>
                  <a:lnTo>
                    <a:pt x="5" y="2084"/>
                  </a:lnTo>
                  <a:cubicBezTo>
                    <a:pt x="5" y="2251"/>
                    <a:pt x="140" y="2387"/>
                    <a:pt x="307" y="2387"/>
                  </a:cubicBezTo>
                  <a:cubicBezTo>
                    <a:pt x="475" y="2387"/>
                    <a:pt x="610" y="2251"/>
                    <a:pt x="610" y="2084"/>
                  </a:cubicBezTo>
                  <a:lnTo>
                    <a:pt x="610" y="311"/>
                  </a:lnTo>
                  <a:cubicBezTo>
                    <a:pt x="614" y="141"/>
                    <a:pt x="47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4"/>
            <p:cNvSpPr/>
            <p:nvPr/>
          </p:nvSpPr>
          <p:spPr>
            <a:xfrm>
              <a:off x="6429225" y="4554800"/>
              <a:ext cx="15375" cy="36025"/>
            </a:xfrm>
            <a:custGeom>
              <a:rect b="b" l="l" r="r" t="t"/>
              <a:pathLst>
                <a:path extrusionOk="0" h="1441" w="615">
                  <a:moveTo>
                    <a:pt x="308" y="0"/>
                  </a:moveTo>
                  <a:cubicBezTo>
                    <a:pt x="137" y="0"/>
                    <a:pt x="0" y="139"/>
                    <a:pt x="6" y="310"/>
                  </a:cubicBezTo>
                  <a:lnTo>
                    <a:pt x="6" y="1137"/>
                  </a:lnTo>
                  <a:cubicBezTo>
                    <a:pt x="4" y="1304"/>
                    <a:pt x="141" y="1440"/>
                    <a:pt x="308" y="1440"/>
                  </a:cubicBezTo>
                  <a:cubicBezTo>
                    <a:pt x="476" y="1440"/>
                    <a:pt x="611" y="1304"/>
                    <a:pt x="611" y="1137"/>
                  </a:cubicBezTo>
                  <a:lnTo>
                    <a:pt x="611" y="310"/>
                  </a:lnTo>
                  <a:cubicBezTo>
                    <a:pt x="615" y="139"/>
                    <a:pt x="478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4"/>
            <p:cNvSpPr/>
            <p:nvPr/>
          </p:nvSpPr>
          <p:spPr>
            <a:xfrm>
              <a:off x="6644875" y="4513450"/>
              <a:ext cx="15350" cy="47850"/>
            </a:xfrm>
            <a:custGeom>
              <a:rect b="b" l="l" r="r" t="t"/>
              <a:pathLst>
                <a:path extrusionOk="0" h="1914" w="614">
                  <a:moveTo>
                    <a:pt x="308" y="0"/>
                  </a:moveTo>
                  <a:cubicBezTo>
                    <a:pt x="137" y="0"/>
                    <a:pt x="1" y="139"/>
                    <a:pt x="4" y="310"/>
                  </a:cubicBezTo>
                  <a:lnTo>
                    <a:pt x="4" y="1610"/>
                  </a:lnTo>
                  <a:cubicBezTo>
                    <a:pt x="4" y="1776"/>
                    <a:pt x="140" y="1913"/>
                    <a:pt x="308" y="1913"/>
                  </a:cubicBezTo>
                  <a:cubicBezTo>
                    <a:pt x="475" y="1913"/>
                    <a:pt x="611" y="1776"/>
                    <a:pt x="610" y="1610"/>
                  </a:cubicBezTo>
                  <a:lnTo>
                    <a:pt x="610" y="310"/>
                  </a:lnTo>
                  <a:cubicBezTo>
                    <a:pt x="614" y="139"/>
                    <a:pt x="477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6692250" y="4463375"/>
              <a:ext cx="15150" cy="65400"/>
            </a:xfrm>
            <a:custGeom>
              <a:rect b="b" l="l" r="r" t="t"/>
              <a:pathLst>
                <a:path extrusionOk="0" h="2616" w="606">
                  <a:moveTo>
                    <a:pt x="304" y="0"/>
                  </a:moveTo>
                  <a:cubicBezTo>
                    <a:pt x="136" y="0"/>
                    <a:pt x="0" y="136"/>
                    <a:pt x="0" y="304"/>
                  </a:cubicBezTo>
                  <a:lnTo>
                    <a:pt x="0" y="2312"/>
                  </a:lnTo>
                  <a:cubicBezTo>
                    <a:pt x="0" y="2480"/>
                    <a:pt x="136" y="2615"/>
                    <a:pt x="304" y="2615"/>
                  </a:cubicBezTo>
                  <a:cubicBezTo>
                    <a:pt x="470" y="2615"/>
                    <a:pt x="606" y="2480"/>
                    <a:pt x="606" y="2312"/>
                  </a:cubicBezTo>
                  <a:lnTo>
                    <a:pt x="606" y="304"/>
                  </a:lnTo>
                  <a:cubicBezTo>
                    <a:pt x="606" y="136"/>
                    <a:pt x="470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5996025" y="3741750"/>
              <a:ext cx="905525" cy="793600"/>
            </a:xfrm>
            <a:custGeom>
              <a:rect b="b" l="l" r="r" t="t"/>
              <a:pathLst>
                <a:path extrusionOk="0" h="31744" w="36221">
                  <a:moveTo>
                    <a:pt x="18126" y="0"/>
                  </a:moveTo>
                  <a:cubicBezTo>
                    <a:pt x="12790" y="0"/>
                    <a:pt x="7579" y="2692"/>
                    <a:pt x="4584" y="7573"/>
                  </a:cubicBezTo>
                  <a:cubicBezTo>
                    <a:pt x="0" y="15044"/>
                    <a:pt x="2340" y="24815"/>
                    <a:pt x="9812" y="29399"/>
                  </a:cubicBezTo>
                  <a:cubicBezTo>
                    <a:pt x="12400" y="30987"/>
                    <a:pt x="15265" y="31744"/>
                    <a:pt x="18095" y="31744"/>
                  </a:cubicBezTo>
                  <a:cubicBezTo>
                    <a:pt x="23431" y="31744"/>
                    <a:pt x="28642" y="29053"/>
                    <a:pt x="31636" y="24171"/>
                  </a:cubicBezTo>
                  <a:cubicBezTo>
                    <a:pt x="36220" y="16701"/>
                    <a:pt x="33880" y="6928"/>
                    <a:pt x="26409" y="2346"/>
                  </a:cubicBezTo>
                  <a:cubicBezTo>
                    <a:pt x="23821" y="757"/>
                    <a:pt x="20955" y="0"/>
                    <a:pt x="18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5987575" y="3734050"/>
              <a:ext cx="922425" cy="808725"/>
            </a:xfrm>
            <a:custGeom>
              <a:rect b="b" l="l" r="r" t="t"/>
              <a:pathLst>
                <a:path extrusionOk="0" h="32349" w="36897">
                  <a:moveTo>
                    <a:pt x="18476" y="608"/>
                  </a:moveTo>
                  <a:cubicBezTo>
                    <a:pt x="21315" y="608"/>
                    <a:pt x="24107" y="1389"/>
                    <a:pt x="26588" y="2912"/>
                  </a:cubicBezTo>
                  <a:cubicBezTo>
                    <a:pt x="33904" y="7401"/>
                    <a:pt x="36205" y="17005"/>
                    <a:pt x="31717" y="24321"/>
                  </a:cubicBezTo>
                  <a:cubicBezTo>
                    <a:pt x="28782" y="29103"/>
                    <a:pt x="23661" y="31743"/>
                    <a:pt x="18422" y="31743"/>
                  </a:cubicBezTo>
                  <a:cubicBezTo>
                    <a:pt x="15648" y="31743"/>
                    <a:pt x="12840" y="31003"/>
                    <a:pt x="10307" y="29448"/>
                  </a:cubicBezTo>
                  <a:cubicBezTo>
                    <a:pt x="2991" y="24959"/>
                    <a:pt x="691" y="15355"/>
                    <a:pt x="5180" y="8040"/>
                  </a:cubicBezTo>
                  <a:cubicBezTo>
                    <a:pt x="7354" y="4495"/>
                    <a:pt x="10779" y="2010"/>
                    <a:pt x="14822" y="1042"/>
                  </a:cubicBezTo>
                  <a:cubicBezTo>
                    <a:pt x="16019" y="754"/>
                    <a:pt x="17246" y="608"/>
                    <a:pt x="18476" y="608"/>
                  </a:cubicBezTo>
                  <a:close/>
                  <a:moveTo>
                    <a:pt x="18478" y="1"/>
                  </a:moveTo>
                  <a:cubicBezTo>
                    <a:pt x="17214" y="1"/>
                    <a:pt x="15942" y="150"/>
                    <a:pt x="14681" y="452"/>
                  </a:cubicBezTo>
                  <a:cubicBezTo>
                    <a:pt x="10480" y="1458"/>
                    <a:pt x="6923" y="4041"/>
                    <a:pt x="4664" y="7722"/>
                  </a:cubicBezTo>
                  <a:cubicBezTo>
                    <a:pt x="1" y="15324"/>
                    <a:pt x="2391" y="25302"/>
                    <a:pt x="9991" y="29965"/>
                  </a:cubicBezTo>
                  <a:cubicBezTo>
                    <a:pt x="12524" y="31523"/>
                    <a:pt x="15440" y="32348"/>
                    <a:pt x="18415" y="32348"/>
                  </a:cubicBezTo>
                  <a:cubicBezTo>
                    <a:pt x="18417" y="32348"/>
                    <a:pt x="18419" y="32348"/>
                    <a:pt x="18422" y="32348"/>
                  </a:cubicBezTo>
                  <a:cubicBezTo>
                    <a:pt x="23864" y="32348"/>
                    <a:pt x="29185" y="29607"/>
                    <a:pt x="32234" y="24637"/>
                  </a:cubicBezTo>
                  <a:cubicBezTo>
                    <a:pt x="36897" y="17036"/>
                    <a:pt x="34506" y="7058"/>
                    <a:pt x="26906" y="2396"/>
                  </a:cubicBezTo>
                  <a:cubicBezTo>
                    <a:pt x="24328" y="813"/>
                    <a:pt x="21427" y="1"/>
                    <a:pt x="18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6052050" y="3688750"/>
              <a:ext cx="793475" cy="793450"/>
            </a:xfrm>
            <a:custGeom>
              <a:rect b="b" l="l" r="r" t="t"/>
              <a:pathLst>
                <a:path extrusionOk="0" h="31738" w="31739">
                  <a:moveTo>
                    <a:pt x="15870" y="0"/>
                  </a:moveTo>
                  <a:cubicBezTo>
                    <a:pt x="11661" y="0"/>
                    <a:pt x="7624" y="1671"/>
                    <a:pt x="4648" y="4648"/>
                  </a:cubicBezTo>
                  <a:cubicBezTo>
                    <a:pt x="1673" y="7624"/>
                    <a:pt x="0" y="11661"/>
                    <a:pt x="0" y="15868"/>
                  </a:cubicBezTo>
                  <a:cubicBezTo>
                    <a:pt x="0" y="20077"/>
                    <a:pt x="1673" y="24114"/>
                    <a:pt x="4648" y="27090"/>
                  </a:cubicBezTo>
                  <a:cubicBezTo>
                    <a:pt x="7624" y="30066"/>
                    <a:pt x="11661" y="31738"/>
                    <a:pt x="15870" y="31738"/>
                  </a:cubicBezTo>
                  <a:cubicBezTo>
                    <a:pt x="20078" y="31738"/>
                    <a:pt x="24115" y="30066"/>
                    <a:pt x="27090" y="27090"/>
                  </a:cubicBezTo>
                  <a:cubicBezTo>
                    <a:pt x="30067" y="24114"/>
                    <a:pt x="31738" y="20077"/>
                    <a:pt x="31738" y="15868"/>
                  </a:cubicBezTo>
                  <a:cubicBezTo>
                    <a:pt x="31738" y="11661"/>
                    <a:pt x="30067" y="7624"/>
                    <a:pt x="27090" y="4648"/>
                  </a:cubicBezTo>
                  <a:cubicBezTo>
                    <a:pt x="24115" y="1671"/>
                    <a:pt x="20078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6000750" y="3681150"/>
              <a:ext cx="866550" cy="808800"/>
            </a:xfrm>
            <a:custGeom>
              <a:rect b="b" l="l" r="r" t="t"/>
              <a:pathLst>
                <a:path extrusionOk="0" h="32352" w="34662">
                  <a:moveTo>
                    <a:pt x="17918" y="605"/>
                  </a:moveTo>
                  <a:cubicBezTo>
                    <a:pt x="24801" y="605"/>
                    <a:pt x="31114" y="5213"/>
                    <a:pt x="32965" y="12172"/>
                  </a:cubicBezTo>
                  <a:cubicBezTo>
                    <a:pt x="34034" y="16191"/>
                    <a:pt x="33472" y="20384"/>
                    <a:pt x="31387" y="23981"/>
                  </a:cubicBezTo>
                  <a:cubicBezTo>
                    <a:pt x="29303" y="27579"/>
                    <a:pt x="25941" y="30148"/>
                    <a:pt x="21923" y="31216"/>
                  </a:cubicBezTo>
                  <a:cubicBezTo>
                    <a:pt x="20587" y="31572"/>
                    <a:pt x="19245" y="31742"/>
                    <a:pt x="17924" y="31742"/>
                  </a:cubicBezTo>
                  <a:cubicBezTo>
                    <a:pt x="11042" y="31742"/>
                    <a:pt x="4729" y="27133"/>
                    <a:pt x="2878" y="20174"/>
                  </a:cubicBezTo>
                  <a:cubicBezTo>
                    <a:pt x="672" y="11879"/>
                    <a:pt x="5625" y="3336"/>
                    <a:pt x="13920" y="1130"/>
                  </a:cubicBezTo>
                  <a:cubicBezTo>
                    <a:pt x="15224" y="782"/>
                    <a:pt x="16568" y="605"/>
                    <a:pt x="17918" y="605"/>
                  </a:cubicBezTo>
                  <a:close/>
                  <a:moveTo>
                    <a:pt x="17914" y="0"/>
                  </a:moveTo>
                  <a:cubicBezTo>
                    <a:pt x="16543" y="0"/>
                    <a:pt x="15150" y="176"/>
                    <a:pt x="13764" y="544"/>
                  </a:cubicBezTo>
                  <a:cubicBezTo>
                    <a:pt x="5147" y="2836"/>
                    <a:pt x="0" y="11712"/>
                    <a:pt x="2292" y="20331"/>
                  </a:cubicBezTo>
                  <a:cubicBezTo>
                    <a:pt x="3403" y="24504"/>
                    <a:pt x="6073" y="27997"/>
                    <a:pt x="9809" y="30164"/>
                  </a:cubicBezTo>
                  <a:cubicBezTo>
                    <a:pt x="12308" y="31612"/>
                    <a:pt x="15083" y="32352"/>
                    <a:pt x="17895" y="32352"/>
                  </a:cubicBezTo>
                  <a:cubicBezTo>
                    <a:pt x="19308" y="32352"/>
                    <a:pt x="20714" y="32167"/>
                    <a:pt x="22079" y="31802"/>
                  </a:cubicBezTo>
                  <a:cubicBezTo>
                    <a:pt x="26253" y="30692"/>
                    <a:pt x="29745" y="28023"/>
                    <a:pt x="31912" y="24286"/>
                  </a:cubicBezTo>
                  <a:cubicBezTo>
                    <a:pt x="34079" y="20548"/>
                    <a:pt x="34661" y="16191"/>
                    <a:pt x="33551" y="12016"/>
                  </a:cubicBezTo>
                  <a:cubicBezTo>
                    <a:pt x="31626" y="4785"/>
                    <a:pt x="25068" y="0"/>
                    <a:pt x="179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6647425" y="3812950"/>
              <a:ext cx="147300" cy="413175"/>
            </a:xfrm>
            <a:custGeom>
              <a:rect b="b" l="l" r="r" t="t"/>
              <a:pathLst>
                <a:path extrusionOk="0" h="16527" w="5892">
                  <a:moveTo>
                    <a:pt x="0" y="0"/>
                  </a:moveTo>
                  <a:lnTo>
                    <a:pt x="4316" y="16526"/>
                  </a:lnTo>
                  <a:cubicBezTo>
                    <a:pt x="5613" y="13696"/>
                    <a:pt x="5892" y="10505"/>
                    <a:pt x="5106" y="7492"/>
                  </a:cubicBezTo>
                  <a:cubicBezTo>
                    <a:pt x="4320" y="4482"/>
                    <a:pt x="2516" y="183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6638825" y="3805375"/>
              <a:ext cx="163750" cy="428300"/>
            </a:xfrm>
            <a:custGeom>
              <a:rect b="b" l="l" r="r" t="t"/>
              <a:pathLst>
                <a:path extrusionOk="0" h="17132" w="6550">
                  <a:moveTo>
                    <a:pt x="344" y="0"/>
                  </a:moveTo>
                  <a:cubicBezTo>
                    <a:pt x="250" y="0"/>
                    <a:pt x="158" y="44"/>
                    <a:pt x="99" y="125"/>
                  </a:cubicBezTo>
                  <a:cubicBezTo>
                    <a:pt x="0" y="260"/>
                    <a:pt x="30" y="449"/>
                    <a:pt x="166" y="548"/>
                  </a:cubicBezTo>
                  <a:cubicBezTo>
                    <a:pt x="2598" y="2319"/>
                    <a:pt x="4366" y="4900"/>
                    <a:pt x="5142" y="7815"/>
                  </a:cubicBezTo>
                  <a:cubicBezTo>
                    <a:pt x="5928" y="10775"/>
                    <a:pt x="5660" y="13917"/>
                    <a:pt x="4384" y="16702"/>
                  </a:cubicBezTo>
                  <a:cubicBezTo>
                    <a:pt x="4291" y="16902"/>
                    <a:pt x="4438" y="17131"/>
                    <a:pt x="4660" y="17131"/>
                  </a:cubicBezTo>
                  <a:cubicBezTo>
                    <a:pt x="4777" y="17131"/>
                    <a:pt x="4885" y="17062"/>
                    <a:pt x="4935" y="16956"/>
                  </a:cubicBezTo>
                  <a:cubicBezTo>
                    <a:pt x="6269" y="14042"/>
                    <a:pt x="6549" y="10755"/>
                    <a:pt x="5726" y="7659"/>
                  </a:cubicBezTo>
                  <a:cubicBezTo>
                    <a:pt x="4916" y="4610"/>
                    <a:pt x="3067" y="1910"/>
                    <a:pt x="523" y="59"/>
                  </a:cubicBezTo>
                  <a:cubicBezTo>
                    <a:pt x="469" y="19"/>
                    <a:pt x="406" y="0"/>
                    <a:pt x="3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6075000" y="3748150"/>
              <a:ext cx="656725" cy="674650"/>
            </a:xfrm>
            <a:custGeom>
              <a:rect b="b" l="l" r="r" t="t"/>
              <a:pathLst>
                <a:path extrusionOk="0" h="26986" w="26269">
                  <a:moveTo>
                    <a:pt x="14959" y="1"/>
                  </a:moveTo>
                  <a:cubicBezTo>
                    <a:pt x="13793" y="1"/>
                    <a:pt x="12625" y="153"/>
                    <a:pt x="11484" y="458"/>
                  </a:cubicBezTo>
                  <a:cubicBezTo>
                    <a:pt x="4285" y="2372"/>
                    <a:pt x="1" y="9761"/>
                    <a:pt x="1915" y="16960"/>
                  </a:cubicBezTo>
                  <a:cubicBezTo>
                    <a:pt x="3522" y="22998"/>
                    <a:pt x="8978" y="26986"/>
                    <a:pt x="14944" y="26986"/>
                  </a:cubicBezTo>
                  <a:cubicBezTo>
                    <a:pt x="16091" y="26986"/>
                    <a:pt x="17257" y="26838"/>
                    <a:pt x="18419" y="26530"/>
                  </a:cubicBezTo>
                  <a:cubicBezTo>
                    <a:pt x="21784" y="25634"/>
                    <a:pt x="24512" y="23542"/>
                    <a:pt x="26269" y="20833"/>
                  </a:cubicBezTo>
                  <a:lnTo>
                    <a:pt x="20123" y="1034"/>
                  </a:lnTo>
                  <a:cubicBezTo>
                    <a:pt x="18476" y="347"/>
                    <a:pt x="16721" y="1"/>
                    <a:pt x="14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6066675" y="3740500"/>
              <a:ext cx="673775" cy="689825"/>
            </a:xfrm>
            <a:custGeom>
              <a:rect b="b" l="l" r="r" t="t"/>
              <a:pathLst>
                <a:path extrusionOk="0" h="27593" w="26951">
                  <a:moveTo>
                    <a:pt x="15304" y="0"/>
                  </a:moveTo>
                  <a:cubicBezTo>
                    <a:pt x="14114" y="0"/>
                    <a:pt x="12918" y="157"/>
                    <a:pt x="11739" y="471"/>
                  </a:cubicBezTo>
                  <a:cubicBezTo>
                    <a:pt x="4389" y="2426"/>
                    <a:pt x="0" y="9996"/>
                    <a:pt x="1955" y="17345"/>
                  </a:cubicBezTo>
                  <a:cubicBezTo>
                    <a:pt x="3596" y="23510"/>
                    <a:pt x="9187" y="27592"/>
                    <a:pt x="15286" y="27592"/>
                  </a:cubicBezTo>
                  <a:lnTo>
                    <a:pt x="15286" y="27592"/>
                  </a:lnTo>
                  <a:cubicBezTo>
                    <a:pt x="19959" y="27588"/>
                    <a:pt x="24311" y="25222"/>
                    <a:pt x="26856" y="21303"/>
                  </a:cubicBezTo>
                  <a:cubicBezTo>
                    <a:pt x="26951" y="21163"/>
                    <a:pt x="26912" y="20971"/>
                    <a:pt x="26768" y="20879"/>
                  </a:cubicBezTo>
                  <a:cubicBezTo>
                    <a:pt x="26718" y="20846"/>
                    <a:pt x="26661" y="20830"/>
                    <a:pt x="26605" y="20830"/>
                  </a:cubicBezTo>
                  <a:cubicBezTo>
                    <a:pt x="26503" y="20830"/>
                    <a:pt x="26403" y="20881"/>
                    <a:pt x="26346" y="20975"/>
                  </a:cubicBezTo>
                  <a:cubicBezTo>
                    <a:pt x="24569" y="23719"/>
                    <a:pt x="21834" y="25704"/>
                    <a:pt x="18673" y="26543"/>
                  </a:cubicBezTo>
                  <a:cubicBezTo>
                    <a:pt x="17542" y="26844"/>
                    <a:pt x="16406" y="26987"/>
                    <a:pt x="15287" y="26987"/>
                  </a:cubicBezTo>
                  <a:cubicBezTo>
                    <a:pt x="9456" y="26987"/>
                    <a:pt x="4109" y="23083"/>
                    <a:pt x="2541" y="17188"/>
                  </a:cubicBezTo>
                  <a:cubicBezTo>
                    <a:pt x="672" y="10163"/>
                    <a:pt x="4868" y="2925"/>
                    <a:pt x="11895" y="1056"/>
                  </a:cubicBezTo>
                  <a:cubicBezTo>
                    <a:pt x="13023" y="756"/>
                    <a:pt x="14166" y="606"/>
                    <a:pt x="15303" y="606"/>
                  </a:cubicBezTo>
                  <a:cubicBezTo>
                    <a:pt x="17017" y="606"/>
                    <a:pt x="18719" y="946"/>
                    <a:pt x="20339" y="1620"/>
                  </a:cubicBezTo>
                  <a:cubicBezTo>
                    <a:pt x="20377" y="1635"/>
                    <a:pt x="20415" y="1643"/>
                    <a:pt x="20454" y="1643"/>
                  </a:cubicBezTo>
                  <a:cubicBezTo>
                    <a:pt x="20572" y="1643"/>
                    <a:pt x="20685" y="1572"/>
                    <a:pt x="20734" y="1456"/>
                  </a:cubicBezTo>
                  <a:cubicBezTo>
                    <a:pt x="20797" y="1302"/>
                    <a:pt x="20726" y="1125"/>
                    <a:pt x="20572" y="1061"/>
                  </a:cubicBezTo>
                  <a:cubicBezTo>
                    <a:pt x="18877" y="356"/>
                    <a:pt x="17097" y="0"/>
                    <a:pt x="15304" y="0"/>
                  </a:cubicBezTo>
                  <a:close/>
                  <a:moveTo>
                    <a:pt x="15286" y="27592"/>
                  </a:moveTo>
                  <a:cubicBezTo>
                    <a:pt x="15286" y="27592"/>
                    <a:pt x="15286" y="27592"/>
                    <a:pt x="15286" y="27592"/>
                  </a:cubicBezTo>
                  <a:lnTo>
                    <a:pt x="15288" y="27592"/>
                  </a:lnTo>
                  <a:cubicBezTo>
                    <a:pt x="15287" y="27592"/>
                    <a:pt x="15287" y="27592"/>
                    <a:pt x="15286" y="275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6271025" y="3841550"/>
              <a:ext cx="328225" cy="505750"/>
            </a:xfrm>
            <a:custGeom>
              <a:rect b="b" l="l" r="r" t="t"/>
              <a:pathLst>
                <a:path extrusionOk="0" h="20230" w="13129">
                  <a:moveTo>
                    <a:pt x="4134" y="1"/>
                  </a:moveTo>
                  <a:cubicBezTo>
                    <a:pt x="4062" y="1"/>
                    <a:pt x="3989" y="9"/>
                    <a:pt x="3916" y="27"/>
                  </a:cubicBezTo>
                  <a:cubicBezTo>
                    <a:pt x="3694" y="82"/>
                    <a:pt x="3511" y="213"/>
                    <a:pt x="3370" y="420"/>
                  </a:cubicBezTo>
                  <a:cubicBezTo>
                    <a:pt x="3228" y="626"/>
                    <a:pt x="3196" y="875"/>
                    <a:pt x="3273" y="1165"/>
                  </a:cubicBezTo>
                  <a:lnTo>
                    <a:pt x="3982" y="3834"/>
                  </a:lnTo>
                  <a:lnTo>
                    <a:pt x="3982" y="3834"/>
                  </a:lnTo>
                  <a:cubicBezTo>
                    <a:pt x="2783" y="4222"/>
                    <a:pt x="1848" y="4780"/>
                    <a:pt x="1177" y="5508"/>
                  </a:cubicBezTo>
                  <a:cubicBezTo>
                    <a:pt x="283" y="6477"/>
                    <a:pt x="1" y="7586"/>
                    <a:pt x="333" y="8833"/>
                  </a:cubicBezTo>
                  <a:cubicBezTo>
                    <a:pt x="469" y="9345"/>
                    <a:pt x="654" y="9773"/>
                    <a:pt x="887" y="10119"/>
                  </a:cubicBezTo>
                  <a:cubicBezTo>
                    <a:pt x="1121" y="10464"/>
                    <a:pt x="1380" y="10737"/>
                    <a:pt x="1662" y="10942"/>
                  </a:cubicBezTo>
                  <a:cubicBezTo>
                    <a:pt x="1945" y="11145"/>
                    <a:pt x="2320" y="11301"/>
                    <a:pt x="2787" y="11410"/>
                  </a:cubicBezTo>
                  <a:cubicBezTo>
                    <a:pt x="3235" y="11516"/>
                    <a:pt x="3690" y="11587"/>
                    <a:pt x="4148" y="11624"/>
                  </a:cubicBezTo>
                  <a:cubicBezTo>
                    <a:pt x="4586" y="11658"/>
                    <a:pt x="5164" y="11681"/>
                    <a:pt x="5880" y="11692"/>
                  </a:cubicBezTo>
                  <a:lnTo>
                    <a:pt x="7774" y="11696"/>
                  </a:lnTo>
                  <a:cubicBezTo>
                    <a:pt x="7810" y="11695"/>
                    <a:pt x="7845" y="11694"/>
                    <a:pt x="7880" y="11694"/>
                  </a:cubicBezTo>
                  <a:cubicBezTo>
                    <a:pt x="8350" y="11694"/>
                    <a:pt x="8734" y="11760"/>
                    <a:pt x="9033" y="11888"/>
                  </a:cubicBezTo>
                  <a:cubicBezTo>
                    <a:pt x="9353" y="12028"/>
                    <a:pt x="9544" y="12209"/>
                    <a:pt x="9602" y="12430"/>
                  </a:cubicBezTo>
                  <a:cubicBezTo>
                    <a:pt x="9678" y="12711"/>
                    <a:pt x="9649" y="12968"/>
                    <a:pt x="9519" y="13200"/>
                  </a:cubicBezTo>
                  <a:cubicBezTo>
                    <a:pt x="9389" y="13431"/>
                    <a:pt x="9200" y="13616"/>
                    <a:pt x="8954" y="13754"/>
                  </a:cubicBezTo>
                  <a:cubicBezTo>
                    <a:pt x="8691" y="13902"/>
                    <a:pt x="8417" y="14027"/>
                    <a:pt x="8135" y="14131"/>
                  </a:cubicBezTo>
                  <a:cubicBezTo>
                    <a:pt x="7857" y="14236"/>
                    <a:pt x="7568" y="14311"/>
                    <a:pt x="7274" y="14352"/>
                  </a:cubicBezTo>
                  <a:cubicBezTo>
                    <a:pt x="6893" y="14437"/>
                    <a:pt x="6505" y="14480"/>
                    <a:pt x="6116" y="14482"/>
                  </a:cubicBezTo>
                  <a:cubicBezTo>
                    <a:pt x="6103" y="14482"/>
                    <a:pt x="6091" y="14482"/>
                    <a:pt x="6078" y="14482"/>
                  </a:cubicBezTo>
                  <a:cubicBezTo>
                    <a:pt x="5712" y="14482"/>
                    <a:pt x="5425" y="14464"/>
                    <a:pt x="5216" y="14426"/>
                  </a:cubicBezTo>
                  <a:cubicBezTo>
                    <a:pt x="5000" y="14389"/>
                    <a:pt x="4743" y="14333"/>
                    <a:pt x="4445" y="14261"/>
                  </a:cubicBezTo>
                  <a:cubicBezTo>
                    <a:pt x="4147" y="14189"/>
                    <a:pt x="3965" y="14149"/>
                    <a:pt x="3898" y="14140"/>
                  </a:cubicBezTo>
                  <a:cubicBezTo>
                    <a:pt x="3749" y="14111"/>
                    <a:pt x="3608" y="14096"/>
                    <a:pt x="3476" y="14096"/>
                  </a:cubicBezTo>
                  <a:cubicBezTo>
                    <a:pt x="3291" y="14096"/>
                    <a:pt x="3123" y="14124"/>
                    <a:pt x="2970" y="14180"/>
                  </a:cubicBezTo>
                  <a:cubicBezTo>
                    <a:pt x="2708" y="14278"/>
                    <a:pt x="2514" y="14443"/>
                    <a:pt x="2389" y="14678"/>
                  </a:cubicBezTo>
                  <a:cubicBezTo>
                    <a:pt x="2267" y="14904"/>
                    <a:pt x="2195" y="15156"/>
                    <a:pt x="2181" y="15412"/>
                  </a:cubicBezTo>
                  <a:cubicBezTo>
                    <a:pt x="2165" y="15667"/>
                    <a:pt x="2230" y="15914"/>
                    <a:pt x="2376" y="16149"/>
                  </a:cubicBezTo>
                  <a:cubicBezTo>
                    <a:pt x="2520" y="16385"/>
                    <a:pt x="2731" y="16558"/>
                    <a:pt x="3008" y="16668"/>
                  </a:cubicBezTo>
                  <a:cubicBezTo>
                    <a:pt x="3963" y="17015"/>
                    <a:pt x="4959" y="17189"/>
                    <a:pt x="5996" y="17189"/>
                  </a:cubicBezTo>
                  <a:cubicBezTo>
                    <a:pt x="6569" y="17189"/>
                    <a:pt x="7155" y="17136"/>
                    <a:pt x="7753" y="17030"/>
                  </a:cubicBezTo>
                  <a:lnTo>
                    <a:pt x="7753" y="17030"/>
                  </a:lnTo>
                  <a:lnTo>
                    <a:pt x="8416" y="19521"/>
                  </a:lnTo>
                  <a:cubicBezTo>
                    <a:pt x="8519" y="19905"/>
                    <a:pt x="8736" y="20133"/>
                    <a:pt x="9071" y="20205"/>
                  </a:cubicBezTo>
                  <a:cubicBezTo>
                    <a:pt x="9148" y="20221"/>
                    <a:pt x="9223" y="20229"/>
                    <a:pt x="9297" y="20229"/>
                  </a:cubicBezTo>
                  <a:cubicBezTo>
                    <a:pt x="9540" y="20229"/>
                    <a:pt x="9760" y="20138"/>
                    <a:pt x="9958" y="19955"/>
                  </a:cubicBezTo>
                  <a:cubicBezTo>
                    <a:pt x="10214" y="19718"/>
                    <a:pt x="10294" y="19415"/>
                    <a:pt x="10196" y="19048"/>
                  </a:cubicBezTo>
                  <a:lnTo>
                    <a:pt x="9536" y="16566"/>
                  </a:lnTo>
                  <a:lnTo>
                    <a:pt x="9536" y="16566"/>
                  </a:lnTo>
                  <a:cubicBezTo>
                    <a:pt x="10126" y="16352"/>
                    <a:pt x="10655" y="16086"/>
                    <a:pt x="11122" y="15769"/>
                  </a:cubicBezTo>
                  <a:cubicBezTo>
                    <a:pt x="11896" y="15243"/>
                    <a:pt x="12446" y="14580"/>
                    <a:pt x="12773" y="13781"/>
                  </a:cubicBezTo>
                  <a:cubicBezTo>
                    <a:pt x="13100" y="12980"/>
                    <a:pt x="13129" y="12108"/>
                    <a:pt x="12859" y="11164"/>
                  </a:cubicBezTo>
                  <a:cubicBezTo>
                    <a:pt x="12695" y="10578"/>
                    <a:pt x="12457" y="10095"/>
                    <a:pt x="12146" y="9716"/>
                  </a:cubicBezTo>
                  <a:cubicBezTo>
                    <a:pt x="11833" y="9337"/>
                    <a:pt x="11442" y="9051"/>
                    <a:pt x="10970" y="8855"/>
                  </a:cubicBezTo>
                  <a:cubicBezTo>
                    <a:pt x="10486" y="8659"/>
                    <a:pt x="9979" y="8528"/>
                    <a:pt x="9460" y="8469"/>
                  </a:cubicBezTo>
                  <a:cubicBezTo>
                    <a:pt x="8957" y="8408"/>
                    <a:pt x="8349" y="8377"/>
                    <a:pt x="7636" y="8377"/>
                  </a:cubicBezTo>
                  <a:cubicBezTo>
                    <a:pt x="7595" y="8377"/>
                    <a:pt x="7552" y="8377"/>
                    <a:pt x="7509" y="8377"/>
                  </a:cubicBezTo>
                  <a:lnTo>
                    <a:pt x="5638" y="8409"/>
                  </a:lnTo>
                  <a:cubicBezTo>
                    <a:pt x="5559" y="8411"/>
                    <a:pt x="5483" y="8413"/>
                    <a:pt x="5410" y="8413"/>
                  </a:cubicBezTo>
                  <a:cubicBezTo>
                    <a:pt x="4971" y="8413"/>
                    <a:pt x="4634" y="8365"/>
                    <a:pt x="4401" y="8271"/>
                  </a:cubicBezTo>
                  <a:cubicBezTo>
                    <a:pt x="4130" y="8160"/>
                    <a:pt x="3953" y="7952"/>
                    <a:pt x="3871" y="7644"/>
                  </a:cubicBezTo>
                  <a:cubicBezTo>
                    <a:pt x="3803" y="7388"/>
                    <a:pt x="3889" y="7145"/>
                    <a:pt x="4130" y="6916"/>
                  </a:cubicBezTo>
                  <a:cubicBezTo>
                    <a:pt x="4371" y="6687"/>
                    <a:pt x="4663" y="6520"/>
                    <a:pt x="5005" y="6416"/>
                  </a:cubicBezTo>
                  <a:cubicBezTo>
                    <a:pt x="5348" y="6312"/>
                    <a:pt x="5675" y="6227"/>
                    <a:pt x="5987" y="6162"/>
                  </a:cubicBezTo>
                  <a:cubicBezTo>
                    <a:pt x="6549" y="6077"/>
                    <a:pt x="7115" y="6035"/>
                    <a:pt x="7682" y="6035"/>
                  </a:cubicBezTo>
                  <a:cubicBezTo>
                    <a:pt x="8039" y="6035"/>
                    <a:pt x="8395" y="6052"/>
                    <a:pt x="8751" y="6085"/>
                  </a:cubicBezTo>
                  <a:cubicBezTo>
                    <a:pt x="8804" y="6089"/>
                    <a:pt x="8856" y="6090"/>
                    <a:pt x="8906" y="6090"/>
                  </a:cubicBezTo>
                  <a:cubicBezTo>
                    <a:pt x="9203" y="6090"/>
                    <a:pt x="9458" y="6035"/>
                    <a:pt x="9675" y="5923"/>
                  </a:cubicBezTo>
                  <a:cubicBezTo>
                    <a:pt x="9928" y="5791"/>
                    <a:pt x="10092" y="5598"/>
                    <a:pt x="10166" y="5346"/>
                  </a:cubicBezTo>
                  <a:cubicBezTo>
                    <a:pt x="10239" y="5101"/>
                    <a:pt x="10257" y="4843"/>
                    <a:pt x="10219" y="4592"/>
                  </a:cubicBezTo>
                  <a:cubicBezTo>
                    <a:pt x="10180" y="4340"/>
                    <a:pt x="10052" y="4107"/>
                    <a:pt x="9834" y="3891"/>
                  </a:cubicBezTo>
                  <a:cubicBezTo>
                    <a:pt x="9617" y="3675"/>
                    <a:pt x="9339" y="3538"/>
                    <a:pt x="9004" y="3481"/>
                  </a:cubicBezTo>
                  <a:cubicBezTo>
                    <a:pt x="8572" y="3403"/>
                    <a:pt x="8221" y="3351"/>
                    <a:pt x="7947" y="3323"/>
                  </a:cubicBezTo>
                  <a:cubicBezTo>
                    <a:pt x="7778" y="3305"/>
                    <a:pt x="7566" y="3297"/>
                    <a:pt x="7311" y="3297"/>
                  </a:cubicBezTo>
                  <a:cubicBezTo>
                    <a:pt x="7156" y="3297"/>
                    <a:pt x="6985" y="3300"/>
                    <a:pt x="6798" y="3306"/>
                  </a:cubicBezTo>
                  <a:cubicBezTo>
                    <a:pt x="6451" y="3319"/>
                    <a:pt x="6105" y="3354"/>
                    <a:pt x="5763" y="3408"/>
                  </a:cubicBezTo>
                  <a:lnTo>
                    <a:pt x="5763" y="3408"/>
                  </a:lnTo>
                  <a:lnTo>
                    <a:pt x="5040" y="695"/>
                  </a:lnTo>
                  <a:cubicBezTo>
                    <a:pt x="4969" y="422"/>
                    <a:pt x="4819" y="228"/>
                    <a:pt x="4591" y="116"/>
                  </a:cubicBezTo>
                  <a:cubicBezTo>
                    <a:pt x="4438" y="39"/>
                    <a:pt x="4286" y="1"/>
                    <a:pt x="4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6113225" y="4300200"/>
              <a:ext cx="15200" cy="65200"/>
            </a:xfrm>
            <a:custGeom>
              <a:rect b="b" l="l" r="r" t="t"/>
              <a:pathLst>
                <a:path extrusionOk="0" h="2608" w="608">
                  <a:moveTo>
                    <a:pt x="304" y="0"/>
                  </a:moveTo>
                  <a:cubicBezTo>
                    <a:pt x="140" y="0"/>
                    <a:pt x="4" y="132"/>
                    <a:pt x="2" y="296"/>
                  </a:cubicBezTo>
                  <a:lnTo>
                    <a:pt x="2" y="2305"/>
                  </a:lnTo>
                  <a:cubicBezTo>
                    <a:pt x="0" y="2472"/>
                    <a:pt x="137" y="2607"/>
                    <a:pt x="304" y="2607"/>
                  </a:cubicBezTo>
                  <a:cubicBezTo>
                    <a:pt x="471" y="2607"/>
                    <a:pt x="607" y="2472"/>
                    <a:pt x="607" y="2305"/>
                  </a:cubicBezTo>
                  <a:lnTo>
                    <a:pt x="607" y="296"/>
                  </a:lnTo>
                  <a:cubicBezTo>
                    <a:pt x="603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6148625" y="4350075"/>
              <a:ext cx="15350" cy="68525"/>
            </a:xfrm>
            <a:custGeom>
              <a:rect b="b" l="l" r="r" t="t"/>
              <a:pathLst>
                <a:path extrusionOk="0" h="2741" w="614">
                  <a:moveTo>
                    <a:pt x="306" y="0"/>
                  </a:moveTo>
                  <a:cubicBezTo>
                    <a:pt x="137" y="0"/>
                    <a:pt x="0" y="140"/>
                    <a:pt x="4" y="310"/>
                  </a:cubicBezTo>
                  <a:lnTo>
                    <a:pt x="4" y="2437"/>
                  </a:lnTo>
                  <a:cubicBezTo>
                    <a:pt x="3" y="2605"/>
                    <a:pt x="139" y="2740"/>
                    <a:pt x="306" y="2740"/>
                  </a:cubicBezTo>
                  <a:cubicBezTo>
                    <a:pt x="474" y="2740"/>
                    <a:pt x="609" y="2605"/>
                    <a:pt x="609" y="2437"/>
                  </a:cubicBezTo>
                  <a:lnTo>
                    <a:pt x="609" y="310"/>
                  </a:lnTo>
                  <a:cubicBezTo>
                    <a:pt x="613" y="140"/>
                    <a:pt x="477" y="0"/>
                    <a:pt x="3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6219575" y="4409475"/>
              <a:ext cx="15200" cy="65250"/>
            </a:xfrm>
            <a:custGeom>
              <a:rect b="b" l="l" r="r" t="t"/>
              <a:pathLst>
                <a:path extrusionOk="0" h="2610" w="608">
                  <a:moveTo>
                    <a:pt x="304" y="1"/>
                  </a:moveTo>
                  <a:cubicBezTo>
                    <a:pt x="140" y="1"/>
                    <a:pt x="5" y="133"/>
                    <a:pt x="1" y="297"/>
                  </a:cubicBezTo>
                  <a:lnTo>
                    <a:pt x="1" y="2306"/>
                  </a:lnTo>
                  <a:cubicBezTo>
                    <a:pt x="1" y="2473"/>
                    <a:pt x="136" y="2609"/>
                    <a:pt x="304" y="2609"/>
                  </a:cubicBezTo>
                  <a:cubicBezTo>
                    <a:pt x="471" y="2609"/>
                    <a:pt x="608" y="2474"/>
                    <a:pt x="608" y="2306"/>
                  </a:cubicBezTo>
                  <a:lnTo>
                    <a:pt x="608" y="297"/>
                  </a:lnTo>
                  <a:cubicBezTo>
                    <a:pt x="604" y="133"/>
                    <a:pt x="468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6320050" y="4459725"/>
              <a:ext cx="15175" cy="59300"/>
            </a:xfrm>
            <a:custGeom>
              <a:rect b="b" l="l" r="r" t="t"/>
              <a:pathLst>
                <a:path extrusionOk="0" h="2372" w="607">
                  <a:moveTo>
                    <a:pt x="303" y="0"/>
                  </a:moveTo>
                  <a:cubicBezTo>
                    <a:pt x="139" y="0"/>
                    <a:pt x="5" y="132"/>
                    <a:pt x="1" y="296"/>
                  </a:cubicBezTo>
                  <a:lnTo>
                    <a:pt x="1" y="2068"/>
                  </a:lnTo>
                  <a:cubicBezTo>
                    <a:pt x="1" y="2235"/>
                    <a:pt x="136" y="2372"/>
                    <a:pt x="303" y="2372"/>
                  </a:cubicBezTo>
                  <a:cubicBezTo>
                    <a:pt x="471" y="2372"/>
                    <a:pt x="606" y="2235"/>
                    <a:pt x="606" y="2068"/>
                  </a:cubicBezTo>
                  <a:lnTo>
                    <a:pt x="606" y="296"/>
                  </a:lnTo>
                  <a:cubicBezTo>
                    <a:pt x="602" y="132"/>
                    <a:pt x="468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6429225" y="4480050"/>
              <a:ext cx="15375" cy="36025"/>
            </a:xfrm>
            <a:custGeom>
              <a:rect b="b" l="l" r="r" t="t"/>
              <a:pathLst>
                <a:path extrusionOk="0" h="1441" w="615">
                  <a:moveTo>
                    <a:pt x="308" y="0"/>
                  </a:moveTo>
                  <a:cubicBezTo>
                    <a:pt x="137" y="0"/>
                    <a:pt x="0" y="141"/>
                    <a:pt x="6" y="310"/>
                  </a:cubicBezTo>
                  <a:lnTo>
                    <a:pt x="6" y="1138"/>
                  </a:lnTo>
                  <a:cubicBezTo>
                    <a:pt x="4" y="1305"/>
                    <a:pt x="141" y="1440"/>
                    <a:pt x="308" y="1440"/>
                  </a:cubicBezTo>
                  <a:cubicBezTo>
                    <a:pt x="474" y="1440"/>
                    <a:pt x="611" y="1305"/>
                    <a:pt x="611" y="1138"/>
                  </a:cubicBezTo>
                  <a:lnTo>
                    <a:pt x="611" y="310"/>
                  </a:lnTo>
                  <a:cubicBezTo>
                    <a:pt x="615" y="141"/>
                    <a:pt x="478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6644975" y="4439050"/>
              <a:ext cx="15150" cy="47500"/>
            </a:xfrm>
            <a:custGeom>
              <a:rect b="b" l="l" r="r" t="t"/>
              <a:pathLst>
                <a:path extrusionOk="0" h="1900" w="606">
                  <a:moveTo>
                    <a:pt x="304" y="0"/>
                  </a:moveTo>
                  <a:cubicBezTo>
                    <a:pt x="139" y="0"/>
                    <a:pt x="4" y="132"/>
                    <a:pt x="0" y="296"/>
                  </a:cubicBezTo>
                  <a:lnTo>
                    <a:pt x="0" y="1596"/>
                  </a:lnTo>
                  <a:cubicBezTo>
                    <a:pt x="0" y="1764"/>
                    <a:pt x="136" y="1899"/>
                    <a:pt x="304" y="1899"/>
                  </a:cubicBezTo>
                  <a:cubicBezTo>
                    <a:pt x="471" y="1899"/>
                    <a:pt x="606" y="1762"/>
                    <a:pt x="606" y="1596"/>
                  </a:cubicBezTo>
                  <a:lnTo>
                    <a:pt x="606" y="296"/>
                  </a:lnTo>
                  <a:cubicBezTo>
                    <a:pt x="602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6692250" y="4388650"/>
              <a:ext cx="15150" cy="65400"/>
            </a:xfrm>
            <a:custGeom>
              <a:rect b="b" l="l" r="r" t="t"/>
              <a:pathLst>
                <a:path extrusionOk="0" h="2616" w="606">
                  <a:moveTo>
                    <a:pt x="304" y="1"/>
                  </a:moveTo>
                  <a:cubicBezTo>
                    <a:pt x="136" y="1"/>
                    <a:pt x="0" y="136"/>
                    <a:pt x="0" y="303"/>
                  </a:cubicBezTo>
                  <a:lnTo>
                    <a:pt x="0" y="2312"/>
                  </a:lnTo>
                  <a:cubicBezTo>
                    <a:pt x="0" y="2480"/>
                    <a:pt x="136" y="2616"/>
                    <a:pt x="304" y="2616"/>
                  </a:cubicBezTo>
                  <a:cubicBezTo>
                    <a:pt x="470" y="2616"/>
                    <a:pt x="606" y="2480"/>
                    <a:pt x="606" y="2312"/>
                  </a:cubicBezTo>
                  <a:lnTo>
                    <a:pt x="606" y="303"/>
                  </a:lnTo>
                  <a:cubicBezTo>
                    <a:pt x="606" y="136"/>
                    <a:pt x="470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5411225" y="4030375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0"/>
                  </a:moveTo>
                  <a:cubicBezTo>
                    <a:pt x="11661" y="0"/>
                    <a:pt x="7624" y="1671"/>
                    <a:pt x="4649" y="4648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8"/>
                    <a:pt x="1673" y="24114"/>
                    <a:pt x="4649" y="27090"/>
                  </a:cubicBezTo>
                  <a:cubicBezTo>
                    <a:pt x="7624" y="30067"/>
                    <a:pt x="11661" y="31739"/>
                    <a:pt x="15870" y="31739"/>
                  </a:cubicBezTo>
                  <a:cubicBezTo>
                    <a:pt x="20079" y="31739"/>
                    <a:pt x="24115" y="30067"/>
                    <a:pt x="27092" y="27090"/>
                  </a:cubicBezTo>
                  <a:cubicBezTo>
                    <a:pt x="30068" y="24114"/>
                    <a:pt x="31740" y="20078"/>
                    <a:pt x="31740" y="15870"/>
                  </a:cubicBezTo>
                  <a:cubicBezTo>
                    <a:pt x="31740" y="11661"/>
                    <a:pt x="30068" y="7624"/>
                    <a:pt x="27092" y="4648"/>
                  </a:cubicBezTo>
                  <a:cubicBezTo>
                    <a:pt x="24115" y="1671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5389625" y="4022600"/>
              <a:ext cx="879575" cy="808975"/>
            </a:xfrm>
            <a:custGeom>
              <a:rect b="b" l="l" r="r" t="t"/>
              <a:pathLst>
                <a:path extrusionOk="0" h="32359" w="35183">
                  <a:moveTo>
                    <a:pt x="16763" y="607"/>
                  </a:moveTo>
                  <a:cubicBezTo>
                    <a:pt x="19602" y="607"/>
                    <a:pt x="22395" y="1389"/>
                    <a:pt x="24875" y="2912"/>
                  </a:cubicBezTo>
                  <a:cubicBezTo>
                    <a:pt x="32191" y="7401"/>
                    <a:pt x="34491" y="17005"/>
                    <a:pt x="30003" y="24320"/>
                  </a:cubicBezTo>
                  <a:cubicBezTo>
                    <a:pt x="27828" y="27865"/>
                    <a:pt x="24405" y="30348"/>
                    <a:pt x="20360" y="31318"/>
                  </a:cubicBezTo>
                  <a:cubicBezTo>
                    <a:pt x="19146" y="31609"/>
                    <a:pt x="17921" y="31753"/>
                    <a:pt x="16704" y="31753"/>
                  </a:cubicBezTo>
                  <a:cubicBezTo>
                    <a:pt x="13866" y="31753"/>
                    <a:pt x="11075" y="30971"/>
                    <a:pt x="8594" y="29449"/>
                  </a:cubicBezTo>
                  <a:cubicBezTo>
                    <a:pt x="5049" y="27275"/>
                    <a:pt x="2564" y="23850"/>
                    <a:pt x="1595" y="19806"/>
                  </a:cubicBezTo>
                  <a:cubicBezTo>
                    <a:pt x="627" y="15762"/>
                    <a:pt x="1291" y="11585"/>
                    <a:pt x="3465" y="8040"/>
                  </a:cubicBezTo>
                  <a:cubicBezTo>
                    <a:pt x="5640" y="4495"/>
                    <a:pt x="9065" y="2010"/>
                    <a:pt x="13108" y="1042"/>
                  </a:cubicBezTo>
                  <a:cubicBezTo>
                    <a:pt x="14304" y="754"/>
                    <a:pt x="15532" y="608"/>
                    <a:pt x="16763" y="607"/>
                  </a:cubicBezTo>
                  <a:close/>
                  <a:moveTo>
                    <a:pt x="16766" y="0"/>
                  </a:moveTo>
                  <a:cubicBezTo>
                    <a:pt x="15501" y="0"/>
                    <a:pt x="14228" y="150"/>
                    <a:pt x="12967" y="452"/>
                  </a:cubicBezTo>
                  <a:cubicBezTo>
                    <a:pt x="8766" y="1458"/>
                    <a:pt x="5209" y="4039"/>
                    <a:pt x="2950" y="7722"/>
                  </a:cubicBezTo>
                  <a:cubicBezTo>
                    <a:pt x="690" y="11405"/>
                    <a:pt x="0" y="15747"/>
                    <a:pt x="1007" y="19948"/>
                  </a:cubicBezTo>
                  <a:cubicBezTo>
                    <a:pt x="2012" y="24148"/>
                    <a:pt x="4595" y="27706"/>
                    <a:pt x="8276" y="29965"/>
                  </a:cubicBezTo>
                  <a:cubicBezTo>
                    <a:pt x="10855" y="31546"/>
                    <a:pt x="13755" y="32359"/>
                    <a:pt x="16704" y="32359"/>
                  </a:cubicBezTo>
                  <a:cubicBezTo>
                    <a:pt x="17983" y="32357"/>
                    <a:pt x="19258" y="32206"/>
                    <a:pt x="20502" y="31907"/>
                  </a:cubicBezTo>
                  <a:cubicBezTo>
                    <a:pt x="24703" y="30900"/>
                    <a:pt x="28261" y="28319"/>
                    <a:pt x="30519" y="24636"/>
                  </a:cubicBezTo>
                  <a:cubicBezTo>
                    <a:pt x="35182" y="17036"/>
                    <a:pt x="32793" y="7058"/>
                    <a:pt x="25193" y="2395"/>
                  </a:cubicBezTo>
                  <a:cubicBezTo>
                    <a:pt x="22615" y="812"/>
                    <a:pt x="19715" y="0"/>
                    <a:pt x="167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5411225" y="3977300"/>
              <a:ext cx="793500" cy="793500"/>
            </a:xfrm>
            <a:custGeom>
              <a:rect b="b" l="l" r="r" t="t"/>
              <a:pathLst>
                <a:path extrusionOk="0" h="31740" w="31740">
                  <a:moveTo>
                    <a:pt x="15870" y="0"/>
                  </a:moveTo>
                  <a:cubicBezTo>
                    <a:pt x="11661" y="0"/>
                    <a:pt x="7624" y="1672"/>
                    <a:pt x="4649" y="4648"/>
                  </a:cubicBezTo>
                  <a:cubicBezTo>
                    <a:pt x="1673" y="7624"/>
                    <a:pt x="1" y="11661"/>
                    <a:pt x="1" y="15870"/>
                  </a:cubicBezTo>
                  <a:cubicBezTo>
                    <a:pt x="1" y="20079"/>
                    <a:pt x="1673" y="24115"/>
                    <a:pt x="4649" y="27090"/>
                  </a:cubicBezTo>
                  <a:cubicBezTo>
                    <a:pt x="7624" y="30067"/>
                    <a:pt x="11661" y="31739"/>
                    <a:pt x="15870" y="31739"/>
                  </a:cubicBezTo>
                  <a:cubicBezTo>
                    <a:pt x="20079" y="31739"/>
                    <a:pt x="24115" y="30067"/>
                    <a:pt x="27092" y="27090"/>
                  </a:cubicBezTo>
                  <a:cubicBezTo>
                    <a:pt x="30068" y="24115"/>
                    <a:pt x="31740" y="20079"/>
                    <a:pt x="31740" y="15870"/>
                  </a:cubicBezTo>
                  <a:cubicBezTo>
                    <a:pt x="31740" y="11661"/>
                    <a:pt x="30068" y="7624"/>
                    <a:pt x="27092" y="4648"/>
                  </a:cubicBezTo>
                  <a:cubicBezTo>
                    <a:pt x="24115" y="1672"/>
                    <a:pt x="20079" y="0"/>
                    <a:pt x="1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5389625" y="3969800"/>
              <a:ext cx="879575" cy="808700"/>
            </a:xfrm>
            <a:custGeom>
              <a:rect b="b" l="l" r="r" t="t"/>
              <a:pathLst>
                <a:path extrusionOk="0" h="32348" w="35183">
                  <a:moveTo>
                    <a:pt x="16759" y="606"/>
                  </a:moveTo>
                  <a:cubicBezTo>
                    <a:pt x="19625" y="606"/>
                    <a:pt x="22434" y="1401"/>
                    <a:pt x="24875" y="2901"/>
                  </a:cubicBezTo>
                  <a:cubicBezTo>
                    <a:pt x="32191" y="7391"/>
                    <a:pt x="34491" y="16994"/>
                    <a:pt x="30003" y="24310"/>
                  </a:cubicBezTo>
                  <a:cubicBezTo>
                    <a:pt x="27828" y="27855"/>
                    <a:pt x="24405" y="30340"/>
                    <a:pt x="20360" y="31309"/>
                  </a:cubicBezTo>
                  <a:cubicBezTo>
                    <a:pt x="19146" y="31599"/>
                    <a:pt x="17921" y="31743"/>
                    <a:pt x="16704" y="31743"/>
                  </a:cubicBezTo>
                  <a:cubicBezTo>
                    <a:pt x="13866" y="31743"/>
                    <a:pt x="11075" y="30961"/>
                    <a:pt x="8594" y="29439"/>
                  </a:cubicBezTo>
                  <a:cubicBezTo>
                    <a:pt x="5049" y="27264"/>
                    <a:pt x="2564" y="23840"/>
                    <a:pt x="1595" y="19797"/>
                  </a:cubicBezTo>
                  <a:cubicBezTo>
                    <a:pt x="628" y="15753"/>
                    <a:pt x="1292" y="11574"/>
                    <a:pt x="3465" y="8029"/>
                  </a:cubicBezTo>
                  <a:cubicBezTo>
                    <a:pt x="6401" y="3246"/>
                    <a:pt x="11521" y="606"/>
                    <a:pt x="16759" y="606"/>
                  </a:cubicBezTo>
                  <a:close/>
                  <a:moveTo>
                    <a:pt x="16761" y="0"/>
                  </a:moveTo>
                  <a:cubicBezTo>
                    <a:pt x="11319" y="0"/>
                    <a:pt x="5999" y="2742"/>
                    <a:pt x="2950" y="7712"/>
                  </a:cubicBezTo>
                  <a:cubicBezTo>
                    <a:pt x="690" y="11394"/>
                    <a:pt x="0" y="15735"/>
                    <a:pt x="1007" y="19936"/>
                  </a:cubicBezTo>
                  <a:cubicBezTo>
                    <a:pt x="2012" y="24137"/>
                    <a:pt x="4595" y="27695"/>
                    <a:pt x="8276" y="29954"/>
                  </a:cubicBezTo>
                  <a:cubicBezTo>
                    <a:pt x="10855" y="31535"/>
                    <a:pt x="13755" y="32348"/>
                    <a:pt x="16704" y="32348"/>
                  </a:cubicBezTo>
                  <a:cubicBezTo>
                    <a:pt x="17983" y="32347"/>
                    <a:pt x="19258" y="32196"/>
                    <a:pt x="20502" y="31896"/>
                  </a:cubicBezTo>
                  <a:cubicBezTo>
                    <a:pt x="24703" y="30891"/>
                    <a:pt x="28259" y="28308"/>
                    <a:pt x="30519" y="24627"/>
                  </a:cubicBezTo>
                  <a:cubicBezTo>
                    <a:pt x="35182" y="17025"/>
                    <a:pt x="32791" y="7047"/>
                    <a:pt x="25191" y="2384"/>
                  </a:cubicBezTo>
                  <a:cubicBezTo>
                    <a:pt x="22560" y="769"/>
                    <a:pt x="19643" y="0"/>
                    <a:pt x="16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5951900" y="4069050"/>
              <a:ext cx="240925" cy="604575"/>
            </a:xfrm>
            <a:custGeom>
              <a:rect b="b" l="l" r="r" t="t"/>
              <a:pathLst>
                <a:path extrusionOk="0" h="24183" w="9637">
                  <a:moveTo>
                    <a:pt x="1" y="0"/>
                  </a:moveTo>
                  <a:lnTo>
                    <a:pt x="443" y="24182"/>
                  </a:lnTo>
                  <a:cubicBezTo>
                    <a:pt x="2627" y="23054"/>
                    <a:pt x="4460" y="21350"/>
                    <a:pt x="5741" y="19254"/>
                  </a:cubicBezTo>
                  <a:cubicBezTo>
                    <a:pt x="9636" y="12903"/>
                    <a:pt x="7648" y="4597"/>
                    <a:pt x="1296" y="702"/>
                  </a:cubicBezTo>
                  <a:cubicBezTo>
                    <a:pt x="877" y="444"/>
                    <a:pt x="445" y="21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5943275" y="4061450"/>
              <a:ext cx="221475" cy="619725"/>
            </a:xfrm>
            <a:custGeom>
              <a:rect b="b" l="l" r="r" t="t"/>
              <a:pathLst>
                <a:path extrusionOk="0" h="24789" w="8859">
                  <a:moveTo>
                    <a:pt x="346" y="0"/>
                  </a:moveTo>
                  <a:cubicBezTo>
                    <a:pt x="233" y="0"/>
                    <a:pt x="124" y="65"/>
                    <a:pt x="72" y="174"/>
                  </a:cubicBezTo>
                  <a:cubicBezTo>
                    <a:pt x="1" y="325"/>
                    <a:pt x="64" y="506"/>
                    <a:pt x="217" y="576"/>
                  </a:cubicBezTo>
                  <a:cubicBezTo>
                    <a:pt x="650" y="783"/>
                    <a:pt x="1074" y="1013"/>
                    <a:pt x="1484" y="1264"/>
                  </a:cubicBezTo>
                  <a:cubicBezTo>
                    <a:pt x="4486" y="3105"/>
                    <a:pt x="6591" y="6007"/>
                    <a:pt x="7412" y="9432"/>
                  </a:cubicBezTo>
                  <a:cubicBezTo>
                    <a:pt x="8232" y="12857"/>
                    <a:pt x="7670" y="16396"/>
                    <a:pt x="5828" y="19399"/>
                  </a:cubicBezTo>
                  <a:cubicBezTo>
                    <a:pt x="4573" y="21447"/>
                    <a:pt x="2782" y="23112"/>
                    <a:pt x="650" y="24216"/>
                  </a:cubicBezTo>
                  <a:cubicBezTo>
                    <a:pt x="525" y="24280"/>
                    <a:pt x="462" y="24421"/>
                    <a:pt x="494" y="24556"/>
                  </a:cubicBezTo>
                  <a:cubicBezTo>
                    <a:pt x="527" y="24693"/>
                    <a:pt x="649" y="24788"/>
                    <a:pt x="788" y="24788"/>
                  </a:cubicBezTo>
                  <a:cubicBezTo>
                    <a:pt x="837" y="24788"/>
                    <a:pt x="885" y="24776"/>
                    <a:pt x="928" y="24754"/>
                  </a:cubicBezTo>
                  <a:cubicBezTo>
                    <a:pt x="3159" y="23600"/>
                    <a:pt x="5031" y="21858"/>
                    <a:pt x="6344" y="19716"/>
                  </a:cubicBezTo>
                  <a:cubicBezTo>
                    <a:pt x="8270" y="16576"/>
                    <a:pt x="8859" y="12872"/>
                    <a:pt x="8000" y="9291"/>
                  </a:cubicBezTo>
                  <a:cubicBezTo>
                    <a:pt x="7142" y="5709"/>
                    <a:pt x="4941" y="2674"/>
                    <a:pt x="1800" y="748"/>
                  </a:cubicBezTo>
                  <a:cubicBezTo>
                    <a:pt x="1372" y="485"/>
                    <a:pt x="929" y="244"/>
                    <a:pt x="476" y="29"/>
                  </a:cubicBezTo>
                  <a:cubicBezTo>
                    <a:pt x="434" y="10"/>
                    <a:pt x="390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5804475" y="4695475"/>
              <a:ext cx="105525" cy="15850"/>
            </a:xfrm>
            <a:custGeom>
              <a:rect b="b" l="l" r="r" t="t"/>
              <a:pathLst>
                <a:path extrusionOk="0" h="634" w="4221">
                  <a:moveTo>
                    <a:pt x="4220" y="0"/>
                  </a:moveTo>
                  <a:lnTo>
                    <a:pt x="1" y="633"/>
                  </a:lnTo>
                  <a:cubicBezTo>
                    <a:pt x="42" y="633"/>
                    <a:pt x="83" y="634"/>
                    <a:pt x="124" y="634"/>
                  </a:cubicBezTo>
                  <a:cubicBezTo>
                    <a:pt x="1514" y="634"/>
                    <a:pt x="2895" y="420"/>
                    <a:pt x="4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5797025" y="4687900"/>
              <a:ext cx="121475" cy="31000"/>
            </a:xfrm>
            <a:custGeom>
              <a:rect b="b" l="l" r="r" t="t"/>
              <a:pathLst>
                <a:path extrusionOk="0" h="1240" w="4859">
                  <a:moveTo>
                    <a:pt x="4519" y="1"/>
                  </a:moveTo>
                  <a:cubicBezTo>
                    <a:pt x="4489" y="1"/>
                    <a:pt x="4458" y="6"/>
                    <a:pt x="4427" y="15"/>
                  </a:cubicBezTo>
                  <a:cubicBezTo>
                    <a:pt x="3134" y="426"/>
                    <a:pt x="1785" y="634"/>
                    <a:pt x="428" y="634"/>
                  </a:cubicBezTo>
                  <a:lnTo>
                    <a:pt x="299" y="634"/>
                  </a:lnTo>
                  <a:cubicBezTo>
                    <a:pt x="134" y="637"/>
                    <a:pt x="2" y="771"/>
                    <a:pt x="1" y="935"/>
                  </a:cubicBezTo>
                  <a:cubicBezTo>
                    <a:pt x="1" y="1100"/>
                    <a:pt x="131" y="1234"/>
                    <a:pt x="295" y="1239"/>
                  </a:cubicBezTo>
                  <a:lnTo>
                    <a:pt x="428" y="1239"/>
                  </a:lnTo>
                  <a:cubicBezTo>
                    <a:pt x="1846" y="1239"/>
                    <a:pt x="3258" y="1022"/>
                    <a:pt x="4611" y="592"/>
                  </a:cubicBezTo>
                  <a:cubicBezTo>
                    <a:pt x="4770" y="541"/>
                    <a:pt x="4858" y="371"/>
                    <a:pt x="4807" y="212"/>
                  </a:cubicBezTo>
                  <a:cubicBezTo>
                    <a:pt x="4766" y="83"/>
                    <a:pt x="4647" y="1"/>
                    <a:pt x="4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5631600" y="4661475"/>
              <a:ext cx="124425" cy="45875"/>
            </a:xfrm>
            <a:custGeom>
              <a:rect b="b" l="l" r="r" t="t"/>
              <a:pathLst>
                <a:path extrusionOk="0" h="1835" w="4977">
                  <a:moveTo>
                    <a:pt x="1" y="1"/>
                  </a:moveTo>
                  <a:lnTo>
                    <a:pt x="1" y="1"/>
                  </a:lnTo>
                  <a:cubicBezTo>
                    <a:pt x="1522" y="936"/>
                    <a:pt x="3212" y="1559"/>
                    <a:pt x="4977" y="18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5623050" y="4653925"/>
              <a:ext cx="140825" cy="61000"/>
            </a:xfrm>
            <a:custGeom>
              <a:rect b="b" l="l" r="r" t="t"/>
              <a:pathLst>
                <a:path extrusionOk="0" h="2440" w="5633">
                  <a:moveTo>
                    <a:pt x="344" y="1"/>
                  </a:moveTo>
                  <a:cubicBezTo>
                    <a:pt x="243" y="1"/>
                    <a:pt x="144" y="52"/>
                    <a:pt x="88" y="145"/>
                  </a:cubicBezTo>
                  <a:cubicBezTo>
                    <a:pt x="0" y="287"/>
                    <a:pt x="43" y="472"/>
                    <a:pt x="184" y="560"/>
                  </a:cubicBezTo>
                  <a:cubicBezTo>
                    <a:pt x="1739" y="1518"/>
                    <a:pt x="3468" y="2154"/>
                    <a:pt x="5272" y="2436"/>
                  </a:cubicBezTo>
                  <a:cubicBezTo>
                    <a:pt x="5288" y="2438"/>
                    <a:pt x="5303" y="2440"/>
                    <a:pt x="5320" y="2440"/>
                  </a:cubicBezTo>
                  <a:cubicBezTo>
                    <a:pt x="5478" y="2438"/>
                    <a:pt x="5609" y="2317"/>
                    <a:pt x="5621" y="2160"/>
                  </a:cubicBezTo>
                  <a:cubicBezTo>
                    <a:pt x="5633" y="2002"/>
                    <a:pt x="5522" y="1861"/>
                    <a:pt x="5366" y="1837"/>
                  </a:cubicBezTo>
                  <a:cubicBezTo>
                    <a:pt x="3642" y="1568"/>
                    <a:pt x="1988" y="959"/>
                    <a:pt x="502" y="45"/>
                  </a:cubicBezTo>
                  <a:cubicBezTo>
                    <a:pt x="452" y="15"/>
                    <a:pt x="398" y="1"/>
                    <a:pt x="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5442950" y="4036750"/>
              <a:ext cx="459775" cy="552975"/>
            </a:xfrm>
            <a:custGeom>
              <a:rect b="b" l="l" r="r" t="t"/>
              <a:pathLst>
                <a:path extrusionOk="0" h="22119" w="18391">
                  <a:moveTo>
                    <a:pt x="14614" y="0"/>
                  </a:moveTo>
                  <a:cubicBezTo>
                    <a:pt x="10078" y="0"/>
                    <a:pt x="5649" y="2288"/>
                    <a:pt x="3104" y="6437"/>
                  </a:cubicBezTo>
                  <a:cubicBezTo>
                    <a:pt x="0" y="11495"/>
                    <a:pt x="632" y="17796"/>
                    <a:pt x="4226" y="22118"/>
                  </a:cubicBezTo>
                  <a:lnTo>
                    <a:pt x="18391" y="542"/>
                  </a:lnTo>
                  <a:cubicBezTo>
                    <a:pt x="17149" y="178"/>
                    <a:pt x="15877" y="0"/>
                    <a:pt x="146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5436700" y="4029175"/>
              <a:ext cx="474300" cy="568125"/>
            </a:xfrm>
            <a:custGeom>
              <a:rect b="b" l="l" r="r" t="t"/>
              <a:pathLst>
                <a:path extrusionOk="0" h="22725" w="18972">
                  <a:moveTo>
                    <a:pt x="14869" y="0"/>
                  </a:moveTo>
                  <a:cubicBezTo>
                    <a:pt x="10164" y="0"/>
                    <a:pt x="5647" y="2421"/>
                    <a:pt x="3096" y="6582"/>
                  </a:cubicBezTo>
                  <a:cubicBezTo>
                    <a:pt x="0" y="11627"/>
                    <a:pt x="463" y="18069"/>
                    <a:pt x="4243" y="22615"/>
                  </a:cubicBezTo>
                  <a:cubicBezTo>
                    <a:pt x="4300" y="22684"/>
                    <a:pt x="4386" y="22725"/>
                    <a:pt x="4476" y="22725"/>
                  </a:cubicBezTo>
                  <a:lnTo>
                    <a:pt x="4477" y="22725"/>
                  </a:lnTo>
                  <a:cubicBezTo>
                    <a:pt x="4734" y="22725"/>
                    <a:pt x="4875" y="22425"/>
                    <a:pt x="4711" y="22228"/>
                  </a:cubicBezTo>
                  <a:cubicBezTo>
                    <a:pt x="1095" y="17881"/>
                    <a:pt x="654" y="11722"/>
                    <a:pt x="3611" y="6899"/>
                  </a:cubicBezTo>
                  <a:cubicBezTo>
                    <a:pt x="6052" y="2921"/>
                    <a:pt x="10370" y="605"/>
                    <a:pt x="14869" y="605"/>
                  </a:cubicBezTo>
                  <a:cubicBezTo>
                    <a:pt x="16095" y="605"/>
                    <a:pt x="17336" y="778"/>
                    <a:pt x="18555" y="1135"/>
                  </a:cubicBezTo>
                  <a:cubicBezTo>
                    <a:pt x="18582" y="1143"/>
                    <a:pt x="18609" y="1147"/>
                    <a:pt x="18636" y="1147"/>
                  </a:cubicBezTo>
                  <a:cubicBezTo>
                    <a:pt x="18767" y="1147"/>
                    <a:pt x="18887" y="1060"/>
                    <a:pt x="18926" y="928"/>
                  </a:cubicBezTo>
                  <a:cubicBezTo>
                    <a:pt x="18972" y="771"/>
                    <a:pt x="18883" y="604"/>
                    <a:pt x="18726" y="555"/>
                  </a:cubicBezTo>
                  <a:cubicBezTo>
                    <a:pt x="17450" y="180"/>
                    <a:pt x="16152" y="0"/>
                    <a:pt x="148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5608850" y="4144975"/>
              <a:ext cx="352525" cy="456450"/>
            </a:xfrm>
            <a:custGeom>
              <a:rect b="b" l="l" r="r" t="t"/>
              <a:pathLst>
                <a:path extrusionOk="0" h="18258" w="14101">
                  <a:moveTo>
                    <a:pt x="12328" y="1"/>
                  </a:moveTo>
                  <a:cubicBezTo>
                    <a:pt x="12271" y="1"/>
                    <a:pt x="12212" y="6"/>
                    <a:pt x="12152" y="16"/>
                  </a:cubicBezTo>
                  <a:cubicBezTo>
                    <a:pt x="11905" y="56"/>
                    <a:pt x="11702" y="204"/>
                    <a:pt x="11545" y="460"/>
                  </a:cubicBezTo>
                  <a:lnTo>
                    <a:pt x="10101" y="2812"/>
                  </a:lnTo>
                  <a:lnTo>
                    <a:pt x="10101" y="2812"/>
                  </a:lnTo>
                  <a:cubicBezTo>
                    <a:pt x="9021" y="2227"/>
                    <a:pt x="7998" y="1935"/>
                    <a:pt x="7030" y="1935"/>
                  </a:cubicBezTo>
                  <a:cubicBezTo>
                    <a:pt x="7005" y="1935"/>
                    <a:pt x="6980" y="1935"/>
                    <a:pt x="6955" y="1935"/>
                  </a:cubicBezTo>
                  <a:cubicBezTo>
                    <a:pt x="5637" y="1955"/>
                    <a:pt x="4639" y="2515"/>
                    <a:pt x="3965" y="3615"/>
                  </a:cubicBezTo>
                  <a:cubicBezTo>
                    <a:pt x="3687" y="4067"/>
                    <a:pt x="3505" y="4497"/>
                    <a:pt x="3415" y="4903"/>
                  </a:cubicBezTo>
                  <a:cubicBezTo>
                    <a:pt x="3327" y="5309"/>
                    <a:pt x="3306" y="5686"/>
                    <a:pt x="3354" y="6031"/>
                  </a:cubicBezTo>
                  <a:cubicBezTo>
                    <a:pt x="3401" y="6377"/>
                    <a:pt x="3547" y="6756"/>
                    <a:pt x="3790" y="7170"/>
                  </a:cubicBezTo>
                  <a:cubicBezTo>
                    <a:pt x="4021" y="7568"/>
                    <a:pt x="4283" y="7947"/>
                    <a:pt x="4572" y="8303"/>
                  </a:cubicBezTo>
                  <a:cubicBezTo>
                    <a:pt x="4849" y="8646"/>
                    <a:pt x="5231" y="9079"/>
                    <a:pt x="5716" y="9606"/>
                  </a:cubicBezTo>
                  <a:lnTo>
                    <a:pt x="7019" y="10981"/>
                  </a:lnTo>
                  <a:cubicBezTo>
                    <a:pt x="7383" y="11349"/>
                    <a:pt x="7627" y="11697"/>
                    <a:pt x="7747" y="12025"/>
                  </a:cubicBezTo>
                  <a:cubicBezTo>
                    <a:pt x="7866" y="12353"/>
                    <a:pt x="7866" y="12615"/>
                    <a:pt x="7747" y="12810"/>
                  </a:cubicBezTo>
                  <a:cubicBezTo>
                    <a:pt x="7594" y="13059"/>
                    <a:pt x="7390" y="13217"/>
                    <a:pt x="7132" y="13281"/>
                  </a:cubicBezTo>
                  <a:cubicBezTo>
                    <a:pt x="7019" y="13309"/>
                    <a:pt x="6904" y="13323"/>
                    <a:pt x="6789" y="13323"/>
                  </a:cubicBezTo>
                  <a:cubicBezTo>
                    <a:pt x="6641" y="13323"/>
                    <a:pt x="6491" y="13300"/>
                    <a:pt x="6340" y="13253"/>
                  </a:cubicBezTo>
                  <a:cubicBezTo>
                    <a:pt x="6052" y="13165"/>
                    <a:pt x="5772" y="13053"/>
                    <a:pt x="5503" y="12920"/>
                  </a:cubicBezTo>
                  <a:cubicBezTo>
                    <a:pt x="5234" y="12792"/>
                    <a:pt x="4982" y="12635"/>
                    <a:pt x="4750" y="12450"/>
                  </a:cubicBezTo>
                  <a:cubicBezTo>
                    <a:pt x="4426" y="12232"/>
                    <a:pt x="4126" y="11981"/>
                    <a:pt x="3857" y="11700"/>
                  </a:cubicBezTo>
                  <a:cubicBezTo>
                    <a:pt x="3591" y="11422"/>
                    <a:pt x="3398" y="11193"/>
                    <a:pt x="3277" y="11009"/>
                  </a:cubicBezTo>
                  <a:cubicBezTo>
                    <a:pt x="3156" y="10826"/>
                    <a:pt x="3018" y="10602"/>
                    <a:pt x="2866" y="10337"/>
                  </a:cubicBezTo>
                  <a:cubicBezTo>
                    <a:pt x="2712" y="10072"/>
                    <a:pt x="2616" y="9912"/>
                    <a:pt x="2577" y="9857"/>
                  </a:cubicBezTo>
                  <a:cubicBezTo>
                    <a:pt x="2381" y="9550"/>
                    <a:pt x="2159" y="9336"/>
                    <a:pt x="1907" y="9212"/>
                  </a:cubicBezTo>
                  <a:cubicBezTo>
                    <a:pt x="1748" y="9135"/>
                    <a:pt x="1587" y="9096"/>
                    <a:pt x="1425" y="9096"/>
                  </a:cubicBezTo>
                  <a:cubicBezTo>
                    <a:pt x="1332" y="9096"/>
                    <a:pt x="1239" y="9109"/>
                    <a:pt x="1145" y="9134"/>
                  </a:cubicBezTo>
                  <a:cubicBezTo>
                    <a:pt x="897" y="9202"/>
                    <a:pt x="666" y="9323"/>
                    <a:pt x="469" y="9490"/>
                  </a:cubicBezTo>
                  <a:cubicBezTo>
                    <a:pt x="274" y="9655"/>
                    <a:pt x="141" y="9871"/>
                    <a:pt x="71" y="10140"/>
                  </a:cubicBezTo>
                  <a:cubicBezTo>
                    <a:pt x="1" y="10406"/>
                    <a:pt x="20" y="10677"/>
                    <a:pt x="131" y="10953"/>
                  </a:cubicBezTo>
                  <a:cubicBezTo>
                    <a:pt x="762" y="12400"/>
                    <a:pt x="1766" y="13630"/>
                    <a:pt x="3141" y="14641"/>
                  </a:cubicBezTo>
                  <a:lnTo>
                    <a:pt x="3141" y="14641"/>
                  </a:lnTo>
                  <a:lnTo>
                    <a:pt x="1791" y="16840"/>
                  </a:lnTo>
                  <a:cubicBezTo>
                    <a:pt x="1584" y="17178"/>
                    <a:pt x="1569" y="17493"/>
                    <a:pt x="1748" y="17784"/>
                  </a:cubicBezTo>
                  <a:cubicBezTo>
                    <a:pt x="1927" y="18076"/>
                    <a:pt x="2191" y="18232"/>
                    <a:pt x="2540" y="18255"/>
                  </a:cubicBezTo>
                  <a:cubicBezTo>
                    <a:pt x="2562" y="18257"/>
                    <a:pt x="2584" y="18257"/>
                    <a:pt x="2606" y="18257"/>
                  </a:cubicBezTo>
                  <a:cubicBezTo>
                    <a:pt x="2924" y="18257"/>
                    <a:pt x="3177" y="18106"/>
                    <a:pt x="3362" y="17802"/>
                  </a:cubicBezTo>
                  <a:lnTo>
                    <a:pt x="4705" y="15613"/>
                  </a:lnTo>
                  <a:lnTo>
                    <a:pt x="4705" y="15613"/>
                  </a:lnTo>
                  <a:cubicBezTo>
                    <a:pt x="5268" y="15893"/>
                    <a:pt x="5824" y="16093"/>
                    <a:pt x="6375" y="16213"/>
                  </a:cubicBezTo>
                  <a:cubicBezTo>
                    <a:pt x="6729" y="16290"/>
                    <a:pt x="7074" y="16328"/>
                    <a:pt x="7411" y="16328"/>
                  </a:cubicBezTo>
                  <a:cubicBezTo>
                    <a:pt x="7947" y="16328"/>
                    <a:pt x="8462" y="16231"/>
                    <a:pt x="8955" y="16039"/>
                  </a:cubicBezTo>
                  <a:cubicBezTo>
                    <a:pt x="9760" y="15724"/>
                    <a:pt x="10411" y="15143"/>
                    <a:pt x="10908" y="14298"/>
                  </a:cubicBezTo>
                  <a:cubicBezTo>
                    <a:pt x="11221" y="13774"/>
                    <a:pt x="11406" y="13269"/>
                    <a:pt x="11466" y="12782"/>
                  </a:cubicBezTo>
                  <a:cubicBezTo>
                    <a:pt x="11526" y="12295"/>
                    <a:pt x="11463" y="11813"/>
                    <a:pt x="11280" y="11338"/>
                  </a:cubicBezTo>
                  <a:cubicBezTo>
                    <a:pt x="11089" y="10852"/>
                    <a:pt x="10834" y="10393"/>
                    <a:pt x="10520" y="9977"/>
                  </a:cubicBezTo>
                  <a:cubicBezTo>
                    <a:pt x="10197" y="9546"/>
                    <a:pt x="9772" y="9053"/>
                    <a:pt x="9242" y="8500"/>
                  </a:cubicBezTo>
                  <a:lnTo>
                    <a:pt x="7929" y="7166"/>
                  </a:lnTo>
                  <a:cubicBezTo>
                    <a:pt x="7534" y="6778"/>
                    <a:pt x="7283" y="6449"/>
                    <a:pt x="7176" y="6175"/>
                  </a:cubicBezTo>
                  <a:cubicBezTo>
                    <a:pt x="7068" y="5903"/>
                    <a:pt x="7098" y="5631"/>
                    <a:pt x="7265" y="5359"/>
                  </a:cubicBezTo>
                  <a:cubicBezTo>
                    <a:pt x="7393" y="5149"/>
                    <a:pt x="7606" y="5045"/>
                    <a:pt x="7902" y="5045"/>
                  </a:cubicBezTo>
                  <a:cubicBezTo>
                    <a:pt x="7925" y="5045"/>
                    <a:pt x="7947" y="5045"/>
                    <a:pt x="7971" y="5046"/>
                  </a:cubicBezTo>
                  <a:cubicBezTo>
                    <a:pt x="8301" y="5063"/>
                    <a:pt x="8624" y="5160"/>
                    <a:pt x="8936" y="5335"/>
                  </a:cubicBezTo>
                  <a:cubicBezTo>
                    <a:pt x="9248" y="5511"/>
                    <a:pt x="9535" y="5690"/>
                    <a:pt x="9796" y="5871"/>
                  </a:cubicBezTo>
                  <a:cubicBezTo>
                    <a:pt x="10527" y="6438"/>
                    <a:pt x="11186" y="7094"/>
                    <a:pt x="11758" y="7820"/>
                  </a:cubicBezTo>
                  <a:cubicBezTo>
                    <a:pt x="11991" y="8099"/>
                    <a:pt x="12242" y="8284"/>
                    <a:pt x="12513" y="8378"/>
                  </a:cubicBezTo>
                  <a:cubicBezTo>
                    <a:pt x="12630" y="8418"/>
                    <a:pt x="12743" y="8438"/>
                    <a:pt x="12854" y="8438"/>
                  </a:cubicBezTo>
                  <a:cubicBezTo>
                    <a:pt x="12997" y="8438"/>
                    <a:pt x="13136" y="8404"/>
                    <a:pt x="13268" y="8336"/>
                  </a:cubicBezTo>
                  <a:cubicBezTo>
                    <a:pt x="13496" y="8220"/>
                    <a:pt x="13695" y="8056"/>
                    <a:pt x="13852" y="7854"/>
                  </a:cubicBezTo>
                  <a:cubicBezTo>
                    <a:pt x="14007" y="7652"/>
                    <a:pt x="14087" y="7400"/>
                    <a:pt x="14094" y="7092"/>
                  </a:cubicBezTo>
                  <a:cubicBezTo>
                    <a:pt x="14100" y="6785"/>
                    <a:pt x="14009" y="6491"/>
                    <a:pt x="13819" y="6208"/>
                  </a:cubicBezTo>
                  <a:cubicBezTo>
                    <a:pt x="13577" y="5842"/>
                    <a:pt x="13372" y="5550"/>
                    <a:pt x="13206" y="5334"/>
                  </a:cubicBezTo>
                  <a:cubicBezTo>
                    <a:pt x="13038" y="5117"/>
                    <a:pt x="12777" y="4835"/>
                    <a:pt x="12424" y="4489"/>
                  </a:cubicBezTo>
                  <a:cubicBezTo>
                    <a:pt x="12175" y="4247"/>
                    <a:pt x="11912" y="4020"/>
                    <a:pt x="11636" y="3809"/>
                  </a:cubicBezTo>
                  <a:lnTo>
                    <a:pt x="11636" y="3809"/>
                  </a:lnTo>
                  <a:lnTo>
                    <a:pt x="13104" y="1417"/>
                  </a:lnTo>
                  <a:cubicBezTo>
                    <a:pt x="13251" y="1176"/>
                    <a:pt x="13289" y="934"/>
                    <a:pt x="13215" y="692"/>
                  </a:cubicBezTo>
                  <a:cubicBezTo>
                    <a:pt x="13141" y="449"/>
                    <a:pt x="13006" y="266"/>
                    <a:pt x="12814" y="142"/>
                  </a:cubicBezTo>
                  <a:cubicBezTo>
                    <a:pt x="12667" y="48"/>
                    <a:pt x="12505" y="1"/>
                    <a:pt x="12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5472350" y="4588375"/>
              <a:ext cx="15350" cy="65600"/>
            </a:xfrm>
            <a:custGeom>
              <a:rect b="b" l="l" r="r" t="t"/>
              <a:pathLst>
                <a:path extrusionOk="0" h="2624" w="614">
                  <a:moveTo>
                    <a:pt x="308" y="1"/>
                  </a:moveTo>
                  <a:cubicBezTo>
                    <a:pt x="137" y="1"/>
                    <a:pt x="0" y="142"/>
                    <a:pt x="4" y="311"/>
                  </a:cubicBezTo>
                  <a:lnTo>
                    <a:pt x="4" y="2320"/>
                  </a:lnTo>
                  <a:cubicBezTo>
                    <a:pt x="4" y="2487"/>
                    <a:pt x="140" y="2624"/>
                    <a:pt x="308" y="2624"/>
                  </a:cubicBezTo>
                  <a:cubicBezTo>
                    <a:pt x="474" y="2624"/>
                    <a:pt x="610" y="2487"/>
                    <a:pt x="610" y="2320"/>
                  </a:cubicBezTo>
                  <a:lnTo>
                    <a:pt x="610" y="311"/>
                  </a:lnTo>
                  <a:cubicBezTo>
                    <a:pt x="614" y="142"/>
                    <a:pt x="477" y="1"/>
                    <a:pt x="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5507800" y="4638625"/>
              <a:ext cx="15350" cy="68525"/>
            </a:xfrm>
            <a:custGeom>
              <a:rect b="b" l="l" r="r" t="t"/>
              <a:pathLst>
                <a:path extrusionOk="0" h="2741" w="614">
                  <a:moveTo>
                    <a:pt x="308" y="0"/>
                  </a:moveTo>
                  <a:cubicBezTo>
                    <a:pt x="137" y="0"/>
                    <a:pt x="0" y="140"/>
                    <a:pt x="4" y="310"/>
                  </a:cubicBezTo>
                  <a:lnTo>
                    <a:pt x="4" y="2437"/>
                  </a:lnTo>
                  <a:cubicBezTo>
                    <a:pt x="4" y="2605"/>
                    <a:pt x="140" y="2740"/>
                    <a:pt x="308" y="2740"/>
                  </a:cubicBezTo>
                  <a:cubicBezTo>
                    <a:pt x="474" y="2740"/>
                    <a:pt x="610" y="2604"/>
                    <a:pt x="610" y="2437"/>
                  </a:cubicBezTo>
                  <a:lnTo>
                    <a:pt x="610" y="310"/>
                  </a:lnTo>
                  <a:cubicBezTo>
                    <a:pt x="614" y="140"/>
                    <a:pt x="477" y="0"/>
                    <a:pt x="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5578700" y="4697725"/>
              <a:ext cx="15375" cy="65550"/>
            </a:xfrm>
            <a:custGeom>
              <a:rect b="b" l="l" r="r" t="t"/>
              <a:pathLst>
                <a:path extrusionOk="0" h="2622" w="615">
                  <a:moveTo>
                    <a:pt x="307" y="0"/>
                  </a:moveTo>
                  <a:cubicBezTo>
                    <a:pt x="137" y="0"/>
                    <a:pt x="1" y="139"/>
                    <a:pt x="5" y="310"/>
                  </a:cubicBezTo>
                  <a:lnTo>
                    <a:pt x="5" y="2318"/>
                  </a:lnTo>
                  <a:cubicBezTo>
                    <a:pt x="5" y="2486"/>
                    <a:pt x="140" y="2621"/>
                    <a:pt x="307" y="2621"/>
                  </a:cubicBezTo>
                  <a:cubicBezTo>
                    <a:pt x="475" y="2621"/>
                    <a:pt x="610" y="2486"/>
                    <a:pt x="610" y="2318"/>
                  </a:cubicBezTo>
                  <a:lnTo>
                    <a:pt x="610" y="310"/>
                  </a:lnTo>
                  <a:cubicBezTo>
                    <a:pt x="614" y="139"/>
                    <a:pt x="477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5679150" y="4747925"/>
              <a:ext cx="15350" cy="59650"/>
            </a:xfrm>
            <a:custGeom>
              <a:rect b="b" l="l" r="r" t="t"/>
              <a:pathLst>
                <a:path extrusionOk="0" h="2386" w="614">
                  <a:moveTo>
                    <a:pt x="306" y="0"/>
                  </a:moveTo>
                  <a:cubicBezTo>
                    <a:pt x="137" y="0"/>
                    <a:pt x="0" y="141"/>
                    <a:pt x="4" y="310"/>
                  </a:cubicBezTo>
                  <a:lnTo>
                    <a:pt x="4" y="2082"/>
                  </a:lnTo>
                  <a:cubicBezTo>
                    <a:pt x="4" y="2250"/>
                    <a:pt x="140" y="2386"/>
                    <a:pt x="306" y="2386"/>
                  </a:cubicBezTo>
                  <a:cubicBezTo>
                    <a:pt x="474" y="2386"/>
                    <a:pt x="610" y="2250"/>
                    <a:pt x="610" y="2082"/>
                  </a:cubicBezTo>
                  <a:lnTo>
                    <a:pt x="610" y="310"/>
                  </a:lnTo>
                  <a:cubicBezTo>
                    <a:pt x="614" y="141"/>
                    <a:pt x="477" y="0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5788525" y="4768775"/>
              <a:ext cx="15175" cy="35875"/>
            </a:xfrm>
            <a:custGeom>
              <a:rect b="b" l="l" r="r" t="t"/>
              <a:pathLst>
                <a:path extrusionOk="0" h="1435" w="607">
                  <a:moveTo>
                    <a:pt x="304" y="1"/>
                  </a:moveTo>
                  <a:cubicBezTo>
                    <a:pt x="136" y="1"/>
                    <a:pt x="1" y="136"/>
                    <a:pt x="1" y="304"/>
                  </a:cubicBezTo>
                  <a:lnTo>
                    <a:pt x="1" y="1131"/>
                  </a:lnTo>
                  <a:cubicBezTo>
                    <a:pt x="1" y="1298"/>
                    <a:pt x="136" y="1435"/>
                    <a:pt x="304" y="1435"/>
                  </a:cubicBezTo>
                  <a:cubicBezTo>
                    <a:pt x="471" y="1435"/>
                    <a:pt x="606" y="1298"/>
                    <a:pt x="606" y="1131"/>
                  </a:cubicBezTo>
                  <a:lnTo>
                    <a:pt x="606" y="304"/>
                  </a:lnTo>
                  <a:cubicBezTo>
                    <a:pt x="606" y="136"/>
                    <a:pt x="471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6004150" y="4727400"/>
              <a:ext cx="15200" cy="47700"/>
            </a:xfrm>
            <a:custGeom>
              <a:rect b="b" l="l" r="r" t="t"/>
              <a:pathLst>
                <a:path extrusionOk="0" h="1908" w="608">
                  <a:moveTo>
                    <a:pt x="304" y="1"/>
                  </a:moveTo>
                  <a:cubicBezTo>
                    <a:pt x="138" y="1"/>
                    <a:pt x="1" y="136"/>
                    <a:pt x="1" y="304"/>
                  </a:cubicBezTo>
                  <a:lnTo>
                    <a:pt x="1" y="1604"/>
                  </a:lnTo>
                  <a:cubicBezTo>
                    <a:pt x="1" y="1772"/>
                    <a:pt x="136" y="1907"/>
                    <a:pt x="304" y="1907"/>
                  </a:cubicBezTo>
                  <a:cubicBezTo>
                    <a:pt x="472" y="1907"/>
                    <a:pt x="608" y="1772"/>
                    <a:pt x="608" y="1604"/>
                  </a:cubicBezTo>
                  <a:lnTo>
                    <a:pt x="608" y="304"/>
                  </a:lnTo>
                  <a:cubicBezTo>
                    <a:pt x="608" y="136"/>
                    <a:pt x="471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6051425" y="4677375"/>
              <a:ext cx="15175" cy="65200"/>
            </a:xfrm>
            <a:custGeom>
              <a:rect b="b" l="l" r="r" t="t"/>
              <a:pathLst>
                <a:path extrusionOk="0" h="2608" w="607">
                  <a:moveTo>
                    <a:pt x="304" y="0"/>
                  </a:moveTo>
                  <a:cubicBezTo>
                    <a:pt x="139" y="0"/>
                    <a:pt x="5" y="132"/>
                    <a:pt x="1" y="297"/>
                  </a:cubicBezTo>
                  <a:lnTo>
                    <a:pt x="1" y="2305"/>
                  </a:lnTo>
                  <a:cubicBezTo>
                    <a:pt x="1" y="2472"/>
                    <a:pt x="136" y="2607"/>
                    <a:pt x="304" y="2607"/>
                  </a:cubicBezTo>
                  <a:cubicBezTo>
                    <a:pt x="305" y="2607"/>
                    <a:pt x="306" y="2607"/>
                    <a:pt x="307" y="2607"/>
                  </a:cubicBezTo>
                  <a:cubicBezTo>
                    <a:pt x="472" y="2607"/>
                    <a:pt x="606" y="2471"/>
                    <a:pt x="606" y="2305"/>
                  </a:cubicBezTo>
                  <a:lnTo>
                    <a:pt x="606" y="297"/>
                  </a:lnTo>
                  <a:cubicBezTo>
                    <a:pt x="602" y="132"/>
                    <a:pt x="468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32" name="Google Shape;9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7" name="Google Shape;937;p35"/>
          <p:cNvCxnSpPr/>
          <p:nvPr/>
        </p:nvCxnSpPr>
        <p:spPr>
          <a:xfrm rot="10800000">
            <a:off x="4572000" y="998700"/>
            <a:ext cx="0" cy="37365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938" name="Google Shape;938;p35"/>
          <p:cNvCxnSpPr/>
          <p:nvPr/>
        </p:nvCxnSpPr>
        <p:spPr>
          <a:xfrm>
            <a:off x="1028700" y="2866950"/>
            <a:ext cx="7086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39" name="Google Shape;939;p35"/>
          <p:cNvSpPr/>
          <p:nvPr/>
        </p:nvSpPr>
        <p:spPr>
          <a:xfrm>
            <a:off x="3586252" y="2053442"/>
            <a:ext cx="1971493" cy="1627020"/>
          </a:xfrm>
          <a:custGeom>
            <a:rect b="b" l="l" r="r" t="t"/>
            <a:pathLst>
              <a:path extrusionOk="0" h="170324" w="206385">
                <a:moveTo>
                  <a:pt x="117410" y="1"/>
                </a:moveTo>
                <a:cubicBezTo>
                  <a:pt x="105360" y="1"/>
                  <a:pt x="93531" y="2578"/>
                  <a:pt x="83893" y="7842"/>
                </a:cubicBezTo>
                <a:cubicBezTo>
                  <a:pt x="62493" y="19530"/>
                  <a:pt x="58312" y="45845"/>
                  <a:pt x="40332" y="60830"/>
                </a:cubicBezTo>
                <a:cubicBezTo>
                  <a:pt x="23789" y="74614"/>
                  <a:pt x="8626" y="86102"/>
                  <a:pt x="5409" y="108158"/>
                </a:cubicBezTo>
                <a:cubicBezTo>
                  <a:pt x="0" y="145249"/>
                  <a:pt x="35926" y="170324"/>
                  <a:pt x="69990" y="170324"/>
                </a:cubicBezTo>
                <a:cubicBezTo>
                  <a:pt x="78722" y="170324"/>
                  <a:pt x="87331" y="168676"/>
                  <a:pt x="95091" y="165161"/>
                </a:cubicBezTo>
                <a:cubicBezTo>
                  <a:pt x="107093" y="159723"/>
                  <a:pt x="116570" y="150633"/>
                  <a:pt x="129934" y="148595"/>
                </a:cubicBezTo>
                <a:cubicBezTo>
                  <a:pt x="157045" y="144459"/>
                  <a:pt x="167155" y="146758"/>
                  <a:pt x="186915" y="128835"/>
                </a:cubicBezTo>
                <a:cubicBezTo>
                  <a:pt x="206384" y="111176"/>
                  <a:pt x="203086" y="81348"/>
                  <a:pt x="192211" y="55849"/>
                </a:cubicBezTo>
                <a:cubicBezTo>
                  <a:pt x="185999" y="41288"/>
                  <a:pt x="177317" y="28138"/>
                  <a:pt x="168992" y="19473"/>
                </a:cubicBezTo>
                <a:cubicBezTo>
                  <a:pt x="156664" y="6642"/>
                  <a:pt x="136753" y="1"/>
                  <a:pt x="117410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35"/>
          <p:cNvSpPr txBox="1"/>
          <p:nvPr>
            <p:ph type="title"/>
          </p:nvPr>
        </p:nvSpPr>
        <p:spPr>
          <a:xfrm>
            <a:off x="626625" y="338175"/>
            <a:ext cx="77772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Blockchain ? What’s so </a:t>
            </a:r>
            <a:r>
              <a:rPr lang="en"/>
              <a:t>special</a:t>
            </a:r>
            <a:r>
              <a:rPr lang="en"/>
              <a:t> about blockchain ?</a:t>
            </a:r>
            <a:endParaRPr/>
          </a:p>
        </p:txBody>
      </p:sp>
      <p:grpSp>
        <p:nvGrpSpPr>
          <p:cNvPr id="941" name="Google Shape;941;p35"/>
          <p:cNvGrpSpPr/>
          <p:nvPr/>
        </p:nvGrpSpPr>
        <p:grpSpPr>
          <a:xfrm>
            <a:off x="2725104" y="1261130"/>
            <a:ext cx="1222558" cy="1222558"/>
            <a:chOff x="4049800" y="640400"/>
            <a:chExt cx="858900" cy="858900"/>
          </a:xfrm>
        </p:grpSpPr>
        <p:sp>
          <p:nvSpPr>
            <p:cNvPr id="942" name="Google Shape;942;p3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4" name="Google Shape;944;p35"/>
          <p:cNvSpPr txBox="1"/>
          <p:nvPr>
            <p:ph idx="4294967295" type="subTitle"/>
          </p:nvPr>
        </p:nvSpPr>
        <p:spPr>
          <a:xfrm>
            <a:off x="724550" y="1969425"/>
            <a:ext cx="16383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Is a distributed ledger that can store any type of data</a:t>
            </a:r>
            <a:endParaRPr sz="1200"/>
          </a:p>
        </p:txBody>
      </p:sp>
      <p:sp>
        <p:nvSpPr>
          <p:cNvPr id="945" name="Google Shape;945;p35"/>
          <p:cNvSpPr txBox="1"/>
          <p:nvPr>
            <p:ph idx="4294967295" type="title"/>
          </p:nvPr>
        </p:nvSpPr>
        <p:spPr>
          <a:xfrm>
            <a:off x="293863" y="1579038"/>
            <a:ext cx="2232600" cy="3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Blockchain</a:t>
            </a:r>
            <a:endParaRPr sz="2400"/>
          </a:p>
        </p:txBody>
      </p:sp>
      <p:sp>
        <p:nvSpPr>
          <p:cNvPr id="946" name="Google Shape;946;p35"/>
          <p:cNvSpPr txBox="1"/>
          <p:nvPr>
            <p:ph idx="4294967295" type="subTitle"/>
          </p:nvPr>
        </p:nvSpPr>
        <p:spPr>
          <a:xfrm>
            <a:off x="5196350" y="1602563"/>
            <a:ext cx="27147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Can record information about cryptocurrency transactions,NFT ownership or DeFi smart contracts</a:t>
            </a:r>
            <a:endParaRPr sz="1200"/>
          </a:p>
        </p:txBody>
      </p:sp>
      <p:sp>
        <p:nvSpPr>
          <p:cNvPr id="947" name="Google Shape;947;p35"/>
          <p:cNvSpPr txBox="1"/>
          <p:nvPr>
            <p:ph idx="4294967295" type="subTitle"/>
          </p:nvPr>
        </p:nvSpPr>
        <p:spPr>
          <a:xfrm>
            <a:off x="1028700" y="3442813"/>
            <a:ext cx="27147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Decentralised where data is stored on multiple nodes.</a:t>
            </a:r>
            <a:endParaRPr sz="1200"/>
          </a:p>
        </p:txBody>
      </p:sp>
      <p:sp>
        <p:nvSpPr>
          <p:cNvPr id="948" name="Google Shape;948;p35"/>
          <p:cNvSpPr txBox="1"/>
          <p:nvPr>
            <p:ph idx="4294967295" type="subTitle"/>
          </p:nvPr>
        </p:nvSpPr>
        <p:spPr>
          <a:xfrm>
            <a:off x="6328750" y="3345100"/>
            <a:ext cx="19716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All nodes can directly communicate </a:t>
            </a:r>
            <a:r>
              <a:rPr lang="en" sz="1200"/>
              <a:t>with</a:t>
            </a:r>
            <a:r>
              <a:rPr lang="en" sz="1200"/>
              <a:t> each other and store a copy of blockchain</a:t>
            </a:r>
            <a:endParaRPr sz="1200"/>
          </a:p>
        </p:txBody>
      </p:sp>
      <p:sp>
        <p:nvSpPr>
          <p:cNvPr id="949" name="Google Shape;949;p35"/>
          <p:cNvSpPr/>
          <p:nvPr/>
        </p:nvSpPr>
        <p:spPr>
          <a:xfrm>
            <a:off x="5507263" y="3555033"/>
            <a:ext cx="779240" cy="644576"/>
          </a:xfrm>
          <a:custGeom>
            <a:rect b="b" l="l" r="r" t="t"/>
            <a:pathLst>
              <a:path extrusionOk="0" h="26436" w="31959">
                <a:moveTo>
                  <a:pt x="0" y="0"/>
                </a:moveTo>
                <a:lnTo>
                  <a:pt x="0" y="26436"/>
                </a:lnTo>
                <a:lnTo>
                  <a:pt x="31958" y="26436"/>
                </a:lnTo>
                <a:lnTo>
                  <a:pt x="31958" y="0"/>
                </a:ln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35"/>
          <p:cNvSpPr/>
          <p:nvPr/>
        </p:nvSpPr>
        <p:spPr>
          <a:xfrm>
            <a:off x="5805702" y="3680456"/>
            <a:ext cx="182381" cy="315266"/>
          </a:xfrm>
          <a:custGeom>
            <a:rect b="b" l="l" r="r" t="t"/>
            <a:pathLst>
              <a:path extrusionOk="0" h="12930" w="7480">
                <a:moveTo>
                  <a:pt x="3740" y="522"/>
                </a:moveTo>
                <a:cubicBezTo>
                  <a:pt x="5515" y="522"/>
                  <a:pt x="6960" y="1932"/>
                  <a:pt x="6960" y="3666"/>
                </a:cubicBezTo>
                <a:cubicBezTo>
                  <a:pt x="6960" y="4823"/>
                  <a:pt x="6312" y="5883"/>
                  <a:pt x="5271" y="6434"/>
                </a:cubicBezTo>
                <a:cubicBezTo>
                  <a:pt x="5177" y="6484"/>
                  <a:pt x="5123" y="6585"/>
                  <a:pt x="5134" y="6690"/>
                </a:cubicBezTo>
                <a:lnTo>
                  <a:pt x="5691" y="12409"/>
                </a:lnTo>
                <a:lnTo>
                  <a:pt x="1792" y="12409"/>
                </a:lnTo>
                <a:lnTo>
                  <a:pt x="2347" y="6690"/>
                </a:lnTo>
                <a:cubicBezTo>
                  <a:pt x="2357" y="6585"/>
                  <a:pt x="2303" y="6484"/>
                  <a:pt x="2209" y="6434"/>
                </a:cubicBezTo>
                <a:cubicBezTo>
                  <a:pt x="1168" y="5883"/>
                  <a:pt x="521" y="4823"/>
                  <a:pt x="521" y="3666"/>
                </a:cubicBezTo>
                <a:cubicBezTo>
                  <a:pt x="521" y="1932"/>
                  <a:pt x="1965" y="522"/>
                  <a:pt x="3740" y="522"/>
                </a:cubicBezTo>
                <a:close/>
                <a:moveTo>
                  <a:pt x="3740" y="1"/>
                </a:moveTo>
                <a:cubicBezTo>
                  <a:pt x="1678" y="1"/>
                  <a:pt x="1" y="1645"/>
                  <a:pt x="1" y="3667"/>
                </a:cubicBezTo>
                <a:cubicBezTo>
                  <a:pt x="1" y="4958"/>
                  <a:pt x="691" y="6147"/>
                  <a:pt x="1812" y="6809"/>
                </a:cubicBezTo>
                <a:lnTo>
                  <a:pt x="1244" y="12644"/>
                </a:lnTo>
                <a:cubicBezTo>
                  <a:pt x="1230" y="12796"/>
                  <a:pt x="1350" y="12930"/>
                  <a:pt x="1503" y="12930"/>
                </a:cubicBezTo>
                <a:lnTo>
                  <a:pt x="5977" y="12930"/>
                </a:lnTo>
                <a:cubicBezTo>
                  <a:pt x="6130" y="12930"/>
                  <a:pt x="6250" y="12796"/>
                  <a:pt x="6236" y="12644"/>
                </a:cubicBezTo>
                <a:lnTo>
                  <a:pt x="5668" y="6809"/>
                </a:lnTo>
                <a:cubicBezTo>
                  <a:pt x="6789" y="6146"/>
                  <a:pt x="7479" y="4958"/>
                  <a:pt x="7479" y="3667"/>
                </a:cubicBezTo>
                <a:cubicBezTo>
                  <a:pt x="7479" y="1645"/>
                  <a:pt x="5801" y="1"/>
                  <a:pt x="3740" y="1"/>
                </a:cubicBezTo>
                <a:close/>
              </a:path>
            </a:pathLst>
          </a:custGeom>
          <a:solidFill>
            <a:srgbClr val="1F1C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35"/>
          <p:cNvSpPr/>
          <p:nvPr/>
        </p:nvSpPr>
        <p:spPr>
          <a:xfrm>
            <a:off x="5533675" y="2903975"/>
            <a:ext cx="726428" cy="734403"/>
          </a:xfrm>
          <a:custGeom>
            <a:rect b="b" l="l" r="r" t="t"/>
            <a:pathLst>
              <a:path extrusionOk="0" h="28468" w="29793">
                <a:moveTo>
                  <a:pt x="14897" y="4605"/>
                </a:moveTo>
                <a:cubicBezTo>
                  <a:pt x="20522" y="4605"/>
                  <a:pt x="25101" y="9085"/>
                  <a:pt x="25101" y="14591"/>
                </a:cubicBezTo>
                <a:lnTo>
                  <a:pt x="25101" y="23864"/>
                </a:lnTo>
                <a:lnTo>
                  <a:pt x="4692" y="23864"/>
                </a:lnTo>
                <a:lnTo>
                  <a:pt x="4692" y="14591"/>
                </a:lnTo>
                <a:cubicBezTo>
                  <a:pt x="4692" y="9085"/>
                  <a:pt x="9269" y="4605"/>
                  <a:pt x="14897" y="4605"/>
                </a:cubicBezTo>
                <a:close/>
                <a:moveTo>
                  <a:pt x="14897" y="4085"/>
                </a:moveTo>
                <a:cubicBezTo>
                  <a:pt x="8982" y="4085"/>
                  <a:pt x="4172" y="8798"/>
                  <a:pt x="4172" y="14591"/>
                </a:cubicBezTo>
                <a:lnTo>
                  <a:pt x="4172" y="24124"/>
                </a:lnTo>
                <a:cubicBezTo>
                  <a:pt x="4172" y="24267"/>
                  <a:pt x="4288" y="24384"/>
                  <a:pt x="4432" y="24384"/>
                </a:cubicBezTo>
                <a:lnTo>
                  <a:pt x="25361" y="24384"/>
                </a:lnTo>
                <a:cubicBezTo>
                  <a:pt x="25504" y="24384"/>
                  <a:pt x="25621" y="24267"/>
                  <a:pt x="25621" y="24124"/>
                </a:cubicBezTo>
                <a:lnTo>
                  <a:pt x="25621" y="14591"/>
                </a:lnTo>
                <a:cubicBezTo>
                  <a:pt x="25621" y="8798"/>
                  <a:pt x="20809" y="4085"/>
                  <a:pt x="14897" y="4085"/>
                </a:cubicBezTo>
                <a:close/>
                <a:moveTo>
                  <a:pt x="14897" y="521"/>
                </a:moveTo>
                <a:cubicBezTo>
                  <a:pt x="22823" y="521"/>
                  <a:pt x="29272" y="6832"/>
                  <a:pt x="29272" y="14591"/>
                </a:cubicBezTo>
                <a:lnTo>
                  <a:pt x="29272" y="26164"/>
                </a:lnTo>
                <a:cubicBezTo>
                  <a:pt x="29272" y="27148"/>
                  <a:pt x="28454" y="27947"/>
                  <a:pt x="27446" y="27947"/>
                </a:cubicBezTo>
                <a:lnTo>
                  <a:pt x="2346" y="27947"/>
                </a:lnTo>
                <a:cubicBezTo>
                  <a:pt x="1339" y="27947"/>
                  <a:pt x="521" y="27148"/>
                  <a:pt x="521" y="26164"/>
                </a:cubicBezTo>
                <a:lnTo>
                  <a:pt x="521" y="14589"/>
                </a:lnTo>
                <a:cubicBezTo>
                  <a:pt x="521" y="6832"/>
                  <a:pt x="6969" y="521"/>
                  <a:pt x="14897" y="521"/>
                </a:cubicBezTo>
                <a:close/>
                <a:moveTo>
                  <a:pt x="14897" y="0"/>
                </a:moveTo>
                <a:cubicBezTo>
                  <a:pt x="6682" y="0"/>
                  <a:pt x="0" y="6545"/>
                  <a:pt x="0" y="14591"/>
                </a:cubicBezTo>
                <a:lnTo>
                  <a:pt x="0" y="26164"/>
                </a:lnTo>
                <a:cubicBezTo>
                  <a:pt x="0" y="27435"/>
                  <a:pt x="1052" y="28467"/>
                  <a:pt x="2346" y="28467"/>
                </a:cubicBezTo>
                <a:lnTo>
                  <a:pt x="27446" y="28467"/>
                </a:lnTo>
                <a:cubicBezTo>
                  <a:pt x="28741" y="28467"/>
                  <a:pt x="29793" y="27435"/>
                  <a:pt x="29793" y="26166"/>
                </a:cubicBezTo>
                <a:lnTo>
                  <a:pt x="29793" y="14591"/>
                </a:lnTo>
                <a:cubicBezTo>
                  <a:pt x="29793" y="6545"/>
                  <a:pt x="23110" y="0"/>
                  <a:pt x="14897" y="0"/>
                </a:cubicBezTo>
                <a:close/>
              </a:path>
            </a:pathLst>
          </a:custGeom>
          <a:solidFill>
            <a:srgbClr val="1F1C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2" name="Google Shape;95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50" y="89775"/>
            <a:ext cx="449875" cy="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yber Security Business Pla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1F1C51"/>
      </a:lt2>
      <a:accent1>
        <a:srgbClr val="1F1C51"/>
      </a:accent1>
      <a:accent2>
        <a:srgbClr val="ACFFD9"/>
      </a:accent2>
      <a:accent3>
        <a:srgbClr val="C6FF00"/>
      </a:accent3>
      <a:accent4>
        <a:srgbClr val="FFFFFF"/>
      </a:accent4>
      <a:accent5>
        <a:srgbClr val="A8C987"/>
      </a:accent5>
      <a:accent6>
        <a:srgbClr val="8BE3FF"/>
      </a:accent6>
      <a:hlink>
        <a:srgbClr val="1F1C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